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61AD3-6533-4B52-83C8-D8B3ECEC6654}" v="13" dt="2024-04-04T14:59:23.843"/>
    <p1510:client id="{FB0EFC7E-9CF8-47C8-BA44-31C445B4C2D6}" v="502" dt="2024-04-04T10:02:46.8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pc="15" dirty="0"/>
              <a:t>DEEPIKA 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223" y="5853084"/>
            <a:ext cx="8002365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ea typeface="+mn-lt"/>
                <a:cs typeface="+mn-lt"/>
              </a:rPr>
              <a:t>https://drive.google.com/file/d/1XPqW31GaQvHOMPmA018oqu6vuXU7ZMpp/view?usp=sharing</a:t>
            </a:r>
            <a:endParaRPr lang="en-US" sz="2000" u="heavy" spc="25" dirty="0">
              <a:solidFill>
                <a:srgbClr val="006FC0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4441A-02C3-8877-4B59-8371102C9529}"/>
              </a:ext>
            </a:extLst>
          </p:cNvPr>
          <p:cNvSpPr txBox="1"/>
          <p:nvPr/>
        </p:nvSpPr>
        <p:spPr>
          <a:xfrm>
            <a:off x="451557" y="1707445"/>
            <a:ext cx="354189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The implemented speech-to-text transcription system successfully converts audio input into written text in real-time. Leveraging the Google Web Speech API, the system delivers accurate transcriptions with minimal latency.</a:t>
            </a:r>
            <a:endParaRPr lang="en-US" sz="2400">
              <a:ea typeface="Calibri"/>
              <a:cs typeface="Calibri"/>
            </a:endParaRPr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CD3274C3-0DD4-009F-4058-58AA1DFBE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865" y="1396294"/>
            <a:ext cx="4695825" cy="1779411"/>
          </a:xfrm>
          <a:prstGeom prst="rect">
            <a:avLst/>
          </a:prstGeom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2ACE6EC-653A-41A5-AC79-3F90D1556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745" y="3813703"/>
            <a:ext cx="4829175" cy="1643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37331" y="2311294"/>
            <a:ext cx="7169360" cy="149399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b="0" spc="25" dirty="0">
                <a:solidFill>
                  <a:srgbClr val="000000"/>
                </a:solidFill>
              </a:rPr>
              <a:t>Real-time Speech-to-Text Transcription System</a:t>
            </a:r>
            <a:endParaRPr lang="en-US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ED71D-48A2-517A-E284-67BA84299D00}"/>
              </a:ext>
            </a:extLst>
          </p:cNvPr>
          <p:cNvSpPr txBox="1"/>
          <p:nvPr/>
        </p:nvSpPr>
        <p:spPr>
          <a:xfrm>
            <a:off x="2525889" y="1862666"/>
            <a:ext cx="599722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Problem Statement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Project Overview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End users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The wow factor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Modelling </a:t>
            </a:r>
            <a:endParaRPr lang="en-US">
              <a:latin typeface="Calibri"/>
              <a:ea typeface="Calibri"/>
              <a:cs typeface="Calibri"/>
            </a:endParaRPr>
          </a:p>
          <a:p>
            <a:pPr marL="571500" indent="-571500">
              <a:buFont typeface="Wingdings"/>
              <a:buChar char="§"/>
            </a:pPr>
            <a:r>
              <a:rPr lang="en-GB" sz="3600" dirty="0">
                <a:latin typeface="Trebuchet MS"/>
              </a:rPr>
              <a:t>Result 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6CDD5-D865-716F-4695-691CE686001A}"/>
              </a:ext>
            </a:extLst>
          </p:cNvPr>
          <p:cNvSpPr txBox="1"/>
          <p:nvPr/>
        </p:nvSpPr>
        <p:spPr>
          <a:xfrm>
            <a:off x="677334" y="2173111"/>
            <a:ext cx="740833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Many applications require the conversion of spoken language into written text in real-time, such as voice assistants, transcription services, and accessibility tools. However, implementing a reliable and accurate speech-to-text transcription system poses technical challenges, including handling background noise, recognizing various accents and languages, and achieving real-time processing.</a:t>
            </a:r>
            <a:endParaRPr lang="en-US" sz="2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03EA9-A17C-C2B9-81AB-265C1B878B1B}"/>
              </a:ext>
            </a:extLst>
          </p:cNvPr>
          <p:cNvSpPr txBox="1"/>
          <p:nvPr/>
        </p:nvSpPr>
        <p:spPr>
          <a:xfrm>
            <a:off x="860777" y="2314222"/>
            <a:ext cx="714022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This project aims to address the challenge of real-time speech-to-text transcription by leveraging the capabilities of the </a:t>
            </a:r>
            <a:r>
              <a:rPr lang="en-GB" sz="2400" dirty="0" err="1">
                <a:latin typeface="Trebuchet MS"/>
              </a:rPr>
              <a:t>SpeechRecognition</a:t>
            </a:r>
            <a:r>
              <a:rPr lang="en-GB" sz="2400" dirty="0">
                <a:latin typeface="Trebuchet MS"/>
              </a:rPr>
              <a:t> library in Python. The system utilizes a microphone to capture audio input, processes it using the Google Web Speech API, and converts it into text. The transcription results are saved to a file for further analysis or integration with other applications.</a:t>
            </a:r>
            <a:br>
              <a:rPr lang="en-GB" sz="2400" dirty="0">
                <a:latin typeface="Trebuchet MS"/>
              </a:rPr>
            </a:br>
            <a:r>
              <a:rPr lang="en-GB" sz="2400" dirty="0">
                <a:latin typeface="Trebuchet MS"/>
              </a:rPr>
              <a:t> 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6181-08F9-40CE-3BA3-4EE80C1C7C17}"/>
              </a:ext>
            </a:extLst>
          </p:cNvPr>
          <p:cNvSpPr txBox="1"/>
          <p:nvPr/>
        </p:nvSpPr>
        <p:spPr>
          <a:xfrm>
            <a:off x="733777" y="2554110"/>
            <a:ext cx="841022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GB" sz="2400" dirty="0">
                <a:latin typeface="Trebuchet MS"/>
              </a:rPr>
              <a:t>Students and professionals for note-taking during lectures or meetings.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GB" sz="2400" dirty="0">
                <a:latin typeface="Trebuchet MS"/>
              </a:rPr>
              <a:t>Journalists and researchers for recording interviews and conversations.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Wingdings"/>
              <a:buChar char="§"/>
            </a:pPr>
            <a:r>
              <a:rPr lang="en-GB" sz="2400" dirty="0">
                <a:latin typeface="Trebuchet MS"/>
              </a:rPr>
              <a:t>Persons with disabilities who rely on text-based communication tools.</a:t>
            </a:r>
            <a:br>
              <a:rPr lang="en-GB" sz="2400" dirty="0">
                <a:latin typeface="Trebuchet MS"/>
              </a:rPr>
            </a:br>
            <a:r>
              <a:rPr lang="en-GB" sz="4800" dirty="0">
                <a:latin typeface="Trebuchet MS"/>
              </a:rPr>
              <a:t> </a:t>
            </a: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51B89-D708-BF97-C440-26835F7A408E}"/>
              </a:ext>
            </a:extLst>
          </p:cNvPr>
          <p:cNvSpPr txBox="1"/>
          <p:nvPr/>
        </p:nvSpPr>
        <p:spPr>
          <a:xfrm>
            <a:off x="3048001" y="1862666"/>
            <a:ext cx="2384777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rebuchet MS"/>
              </a:rPr>
              <a:t>Solution</a:t>
            </a:r>
            <a:r>
              <a:rPr lang="en-GB" sz="2400" dirty="0">
                <a:latin typeface="Trebuchet MS"/>
              </a:rPr>
              <a:t>:</a:t>
            </a:r>
            <a:r>
              <a:rPr lang="en-GB" sz="2000" dirty="0">
                <a:latin typeface="Trebuchet MS"/>
              </a:rPr>
              <a:t> Our solution involves developing a Python-based speech-to-text transcription system using the </a:t>
            </a:r>
            <a:r>
              <a:rPr lang="en-GB" sz="2000" dirty="0" err="1">
                <a:latin typeface="Trebuchet MS"/>
              </a:rPr>
              <a:t>SpeechRecognition</a:t>
            </a:r>
            <a:r>
              <a:rPr lang="en-GB" sz="2000" dirty="0">
                <a:latin typeface="Trebuchet MS"/>
              </a:rPr>
              <a:t> library and the Google Web Speech API.</a:t>
            </a:r>
            <a:br>
              <a:rPr lang="en-GB" sz="2000" dirty="0">
                <a:latin typeface="Trebuchet MS"/>
              </a:rPr>
            </a:br>
            <a:r>
              <a:rPr lang="en-GB" sz="2000" dirty="0">
                <a:latin typeface="Trebuchet MS"/>
              </a:rPr>
              <a:t> 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F17F4-40B6-1333-D450-89951E2029B8}"/>
              </a:ext>
            </a:extLst>
          </p:cNvPr>
          <p:cNvSpPr txBox="1"/>
          <p:nvPr/>
        </p:nvSpPr>
        <p:spPr>
          <a:xfrm>
            <a:off x="5842000" y="1721555"/>
            <a:ext cx="4938889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rebuchet MS"/>
              </a:rPr>
              <a:t>Value Proposition</a:t>
            </a:r>
            <a:r>
              <a:rPr lang="en-GB" sz="2400" dirty="0">
                <a:latin typeface="Trebuchet MS"/>
              </a:rPr>
              <a:t>: 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r>
              <a:rPr lang="en-GB" sz="2000" dirty="0">
                <a:latin typeface="Trebuchet MS"/>
              </a:rPr>
              <a:t>Improved productivity: The system automates the transcription process, saving time and effort compared to manual transcription.</a:t>
            </a:r>
            <a:br>
              <a:rPr lang="en-GB" sz="2000" dirty="0">
                <a:latin typeface="Trebuchet MS"/>
              </a:rPr>
            </a:br>
            <a:r>
              <a:rPr lang="en-GB" sz="2000" dirty="0">
                <a:latin typeface="Trebuchet MS"/>
              </a:rPr>
              <a:t> Accessibility: Persons with disabilities can use the system to convert spoken language into text, facilitating communication and access to information.</a:t>
            </a:r>
            <a:br>
              <a:rPr lang="en-GB" sz="2000" dirty="0">
                <a:latin typeface="Trebuchet MS"/>
              </a:rPr>
            </a:br>
            <a:r>
              <a:rPr lang="en-GB" sz="2000" dirty="0">
                <a:latin typeface="Trebuchet MS"/>
              </a:rPr>
              <a:t> Flexibility: The system supports various accents and languages, making it suitable for diverse user groups and applications.</a:t>
            </a:r>
            <a:br>
              <a:rPr lang="en-GB" sz="2000" dirty="0">
                <a:latin typeface="Trebuchet MS"/>
              </a:rPr>
            </a:br>
            <a:br>
              <a:rPr lang="en-GB" sz="2000" dirty="0">
                <a:latin typeface="Trebuchet MS"/>
              </a:rPr>
            </a:br>
            <a:r>
              <a:rPr lang="en-GB" sz="2400" dirty="0">
                <a:latin typeface="Trebuchet MS"/>
              </a:rPr>
              <a:t> </a:t>
            </a:r>
            <a:endParaRPr lang="en-US" sz="2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C1EDB-7E05-8718-D107-18AECC40BE3B}"/>
              </a:ext>
            </a:extLst>
          </p:cNvPr>
          <p:cNvSpPr txBox="1"/>
          <p:nvPr/>
        </p:nvSpPr>
        <p:spPr>
          <a:xfrm>
            <a:off x="2525889" y="2412999"/>
            <a:ext cx="681566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The wow factor in our solution lies in its simplicity and effectiveness in converting spoken language into written text in real-time. Users will be impressed by the system's accuracy, speed, and ease of use, making it a valuable tool for various scenarios requiring speech-to-text transcription. </a:t>
            </a:r>
            <a:endParaRPr lang="en-US" sz="2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B2246-3EB1-7A12-4CC7-25D3163F6EFA}"/>
              </a:ext>
            </a:extLst>
          </p:cNvPr>
          <p:cNvSpPr txBox="1"/>
          <p:nvPr/>
        </p:nvSpPr>
        <p:spPr>
          <a:xfrm>
            <a:off x="1044222" y="2243666"/>
            <a:ext cx="781755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</a:rPr>
              <a:t>Our modelling approach focuses on developing a real-time speech-to-text transcription system using Python's </a:t>
            </a:r>
            <a:r>
              <a:rPr lang="en-GB" sz="2400" dirty="0" err="1">
                <a:latin typeface="Trebuchet MS"/>
              </a:rPr>
              <a:t>SpeechRecognition</a:t>
            </a:r>
            <a:r>
              <a:rPr lang="en-GB" sz="2400" dirty="0">
                <a:latin typeface="Trebuchet MS"/>
              </a:rPr>
              <a:t> library and Google Web Speech API. By configuring parameters such as energy thresholds and timeouts, we ensure accurate transcription of audio input from a microphone. This approach aims to create a robust and efficient system for converting spoken language into written text.</a:t>
            </a:r>
            <a:endParaRPr lang="en-US" sz="24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DEEPIKA E</vt:lpstr>
      <vt:lpstr>Real-time Speech-to-Text Transcription System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cp:revision>206</cp:revision>
  <dcterms:created xsi:type="dcterms:W3CDTF">2024-04-04T08:32:05Z</dcterms:created>
  <dcterms:modified xsi:type="dcterms:W3CDTF">2024-04-04T15:00:31Z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