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8" r:id="rId2"/>
    <p:sldId id="257" r:id="rId3"/>
    <p:sldId id="260" r:id="rId4"/>
    <p:sldId id="261" r:id="rId5"/>
    <p:sldId id="262" r:id="rId6"/>
    <p:sldId id="266" r:id="rId7"/>
    <p:sldId id="268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Tiwari" initials="TT" lastIdx="1" clrIdx="0">
    <p:extLst>
      <p:ext uri="{19B8F6BF-5375-455C-9EA6-DF929625EA0E}">
        <p15:presenceInfo xmlns:p15="http://schemas.microsoft.com/office/powerpoint/2012/main" userId="9414d057b181a7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5:18:26.854" idx="1">
    <p:pos x="7680" y="6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4E91-E58F-49FA-8B33-5E1F89B78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CCA12-C090-491F-B87E-BA97287B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2FA7-4B06-46F7-BDD2-07C1042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FDB2-EFB6-41A6-9E29-B846C2E9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524B-03C9-484B-ABB9-96B24D3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C493-0C40-4B33-B8C7-43A2CE69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E38AB-7992-44E9-BF21-DFA1CE26C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8865-8E07-491D-9768-B4357660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B37D-7F77-4815-A385-33BA779F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8C329-9D98-43DD-8418-18EACCA2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3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E2412-BBCB-499C-BBFA-595D59EB8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F6EE4-2F8E-44DD-8F96-575955638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B619-EB97-460D-A19A-5D6BD089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EEEC-FEA0-4208-99AC-ACCDC45A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90A0-2C3F-48F4-BECA-38B060E0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67FD-F75D-4DEE-87A4-AE6AFAA8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9C34-3D0D-472B-AA65-4C5371BD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50F0-99AE-4178-BE8C-C0A0BF3A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D1A77-777E-448F-8471-4385DACC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FC31-6C62-4885-98DC-F7D7F2C3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BBF0-FF8E-461F-8042-E817D766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D7D5-0189-4CA8-BE72-D0DB9C66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E997-23CE-4867-B584-13F5FDDA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0490-CE1C-4ACA-A67E-B20247AD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22B3-44B9-4098-BC4C-5425C110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2D5A-55C7-4422-8F55-79D5D31C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EDFC-ED01-4D9D-A722-F9772BB86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5FC74-F715-484E-8A68-9740543EF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22E46-C4A3-4F27-8E06-9597E4D0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EC480-71E6-42EB-AEE2-6F9D3F68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4747E-8CCD-4787-B4B2-105A1373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97C-3702-4245-A5F3-41F5704A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4C7E-5ECB-480A-91C8-9CFC00C1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15E2F-49E2-4DC1-AAAF-933E0295E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AE178-2122-43A0-B8E9-C24E2CAFB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C895D-F806-4CEB-B933-4451C2EFD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47356-EB7F-41EC-8303-18DE4C32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A88C4-56A3-42DC-903C-B8C90B2F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493E1-FB0B-4E17-AE1E-2C391565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4045-D3CC-40CD-B992-6A4716A8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25CEB-C610-422C-9DD0-0D2AA089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EE18B-A6C9-4D9C-888C-F253280C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35DAC-88DF-4941-BA49-A7976A7C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94420-AA6D-4341-B1B6-766F0CF7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E9EC5-E7F1-4FDA-AB3B-11CBB44D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1E643-AAF8-4216-9FE3-16722891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4620-EFA8-4490-BA14-405FE5DC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4D5D-F980-4657-845A-B376E4B5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DAAF0-A069-4419-B7B8-489E9D79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8D49-0582-4C29-BDBD-F0A5A9F7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CA1F3-D974-4BDE-AAA3-E8DB912C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B735-74AE-41E1-858B-CDFBAB0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455B-8F41-40FA-90AB-88D73CF3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0F8FA-FD60-4E4F-8672-C9A2B10D7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66F3-27B2-4455-BBCC-1FF75CCC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B2DE9-C078-4E51-A91D-F7EAE5F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D68F4-A277-40D8-BE0D-C27BF845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C4FCE-61CA-4F7E-9AE8-E08E66AC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80553-61F3-4B41-807E-427C4179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ADD8-69A3-4C07-8021-2AABBF6F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EB83-93E9-40F1-B61D-A1F4CDFF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9552-2FA9-4688-B1F7-34916D846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B343-B294-426D-9D27-3DADD45DF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6BB6-B085-4F0F-94F6-AE27B4E2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6222" y="3659630"/>
            <a:ext cx="3312734" cy="1141851"/>
          </a:xfrm>
          <a:noFill/>
        </p:spPr>
        <p:txBody>
          <a:bodyPr>
            <a:normAutofit/>
          </a:bodyPr>
          <a:lstStyle/>
          <a:p>
            <a:endParaRPr lang="en-IN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82D2F-44A7-42AA-B2FD-C8F84A521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21697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080808"/>
                </a:solidFill>
              </a:rPr>
              <a:t>Project On Phishing Sites Predictor 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2F2F9E-40EF-46F3-835A-E8AF06A8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BED4-0584-4BEA-BFCC-C5B07CCA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732840"/>
            <a:ext cx="5087298" cy="3978859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Proposed Approach 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Explanations</a:t>
            </a:r>
          </a:p>
          <a:p>
            <a:r>
              <a:rPr lang="en-IN" sz="2400" dirty="0">
                <a:solidFill>
                  <a:srgbClr val="000000"/>
                </a:solidFill>
              </a:rPr>
              <a:t>Live Demo of Phishing Sites Prediction</a:t>
            </a:r>
          </a:p>
          <a:p>
            <a:r>
              <a:rPr lang="en-IN" sz="2400" dirty="0">
                <a:solidFill>
                  <a:srgbClr val="000000"/>
                </a:solidFill>
              </a:rPr>
              <a:t>Deployment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End</a:t>
            </a:r>
          </a:p>
          <a:p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DE706-EF14-4319-88E1-7EB19E19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469232"/>
            <a:ext cx="2547408" cy="1097491"/>
          </a:xfrm>
        </p:spPr>
        <p:txBody>
          <a:bodyPr>
            <a:normAutofit/>
          </a:bodyPr>
          <a:lstStyle/>
          <a:p>
            <a:r>
              <a:rPr lang="en-IN" sz="2800" b="1" i="1" u="sng" dirty="0">
                <a:latin typeface="Avenir Next LT Pro" panose="020B0504020202020204" pitchFamily="34" charset="0"/>
              </a:rPr>
              <a:t>Proposed Approach</a:t>
            </a:r>
            <a:r>
              <a:rPr lang="en-IN" sz="3600" dirty="0"/>
              <a:t>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85D28-5C44-47C3-9D35-C3229A683C94}"/>
              </a:ext>
            </a:extLst>
          </p:cNvPr>
          <p:cNvSpPr/>
          <p:nvPr/>
        </p:nvSpPr>
        <p:spPr>
          <a:xfrm>
            <a:off x="3864291" y="469232"/>
            <a:ext cx="2760345" cy="69469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Collection of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944168-B1EF-4FE0-BAAC-62890462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588" y="1284494"/>
            <a:ext cx="615749" cy="59746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B7700B7-8E66-496D-B499-1A4762052946}"/>
              </a:ext>
            </a:extLst>
          </p:cNvPr>
          <p:cNvSpPr/>
          <p:nvPr/>
        </p:nvSpPr>
        <p:spPr>
          <a:xfrm>
            <a:off x="6852882" y="3580160"/>
            <a:ext cx="746023" cy="657543"/>
          </a:xfrm>
          <a:prstGeom prst="rightArrow">
            <a:avLst/>
          </a:prstGeom>
          <a:solidFill>
            <a:srgbClr val="4E91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99EC6-E956-43F3-842C-ECA6422F4D7A}"/>
              </a:ext>
            </a:extLst>
          </p:cNvPr>
          <p:cNvSpPr/>
          <p:nvPr/>
        </p:nvSpPr>
        <p:spPr>
          <a:xfrm>
            <a:off x="7827153" y="3474297"/>
            <a:ext cx="2683514" cy="80870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Train the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806EB0-A104-42DB-BCD2-BC1CD1867217}"/>
              </a:ext>
            </a:extLst>
          </p:cNvPr>
          <p:cNvSpPr/>
          <p:nvPr/>
        </p:nvSpPr>
        <p:spPr>
          <a:xfrm>
            <a:off x="3886033" y="3537454"/>
            <a:ext cx="2738601" cy="83199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Build The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77034F-AD3D-4657-A490-9020E975B89D}"/>
              </a:ext>
            </a:extLst>
          </p:cNvPr>
          <p:cNvSpPr/>
          <p:nvPr/>
        </p:nvSpPr>
        <p:spPr>
          <a:xfrm>
            <a:off x="7807945" y="5142573"/>
            <a:ext cx="2721930" cy="93542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Import Links To Prediction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471BF-95A3-467F-849A-466E49B9C599}"/>
              </a:ext>
            </a:extLst>
          </p:cNvPr>
          <p:cNvSpPr/>
          <p:nvPr/>
        </p:nvSpPr>
        <p:spPr>
          <a:xfrm>
            <a:off x="3875161" y="1928032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Split the Data Into Train and Test set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939BB2-7047-409A-AF86-9D3DED68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458" y="2867455"/>
            <a:ext cx="615749" cy="5974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0E01D2-43CD-463E-87F6-89199AE0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88" y="4414056"/>
            <a:ext cx="615749" cy="597460"/>
          </a:xfrm>
          <a:prstGeom prst="rect">
            <a:avLst/>
          </a:prstGeom>
        </p:spPr>
      </p:pic>
      <p:sp>
        <p:nvSpPr>
          <p:cNvPr id="25" name="Arrow: Left 24">
            <a:extLst>
              <a:ext uri="{FF2B5EF4-FFF2-40B4-BE49-F238E27FC236}">
                <a16:creationId xmlns:a16="http://schemas.microsoft.com/office/drawing/2014/main" id="{FF39E19C-D40B-48E6-B1C5-E658EA1BD13C}"/>
              </a:ext>
            </a:extLst>
          </p:cNvPr>
          <p:cNvSpPr/>
          <p:nvPr/>
        </p:nvSpPr>
        <p:spPr>
          <a:xfrm>
            <a:off x="684327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F67D5C-E066-4795-85B4-EBDCB5AAE564}"/>
              </a:ext>
            </a:extLst>
          </p:cNvPr>
          <p:cNvSpPr/>
          <p:nvPr/>
        </p:nvSpPr>
        <p:spPr>
          <a:xfrm>
            <a:off x="3864291" y="5142573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Deploy The Model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AC7571AE-78C4-44FF-9A60-D1C5DD579646}"/>
              </a:ext>
            </a:extLst>
          </p:cNvPr>
          <p:cNvSpPr/>
          <p:nvPr/>
        </p:nvSpPr>
        <p:spPr>
          <a:xfrm>
            <a:off x="287269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35EAAB-9E78-42BA-81C5-E0B3243DD1A0}"/>
              </a:ext>
            </a:extLst>
          </p:cNvPr>
          <p:cNvSpPr/>
          <p:nvPr/>
        </p:nvSpPr>
        <p:spPr>
          <a:xfrm>
            <a:off x="1059480" y="4712786"/>
            <a:ext cx="1767797" cy="1615642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69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9" grpId="0" animBg="1"/>
      <p:bldP spid="19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2955B-D0B4-4EB0-BA1D-01AC7EF4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70" y="512759"/>
            <a:ext cx="3962061" cy="742499"/>
          </a:xfrm>
        </p:spPr>
        <p:txBody>
          <a:bodyPr anchor="t">
            <a:normAutofit fontScale="90000"/>
          </a:bodyPr>
          <a:lstStyle/>
          <a:p>
            <a:r>
              <a:rPr lang="en-IN" sz="3600" b="1" i="1" u="sng" dirty="0">
                <a:latin typeface="Avenir Next LT Pro" panose="020B0504020202020204" pitchFamily="34" charset="0"/>
              </a:rPr>
              <a:t>Project Overview:-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D1556B-A42C-4A03-BA74-6EB1B5379062}"/>
              </a:ext>
            </a:extLst>
          </p:cNvPr>
          <p:cNvSpPr/>
          <p:nvPr/>
        </p:nvSpPr>
        <p:spPr>
          <a:xfrm>
            <a:off x="3967109" y="3057750"/>
            <a:ext cx="833491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BFBA35-A09D-4F97-8697-6456BE6F944D}"/>
              </a:ext>
            </a:extLst>
          </p:cNvPr>
          <p:cNvSpPr/>
          <p:nvPr/>
        </p:nvSpPr>
        <p:spPr>
          <a:xfrm>
            <a:off x="4884176" y="2719386"/>
            <a:ext cx="2631050" cy="1347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venir Next LT Pro" panose="020B0504020202020204" pitchFamily="34" charset="0"/>
              </a:rPr>
              <a:t>Classifier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632EB-524D-4EAE-BA13-083467E895A8}"/>
              </a:ext>
            </a:extLst>
          </p:cNvPr>
          <p:cNvSpPr txBox="1"/>
          <p:nvPr/>
        </p:nvSpPr>
        <p:spPr>
          <a:xfrm>
            <a:off x="4970976" y="4384516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Training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Testing links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D110E73-3D93-460A-84B6-B4E0C233CBF7}"/>
              </a:ext>
            </a:extLst>
          </p:cNvPr>
          <p:cNvSpPr/>
          <p:nvPr/>
        </p:nvSpPr>
        <p:spPr>
          <a:xfrm>
            <a:off x="7700119" y="2970391"/>
            <a:ext cx="814903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70C44D6D-8000-4D26-BB0B-87A0628AEF08}"/>
              </a:ext>
            </a:extLst>
          </p:cNvPr>
          <p:cNvSpPr/>
          <p:nvPr/>
        </p:nvSpPr>
        <p:spPr>
          <a:xfrm>
            <a:off x="8853889" y="2174256"/>
            <a:ext cx="2631049" cy="2373016"/>
          </a:xfrm>
          <a:prstGeom prst="bracePai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latin typeface="Avenir Next LT Pro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C87CF-9542-46A8-ABCD-4EA9BB7992C2}"/>
              </a:ext>
            </a:extLst>
          </p:cNvPr>
          <p:cNvSpPr txBox="1"/>
          <p:nvPr/>
        </p:nvSpPr>
        <p:spPr>
          <a:xfrm>
            <a:off x="9244261" y="2431137"/>
            <a:ext cx="1921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Next LT Pro" panose="020B0504020202020204" pitchFamily="34" charset="0"/>
              </a:rPr>
              <a:t>Target Label</a:t>
            </a:r>
          </a:p>
          <a:p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Phishing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Not Phishing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D8591-6468-413A-967E-31A8A352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00" y="2347575"/>
            <a:ext cx="3849775" cy="20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9" grpId="0" animBg="1"/>
      <p:bldP spid="23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0C44F-205F-4042-B325-FECB7F2E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148" y="164646"/>
            <a:ext cx="4823882" cy="1206954"/>
          </a:xfrm>
        </p:spPr>
        <p:txBody>
          <a:bodyPr anchor="t">
            <a:normAutofit/>
          </a:bodyPr>
          <a:lstStyle/>
          <a:p>
            <a:r>
              <a:rPr lang="en-IN" sz="3600" b="1" u="sng" dirty="0"/>
              <a:t>Project Overview</a:t>
            </a:r>
            <a:br>
              <a:rPr lang="en-IN" sz="3600" b="1" u="sng" dirty="0"/>
            </a:br>
            <a:r>
              <a:rPr lang="en-IN" sz="3600" b="1" u="sng" dirty="0"/>
              <a:t>(How it actually Works)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E28FEA-8470-44E2-819A-E5277A68F7BF}"/>
              </a:ext>
            </a:extLst>
          </p:cNvPr>
          <p:cNvSpPr/>
          <p:nvPr/>
        </p:nvSpPr>
        <p:spPr>
          <a:xfrm>
            <a:off x="2116756" y="3252787"/>
            <a:ext cx="1126318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1556BD8-569E-457A-B72F-F18D711E06B9}"/>
              </a:ext>
            </a:extLst>
          </p:cNvPr>
          <p:cNvSpPr/>
          <p:nvPr/>
        </p:nvSpPr>
        <p:spPr>
          <a:xfrm>
            <a:off x="5483851" y="3260767"/>
            <a:ext cx="923387" cy="27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6C825F-E302-434F-A475-2911694DF52F}"/>
              </a:ext>
            </a:extLst>
          </p:cNvPr>
          <p:cNvSpPr/>
          <p:nvPr/>
        </p:nvSpPr>
        <p:spPr>
          <a:xfrm>
            <a:off x="6553028" y="2669401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D8352E-9704-4045-B63A-CDD337DC796C}"/>
              </a:ext>
            </a:extLst>
          </p:cNvPr>
          <p:cNvSpPr/>
          <p:nvPr/>
        </p:nvSpPr>
        <p:spPr>
          <a:xfrm>
            <a:off x="6910029" y="300182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1A124E-6978-484F-A21F-3110A7AE2B6E}"/>
              </a:ext>
            </a:extLst>
          </p:cNvPr>
          <p:cNvSpPr/>
          <p:nvPr/>
        </p:nvSpPr>
        <p:spPr>
          <a:xfrm>
            <a:off x="7274826" y="338183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16CD38-F1C6-40CE-B5DB-5B1FDCB2654E}"/>
              </a:ext>
            </a:extLst>
          </p:cNvPr>
          <p:cNvSpPr/>
          <p:nvPr/>
        </p:nvSpPr>
        <p:spPr>
          <a:xfrm>
            <a:off x="7512944" y="3761843"/>
            <a:ext cx="1436073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Transforms</a:t>
            </a:r>
          </a:p>
          <a:p>
            <a:pPr algn="ctr"/>
            <a:r>
              <a:rPr lang="en-IN" dirty="0"/>
              <a:t>text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D6C6F6-57A0-46A5-B78A-73B2FE0098EA}"/>
              </a:ext>
            </a:extLst>
          </p:cNvPr>
          <p:cNvSpPr/>
          <p:nvPr/>
        </p:nvSpPr>
        <p:spPr>
          <a:xfrm>
            <a:off x="3284537" y="222037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4CF784-85E8-40D1-811C-0210455F5C17}"/>
              </a:ext>
            </a:extLst>
          </p:cNvPr>
          <p:cNvSpPr/>
          <p:nvPr/>
        </p:nvSpPr>
        <p:spPr>
          <a:xfrm>
            <a:off x="3456561" y="268472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9B05FC-523A-4EE8-B843-ED661E8A11C5}"/>
              </a:ext>
            </a:extLst>
          </p:cNvPr>
          <p:cNvSpPr/>
          <p:nvPr/>
        </p:nvSpPr>
        <p:spPr>
          <a:xfrm>
            <a:off x="3711575" y="3190146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66193D-20B4-46A4-A964-35001EB5A3F6}"/>
              </a:ext>
            </a:extLst>
          </p:cNvPr>
          <p:cNvSpPr/>
          <p:nvPr/>
        </p:nvSpPr>
        <p:spPr>
          <a:xfrm>
            <a:off x="3955325" y="3605212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C206157-BA24-491E-BADF-0083B8E99BCF}"/>
              </a:ext>
            </a:extLst>
          </p:cNvPr>
          <p:cNvSpPr/>
          <p:nvPr/>
        </p:nvSpPr>
        <p:spPr>
          <a:xfrm flipV="1">
            <a:off x="8763759" y="3105842"/>
            <a:ext cx="1056146" cy="437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5EA677E-D480-4AFB-B6A5-16519CFF954D}"/>
              </a:ext>
            </a:extLst>
          </p:cNvPr>
          <p:cNvSpPr/>
          <p:nvPr/>
        </p:nvSpPr>
        <p:spPr>
          <a:xfrm>
            <a:off x="10451421" y="4205712"/>
            <a:ext cx="624677" cy="97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0AABA3-42F2-435D-AEEF-A354AFAEF121}"/>
              </a:ext>
            </a:extLst>
          </p:cNvPr>
          <p:cNvSpPr/>
          <p:nvPr/>
        </p:nvSpPr>
        <p:spPr>
          <a:xfrm>
            <a:off x="10064724" y="5353657"/>
            <a:ext cx="1494513" cy="1327948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4088D-288C-4DC8-9EA7-D5100CBF9BCB}"/>
              </a:ext>
            </a:extLst>
          </p:cNvPr>
          <p:cNvSpPr txBox="1"/>
          <p:nvPr/>
        </p:nvSpPr>
        <p:spPr>
          <a:xfrm>
            <a:off x="1990564" y="2970510"/>
            <a:ext cx="14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 Pulling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3066C2-A764-409A-84C3-04AFE6254681}"/>
              </a:ext>
            </a:extLst>
          </p:cNvPr>
          <p:cNvSpPr txBox="1"/>
          <p:nvPr/>
        </p:nvSpPr>
        <p:spPr>
          <a:xfrm>
            <a:off x="5410773" y="2969720"/>
            <a:ext cx="17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Converting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8FFD60-D15A-42E7-AAC3-719DF9E7493E}"/>
              </a:ext>
            </a:extLst>
          </p:cNvPr>
          <p:cNvSpPr txBox="1"/>
          <p:nvPr/>
        </p:nvSpPr>
        <p:spPr>
          <a:xfrm>
            <a:off x="8701710" y="2785054"/>
            <a:ext cx="127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Fit data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5369AD1-DB8D-4A15-9569-FE3B93B91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88" y="2773015"/>
            <a:ext cx="2157944" cy="1311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88FC5A-6605-4DED-A9ED-A29CA5258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46" y="2408701"/>
            <a:ext cx="2245016" cy="15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4119-B8F5-423C-91AD-D088AF91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223" y="92759"/>
            <a:ext cx="7067550" cy="15144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MODEL DEPLOYMENT USING FASTAPI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71908-A184-4A62-B4E8-9FBAED7D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31" y="1607234"/>
            <a:ext cx="9727180" cy="51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BCD789-F4C0-4876-AD32-05D341B254DB}"/>
              </a:ext>
            </a:extLst>
          </p:cNvPr>
          <p:cNvSpPr txBox="1"/>
          <p:nvPr/>
        </p:nvSpPr>
        <p:spPr>
          <a:xfrm>
            <a:off x="215112" y="106995"/>
            <a:ext cx="642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Good Sites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544B8-34C4-4E66-98D6-A060CDEFC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" y="476327"/>
            <a:ext cx="12035481" cy="62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9929BCB-701B-432D-B8D4-10030515E396}"/>
              </a:ext>
            </a:extLst>
          </p:cNvPr>
          <p:cNvSpPr txBox="1"/>
          <p:nvPr/>
        </p:nvSpPr>
        <p:spPr>
          <a:xfrm>
            <a:off x="179260" y="126628"/>
            <a:ext cx="5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Phishing 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B378E-5030-46EF-8398-F6626AA7C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960"/>
            <a:ext cx="12192000" cy="63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3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4999-FA4A-4BC5-B256-63C08518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74" y="1819275"/>
            <a:ext cx="5238751" cy="1342254"/>
          </a:xfrm>
        </p:spPr>
        <p:txBody>
          <a:bodyPr>
            <a:normAutofit/>
          </a:bodyPr>
          <a:lstStyle/>
          <a:p>
            <a:r>
              <a:rPr lang="en-IN" sz="4800" dirty="0"/>
              <a:t>Thank You</a:t>
            </a:r>
            <a:br>
              <a:rPr lang="en-IN" sz="4800" dirty="0"/>
            </a:br>
            <a:endParaRPr lang="en-IN" sz="4000" dirty="0"/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370F482C-CD5E-41AA-97BA-E89729085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346" y="935854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82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91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Office Theme</vt:lpstr>
      <vt:lpstr>Project On Phishing Sites Predictor </vt:lpstr>
      <vt:lpstr>Contents</vt:lpstr>
      <vt:lpstr>Proposed Approach:-</vt:lpstr>
      <vt:lpstr>Project Overview:-</vt:lpstr>
      <vt:lpstr>Project Overview (How it actually Works)</vt:lpstr>
      <vt:lpstr>MODEL DEPLOYMENT USING FASTAPI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Face Mask Recognition</dc:title>
  <dc:creator>hp</dc:creator>
  <cp:lastModifiedBy>Deepak parthasarathy</cp:lastModifiedBy>
  <cp:revision>18</cp:revision>
  <dcterms:created xsi:type="dcterms:W3CDTF">2020-06-04T09:22:34Z</dcterms:created>
  <dcterms:modified xsi:type="dcterms:W3CDTF">2021-01-17T05:29:40Z</dcterms:modified>
</cp:coreProperties>
</file>