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6" r:id="rId6"/>
    <p:sldId id="267" r:id="rId7"/>
    <p:sldId id="260" r:id="rId8"/>
    <p:sldId id="261" r:id="rId9"/>
    <p:sldId id="268" r:id="rId10"/>
    <p:sldId id="259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364B-B6AB-45F3-9ED1-968A89636D96}" type="datetimeFigureOut">
              <a:rPr lang="en-IN" smtClean="0"/>
              <a:t>30-11-2018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0574-C1A0-4D0D-BFDE-101AA8B3D5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364B-B6AB-45F3-9ED1-968A89636D96}" type="datetimeFigureOut">
              <a:rPr lang="en-IN" smtClean="0"/>
              <a:t>30-11-2018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0574-C1A0-4D0D-BFDE-101AA8B3D5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364B-B6AB-45F3-9ED1-968A89636D96}" type="datetimeFigureOut">
              <a:rPr lang="en-IN" smtClean="0"/>
              <a:t>30-11-2018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0574-C1A0-4D0D-BFDE-101AA8B3D5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364B-B6AB-45F3-9ED1-968A89636D96}" type="datetimeFigureOut">
              <a:rPr lang="en-IN" smtClean="0"/>
              <a:t>30-11-2018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0574-C1A0-4D0D-BFDE-101AA8B3D5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364B-B6AB-45F3-9ED1-968A89636D96}" type="datetimeFigureOut">
              <a:rPr lang="en-IN" smtClean="0"/>
              <a:t>30-11-2018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0574-C1A0-4D0D-BFDE-101AA8B3D5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364B-B6AB-45F3-9ED1-968A89636D96}" type="datetimeFigureOut">
              <a:rPr lang="en-IN" smtClean="0"/>
              <a:t>30-11-2018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0574-C1A0-4D0D-BFDE-101AA8B3D5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364B-B6AB-45F3-9ED1-968A89636D96}" type="datetimeFigureOut">
              <a:rPr lang="en-IN" smtClean="0"/>
              <a:t>30-11-2018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0574-C1A0-4D0D-BFDE-101AA8B3D5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364B-B6AB-45F3-9ED1-968A89636D96}" type="datetimeFigureOut">
              <a:rPr lang="en-IN" smtClean="0"/>
              <a:t>30-11-2018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0574-C1A0-4D0D-BFDE-101AA8B3D5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364B-B6AB-45F3-9ED1-968A89636D96}" type="datetimeFigureOut">
              <a:rPr lang="en-IN" smtClean="0"/>
              <a:t>30-11-2018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0574-C1A0-4D0D-BFDE-101AA8B3D5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364B-B6AB-45F3-9ED1-968A89636D96}" type="datetimeFigureOut">
              <a:rPr lang="en-IN" smtClean="0"/>
              <a:t>30-11-2018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0574-C1A0-4D0D-BFDE-101AA8B3D5F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364B-B6AB-45F3-9ED1-968A89636D96}" type="datetimeFigureOut">
              <a:rPr lang="en-IN" smtClean="0"/>
              <a:t>30-11-2018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1B0574-C1A0-4D0D-BFDE-101AA8B3D5F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71B0574-C1A0-4D0D-BFDE-101AA8B3D5F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3EA364B-B6AB-45F3-9ED1-968A89636D96}" type="datetimeFigureOut">
              <a:rPr lang="en-IN" smtClean="0"/>
              <a:t>30-11-2018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Users\Deepu%20kr\Desktop\LOgarith\Taylor%20Final\logseries.v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Natural Logarithm and Antilogarithm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7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7620000" cy="2016224"/>
          </a:xfrm>
        </p:spPr>
        <p:txBody>
          <a:bodyPr/>
          <a:lstStyle/>
          <a:p>
            <a:r>
              <a:rPr lang="en-IN" dirty="0" smtClean="0"/>
              <a:t>Then the Characteristic and mantissa part can be added to get the answer ( i . e log to the base 2)</a:t>
            </a:r>
          </a:p>
          <a:p>
            <a:r>
              <a:rPr lang="en-IN" dirty="0" smtClean="0"/>
              <a:t>According to the property of log, To Convert Log to the base 2 to Natural , answer should be multiplied by 0.693 (</a:t>
            </a:r>
            <a:r>
              <a:rPr lang="en-IN" dirty="0" err="1" smtClean="0"/>
              <a:t>i.e</a:t>
            </a:r>
            <a:r>
              <a:rPr lang="en-IN" dirty="0" smtClean="0"/>
              <a:t> Natural log of 2 ), 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75" t="50198" r="3844" b="29762"/>
          <a:stretch/>
        </p:blipFill>
        <p:spPr bwMode="auto">
          <a:xfrm>
            <a:off x="2195736" y="3284983"/>
            <a:ext cx="4122059" cy="14659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53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find Antilog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Since log to the base 2 can be found using encoder , Decoder logic can be used to find the antilog of base 2 numbers.</a:t>
            </a:r>
          </a:p>
          <a:p>
            <a:r>
              <a:rPr lang="en-IN" dirty="0" smtClean="0"/>
              <a:t>For finding it, first number should be divided by natural log of 2 i.e.6931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2896" r="32399" b="58712"/>
          <a:stretch/>
        </p:blipFill>
        <p:spPr bwMode="auto">
          <a:xfrm>
            <a:off x="2411760" y="3284984"/>
            <a:ext cx="2290083" cy="207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94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Decoder part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Decoder part will find the antilog of only characteristic part of the input, So the input for the decoder should be Nearest integer (Round to – infinity is used for this ).</a:t>
            </a:r>
          </a:p>
          <a:p>
            <a:r>
              <a:rPr lang="en-IN" dirty="0" smtClean="0"/>
              <a:t>The below given part is Decoder logic(</a:t>
            </a:r>
            <a:r>
              <a:rPr lang="en-IN" dirty="0" err="1" smtClean="0"/>
              <a:t>I.e</a:t>
            </a:r>
            <a:r>
              <a:rPr lang="en-IN" dirty="0" smtClean="0"/>
              <a:t> It will make output bit HIGH corresponding to the input , </a:t>
            </a:r>
            <a:r>
              <a:rPr lang="en-IN" dirty="0" err="1" smtClean="0"/>
              <a:t>i.e</a:t>
            </a:r>
            <a:r>
              <a:rPr lang="en-IN" dirty="0" smtClean="0"/>
              <a:t> if the input is 2 , it will make 3</a:t>
            </a:r>
            <a:r>
              <a:rPr lang="en-IN" baseline="30000" dirty="0" smtClean="0"/>
              <a:t>rd</a:t>
            </a:r>
            <a:r>
              <a:rPr lang="en-IN" dirty="0" smtClean="0"/>
              <a:t> bit or 2 position HIGH.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4" t="12401" r="15667" b="64385"/>
          <a:stretch/>
        </p:blipFill>
        <p:spPr bwMode="auto">
          <a:xfrm>
            <a:off x="2021097" y="3717032"/>
            <a:ext cx="3816424" cy="224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25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7620000" cy="6068144"/>
          </a:xfrm>
        </p:spPr>
        <p:txBody>
          <a:bodyPr/>
          <a:lstStyle/>
          <a:p>
            <a:r>
              <a:rPr lang="en-IN" dirty="0" smtClean="0"/>
              <a:t>Results of the decoder part is saved in an array in the form of binary .</a:t>
            </a:r>
          </a:p>
          <a:p>
            <a:r>
              <a:rPr lang="en-IN" dirty="0" smtClean="0"/>
              <a:t>In the next stage Decimal conversion will happen .</a:t>
            </a: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6" t="12103" r="19460" b="60317"/>
          <a:stretch/>
        </p:blipFill>
        <p:spPr bwMode="auto">
          <a:xfrm>
            <a:off x="2339751" y="2178612"/>
            <a:ext cx="3384377" cy="295867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50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7620000" cy="5780112"/>
          </a:xfrm>
        </p:spPr>
        <p:txBody>
          <a:bodyPr/>
          <a:lstStyle/>
          <a:p>
            <a:r>
              <a:rPr lang="en-IN" dirty="0" smtClean="0"/>
              <a:t>To calculate the antilog of base 2 part of mantissa of the </a:t>
            </a:r>
            <a:r>
              <a:rPr lang="en-IN" dirty="0" err="1" smtClean="0"/>
              <a:t>input,the</a:t>
            </a:r>
            <a:r>
              <a:rPr lang="en-IN" dirty="0" smtClean="0"/>
              <a:t> below algorithm can be used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Then the decoder part and this is multiplied to get final output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" t="22622" r="59395" b="45236"/>
          <a:stretch/>
        </p:blipFill>
        <p:spPr bwMode="auto">
          <a:xfrm>
            <a:off x="1187624" y="1772816"/>
            <a:ext cx="5795312" cy="29523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74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Taylor Series Logic for finding Logarithm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Logarithm of a number can be found out by solving the </a:t>
            </a:r>
            <a:r>
              <a:rPr lang="en-IN" dirty="0" err="1" smtClean="0"/>
              <a:t>taylor</a:t>
            </a:r>
            <a:r>
              <a:rPr lang="en-IN" dirty="0" smtClean="0"/>
              <a:t> series 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>
                <a:hlinkClick r:id="rId2" action="ppaction://hlinkfile"/>
              </a:rPr>
              <a:t>C:\Users\Deepu kr\Desktop\</a:t>
            </a:r>
            <a:r>
              <a:rPr lang="en-IN" dirty="0" err="1" smtClean="0">
                <a:hlinkClick r:id="rId2" action="ppaction://hlinkfile"/>
              </a:rPr>
              <a:t>LOgarith</a:t>
            </a:r>
            <a:r>
              <a:rPr lang="en-IN" dirty="0" smtClean="0">
                <a:hlinkClick r:id="rId2" action="ppaction://hlinkfile"/>
              </a:rPr>
              <a:t>\Taylor Final\logseries.vi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" t="40365" r="34136" b="43770"/>
          <a:stretch/>
        </p:blipFill>
        <p:spPr bwMode="auto">
          <a:xfrm>
            <a:off x="323528" y="2968141"/>
            <a:ext cx="8051127" cy="11089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8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Priority Encoder Logic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Basically output of priority encoder is nothing but the characteristic part of log to the base 2 of the input .</a:t>
            </a:r>
          </a:p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75" t="27825" r="4597" b="37339"/>
          <a:stretch/>
        </p:blipFill>
        <p:spPr bwMode="auto">
          <a:xfrm>
            <a:off x="929680" y="2852936"/>
            <a:ext cx="7056784" cy="311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8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" t="15278" r="47717" b="27002"/>
          <a:stretch/>
        </p:blipFill>
        <p:spPr bwMode="auto">
          <a:xfrm>
            <a:off x="611560" y="908720"/>
            <a:ext cx="733103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41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eepu kr\Desktop\comb1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552728" cy="286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56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1" r="53592" b="24973"/>
          <a:stretch/>
        </p:blipFill>
        <p:spPr bwMode="auto">
          <a:xfrm>
            <a:off x="683568" y="908720"/>
            <a:ext cx="672958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85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04664"/>
            <a:ext cx="8424936" cy="280831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To find the Mantissa part , the below method can be used</a:t>
            </a:r>
          </a:p>
          <a:p>
            <a:endParaRPr lang="en-IN" dirty="0" smtClean="0"/>
          </a:p>
          <a:p>
            <a:endParaRPr lang="en-IN" dirty="0"/>
          </a:p>
          <a:p>
            <a:pPr marL="114300" indent="0">
              <a:buNone/>
            </a:pPr>
            <a:r>
              <a:rPr lang="en-IN" dirty="0"/>
              <a:t>         </a:t>
            </a:r>
          </a:p>
          <a:p>
            <a:r>
              <a:rPr lang="en-IN" dirty="0"/>
              <a:t>The above equation can computed any number of times , more the number of iteration , more will be the accuracy </a:t>
            </a:r>
          </a:p>
          <a:p>
            <a:r>
              <a:rPr lang="en-IN" dirty="0"/>
              <a:t>After Storing the bits in Array , they have to converted into decimal </a:t>
            </a:r>
          </a:p>
          <a:p>
            <a:r>
              <a:rPr lang="en-IN" dirty="0"/>
              <a:t>Fractional binary to Decimal algorithm is implemented in this Stage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28" t="30357" r="30838" b="63222"/>
          <a:stretch/>
        </p:blipFill>
        <p:spPr bwMode="auto">
          <a:xfrm>
            <a:off x="1005849" y="980728"/>
            <a:ext cx="5651416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23156" r="2433" b="52228"/>
          <a:stretch/>
        </p:blipFill>
        <p:spPr bwMode="auto">
          <a:xfrm>
            <a:off x="395537" y="3645024"/>
            <a:ext cx="7776864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37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3" t="37692" r="29721" b="22825"/>
          <a:stretch/>
        </p:blipFill>
        <p:spPr bwMode="auto">
          <a:xfrm>
            <a:off x="1403648" y="1124744"/>
            <a:ext cx="4825971" cy="39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82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" t="15278" r="47717" b="27002"/>
          <a:stretch/>
        </p:blipFill>
        <p:spPr bwMode="auto">
          <a:xfrm>
            <a:off x="611560" y="908720"/>
            <a:ext cx="733103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658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121</TotalTime>
  <Words>333</Words>
  <Application>Microsoft Office PowerPoint</Application>
  <PresentationFormat>On-screen Show (4:3)</PresentationFormat>
  <Paragraphs>40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Natural Logarithm and Antilogarithm </vt:lpstr>
      <vt:lpstr>Taylor Series Logic for finding Logarithm</vt:lpstr>
      <vt:lpstr>Using Priority Encoder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find Antilog </vt:lpstr>
      <vt:lpstr>Decoder part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Logarithm and Antilogarithm</dc:title>
  <dc:creator>Deepu kr</dc:creator>
  <cp:lastModifiedBy>Deepu kr</cp:lastModifiedBy>
  <cp:revision>15</cp:revision>
  <dcterms:created xsi:type="dcterms:W3CDTF">2018-11-22T07:25:00Z</dcterms:created>
  <dcterms:modified xsi:type="dcterms:W3CDTF">2018-11-30T03:53:33Z</dcterms:modified>
</cp:coreProperties>
</file>