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1b71f23a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1b71f23a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0c7a766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0c7a766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0c7a766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0c7a766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0c7a766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0c7a766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0c7a766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70c7a766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70c7a766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70c7a766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71b71f23a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71b71f23a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70c7a766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70c7a766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71b71f23a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71b71f23a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15c9e8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15c9e8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70c7a76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70c7a76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70c7a766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70c7a766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70c7a766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70c7a766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71b71f23a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71b71f23a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71b71f23a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71b71f23a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71b71f23a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71b71f23a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70c7a766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70c7a766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9baead941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59baead941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70c7a766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70c7a766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0c7a766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0c7a766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5c9e80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5c9e80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5c9e80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5c9e80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71b71f23a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71b71f23a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en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www.javascript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ython.org/download/releases/3.0/" TargetMode="External"/><Relationship Id="rId5" Type="http://schemas.openxmlformats.org/officeDocument/2006/relationships/hyperlink" Target="https://www.seleniumhq.org/" TargetMode="External"/><Relationship Id="rId4" Type="http://schemas.openxmlformats.org/officeDocument/2006/relationships/hyperlink" Target="https://stackoverflow.com/" TargetMode="External"/><Relationship Id="rId9" Type="http://schemas.openxmlformats.org/officeDocument/2006/relationships/hyperlink" Target="https://html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31975" y="125925"/>
            <a:ext cx="66963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Foogle!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841825" y="3147750"/>
            <a:ext cx="3302400" cy="16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Deepu Variyangattil</a:t>
            </a:r>
            <a:endParaRPr sz="22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Vishal Reddy P</a:t>
            </a:r>
            <a:endParaRPr sz="22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Malik Mubeen</a:t>
            </a:r>
            <a:endParaRPr sz="22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Neeshit Dangi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36675" y="1463825"/>
            <a:ext cx="46869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 search engine for food alchemists…!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706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Crawling Policies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Selection Policy:-Breadth First Search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Revist Policy:-Uniform Policy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Politeness Policy:-Robots Exclusion Protocol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Parallelization Policy-None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65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Information </a:t>
            </a:r>
            <a:r>
              <a:rPr lang="en-US" dirty="0" err="1"/>
              <a:t>Retrival</a:t>
            </a:r>
            <a:endParaRPr dirty="0"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6" y="452562"/>
            <a:ext cx="3957637" cy="4569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121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Results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00" y="694500"/>
            <a:ext cx="8354500" cy="41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337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983075"/>
            <a:ext cx="8520600" cy="3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Audience: Students &amp; Home Makers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Initial version has given for testing.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Issues reported were Front End is not attractive and web page objects are not aligned properly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Users suggested to show matched ingredient list as well on the result page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Changed the web page accordingly and has given for re-testing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Finally decided to stick with current design.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 Web Form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00" y="1152475"/>
            <a:ext cx="8164951" cy="37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Testing-Initial Version</a:t>
            </a:r>
            <a:endParaRPr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5B822F-B5CC-466A-9273-13386802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" y="1164431"/>
            <a:ext cx="9144000" cy="397906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152400" y="89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 Responses-Initial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9600"/>
            <a:ext cx="8167150" cy="43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Testing-Accepted Version</a:t>
            </a:r>
            <a:endParaRPr/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F9DFC4F-0279-49D2-AB1C-BBB7C8E1D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4" y="1321594"/>
            <a:ext cx="7679532" cy="35246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152400" y="126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Testing Responses-Final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1225"/>
            <a:ext cx="8679900" cy="432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311700" y="32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And now… a demo!</a:t>
            </a:r>
            <a:endParaRPr sz="3600"/>
          </a:p>
        </p:txBody>
      </p:sp>
      <p:pic>
        <p:nvPicPr>
          <p:cNvPr id="183" name="Google Shape;1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263" y="1354925"/>
            <a:ext cx="4639475" cy="34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219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Solution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Level Design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Crawling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Testing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Enhancements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311700" y="26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111500" y="955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Tagging important or required ingredients 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Additional segmentation or filtering of search results by cuisines and meal type 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Deploying the website on public domain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More sophisticated analysis of text inputs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Gathering data from more sources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Visually more responsive or interactive front-end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723" y="2017350"/>
            <a:ext cx="2776626" cy="312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255475" y="107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0450"/>
            <a:ext cx="8839202" cy="43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https://stackoverflow.com/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https://www.seleniumhq.org/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https://www.python.org/download/releases/3.0/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https://www.javascript.com/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https://nodejs.org/en/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9"/>
              </a:rPr>
              <a:t>https://html.com/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Statement..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>
              <a:buClr>
                <a:srgbClr val="00000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</a:rPr>
              <a:t>Search engines are able to direct us to recipe preparation pages if user gives recipe name as search terms.</a:t>
            </a:r>
          </a:p>
          <a:p>
            <a:pPr lvl="0" indent="-368300">
              <a:buClr>
                <a:srgbClr val="00000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</a:rPr>
              <a:t>There’s no easy way to search for recipes based on ingredients. </a:t>
            </a:r>
          </a:p>
          <a:p>
            <a:pPr lvl="0" indent="-368300">
              <a:buClr>
                <a:srgbClr val="00000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</a:rPr>
              <a:t>Search engines usually show wiki pages of ingredients if user searches with ingredients</a:t>
            </a:r>
          </a:p>
          <a:p>
            <a:pPr lvl="0" indent="-368300">
              <a:buClr>
                <a:srgbClr val="000000"/>
              </a:buClr>
              <a:buSzPts val="2200"/>
            </a:pPr>
            <a:r>
              <a:rPr lang="en-US" sz="2200" dirty="0">
                <a:solidFill>
                  <a:srgbClr val="000000"/>
                </a:solidFill>
              </a:rPr>
              <a:t>Search engines also show irrelevant results like Apple Inc if searched with “Apple” keyword.</a:t>
            </a:r>
            <a:endParaRPr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1607927" y="801775"/>
            <a:ext cx="5775752" cy="4122366"/>
            <a:chOff x="213498" y="1881"/>
            <a:chExt cx="7701003" cy="5414904"/>
          </a:xfrm>
        </p:grpSpPr>
        <p:sp>
          <p:nvSpPr>
            <p:cNvPr id="74" name="Google Shape;74;p16"/>
            <p:cNvSpPr/>
            <p:nvPr/>
          </p:nvSpPr>
          <p:spPr>
            <a:xfrm>
              <a:off x="2874010" y="3036805"/>
              <a:ext cx="2379980" cy="237998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6"/>
            <p:cNvSpPr txBox="1"/>
            <p:nvPr/>
          </p:nvSpPr>
          <p:spPr>
            <a:xfrm>
              <a:off x="3222550" y="3385345"/>
              <a:ext cx="1682900" cy="168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375" tIns="22375" rIns="22375" bIns="2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Calibri"/>
                <a:buNone/>
              </a:pPr>
              <a:r>
                <a:rPr lang="en" sz="3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Foogle</a:t>
              </a:r>
              <a:endParaRPr sz="1100"/>
            </a:p>
          </p:txBody>
        </p:sp>
        <p:sp>
          <p:nvSpPr>
            <p:cNvPr id="76" name="Google Shape;76;p16"/>
            <p:cNvSpPr/>
            <p:nvPr/>
          </p:nvSpPr>
          <p:spPr>
            <a:xfrm rot="-8700000">
              <a:off x="1161933" y="2560481"/>
              <a:ext cx="2013351" cy="678294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213498" y="1417830"/>
              <a:ext cx="2260981" cy="1808784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 txBox="1"/>
            <p:nvPr/>
          </p:nvSpPr>
          <p:spPr>
            <a:xfrm>
              <a:off x="266475" y="1470807"/>
              <a:ext cx="2155027" cy="1702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" sz="1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search </a:t>
              </a:r>
              <a:r>
                <a:rPr lang="en" sz="1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engine </a:t>
              </a:r>
              <a:r>
                <a:rPr lang="en" sz="1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where a user is able to </a:t>
              </a:r>
              <a:r>
                <a:rPr lang="en" sz="15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only</a:t>
              </a:r>
              <a:r>
                <a:rPr lang="en" sz="1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get </a:t>
              </a:r>
              <a:r>
                <a:rPr lang="en" sz="15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recipe related information</a:t>
              </a:r>
              <a:endParaRPr sz="1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 rot="-5400000">
              <a:off x="3057324" y="1573802"/>
              <a:ext cx="2013351" cy="678294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2933509" y="1881"/>
              <a:ext cx="2260981" cy="1808784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2986486" y="54858"/>
              <a:ext cx="2155027" cy="1702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search </a:t>
              </a:r>
              <a:r>
                <a:rPr lang="en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engine </a:t>
              </a:r>
              <a:r>
                <a:rPr lang="en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where a user can easily access recipe pages</a:t>
              </a: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 rot="-2100000">
              <a:off x="4952715" y="2560481"/>
              <a:ext cx="2013351" cy="678294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5653520" y="1417830"/>
              <a:ext cx="2260981" cy="1808784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5706497" y="1470807"/>
              <a:ext cx="2155027" cy="1702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575" tIns="28575" rIns="28575" bIns="2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search </a:t>
              </a:r>
              <a:r>
                <a:rPr lang="en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engine </a:t>
              </a:r>
              <a:r>
                <a:rPr lang="en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where a user can get recipe</a:t>
              </a:r>
              <a:r>
                <a:rPr lang="en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 </a:t>
              </a:r>
              <a:r>
                <a:rPr lang="en" sz="1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based on ingredients provided</a:t>
              </a: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Google Shape;85;p16"/>
          <p:cNvSpPr txBox="1"/>
          <p:nvPr/>
        </p:nvSpPr>
        <p:spPr>
          <a:xfrm>
            <a:off x="131175" y="149900"/>
            <a:ext cx="45252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Our Solution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198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Design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300" y="997775"/>
            <a:ext cx="7237449" cy="374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1358900" y="368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96100" y="1229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Python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Selenium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HTML &amp; CSS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JavaScript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Node JS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recipes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250100" y="1244875"/>
            <a:ext cx="744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crawled and extracted 12,980 recipes from several popular recipe web sites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Allrecipes.com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FoodNetwork.com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TasteofHome.com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BBCGoodFood.com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Epicurious.com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Delish.com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of sites</a:t>
            </a:r>
            <a:endParaRPr dirty="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5" y="1325675"/>
            <a:ext cx="4992949" cy="26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775" y="1141311"/>
            <a:ext cx="3577525" cy="34387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9087F0-3166-4B44-A375-300459DFFAA5}"/>
              </a:ext>
            </a:extLst>
          </p:cNvPr>
          <p:cNvCxnSpPr/>
          <p:nvPr/>
        </p:nvCxnSpPr>
        <p:spPr>
          <a:xfrm>
            <a:off x="5114925" y="935831"/>
            <a:ext cx="0" cy="3786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1807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Crawling </a:t>
            </a:r>
            <a:endParaRPr dirty="0"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809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</a:rPr>
              <a:t>Its important to note that each website has a different architecture , Therefore understanding the way the website is organized is crucial.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</a:rPr>
              <a:t>Using packages like requests, beautiful soup and selenium we were able to identify the target information(ex: URLs, Title, Ingredients, Page Number) from the website’s html page.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</a:rPr>
              <a:t>After obtaining the URLs we visit each URL and extract the required information into a pandas data frame and later convert it into a csv file.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>
                <a:solidFill>
                  <a:schemeClr val="tx1"/>
                </a:solidFill>
              </a:rPr>
              <a:t>We have eliminated problems like Timeout Exception and </a:t>
            </a:r>
            <a:r>
              <a:rPr lang="en-US" dirty="0" err="1">
                <a:solidFill>
                  <a:schemeClr val="tx1"/>
                </a:solidFill>
              </a:rPr>
              <a:t>NosuchElement</a:t>
            </a:r>
            <a:r>
              <a:rPr lang="en-US" dirty="0">
                <a:solidFill>
                  <a:schemeClr val="tx1"/>
                </a:solidFill>
              </a:rPr>
              <a:t> exception(as there could be few trap pages or articles where there would be a different html architecture, This could stop our crawler from scraping data) by using try-catch block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521</Words>
  <Application>Microsoft Office PowerPoint</Application>
  <PresentationFormat>On-screen Show (16:9)</PresentationFormat>
  <Paragraphs>83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Simple Light</vt:lpstr>
      <vt:lpstr>Foogle! </vt:lpstr>
      <vt:lpstr>Agenda</vt:lpstr>
      <vt:lpstr>Problem Statement..</vt:lpstr>
      <vt:lpstr>PowerPoint Presentation</vt:lpstr>
      <vt:lpstr>High Level Design</vt:lpstr>
      <vt:lpstr>Technologies Used</vt:lpstr>
      <vt:lpstr>Source of recipes</vt:lpstr>
      <vt:lpstr>Example of sites</vt:lpstr>
      <vt:lpstr>Crawling </vt:lpstr>
      <vt:lpstr>Crawling Policies</vt:lpstr>
      <vt:lpstr>Information Retrival</vt:lpstr>
      <vt:lpstr>Ranking Results</vt:lpstr>
      <vt:lpstr>User Testing</vt:lpstr>
      <vt:lpstr>User Testing Web Form</vt:lpstr>
      <vt:lpstr>User Testing-Initial Version</vt:lpstr>
      <vt:lpstr>User Testing Responses-Initial</vt:lpstr>
      <vt:lpstr>User Testing-Accepted Version</vt:lpstr>
      <vt:lpstr>User Testing Responses-Final</vt:lpstr>
      <vt:lpstr>And now… a demo!</vt:lpstr>
      <vt:lpstr>Future Enhancements</vt:lpstr>
      <vt:lpstr>Gantt Chart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Foogle! </dc:title>
  <cp:lastModifiedBy>Neeshit Dangi</cp:lastModifiedBy>
  <cp:revision>9</cp:revision>
  <dcterms:modified xsi:type="dcterms:W3CDTF">2019-05-07T22:42:30Z</dcterms:modified>
</cp:coreProperties>
</file>