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D20B-F76E-D54B-B09C-CFB2E7549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9ACFA-E41D-E34B-B841-7AEBBB5DC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18474-186B-CE47-98B1-0B4A21F4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945D-B338-4A47-9D2D-CDA104B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3927-7E8C-824F-93E8-538BBADD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A378-108A-F74A-AA68-F2594DD0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43E39-C383-A745-BA12-058B1B0D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E0CA-81EF-804B-A1BC-67731E7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F786-4132-0244-A840-8D0492A0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C790-7962-B14D-8C92-D487E4BE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77F5C-58C5-6D40-8A9C-31F5A0880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E7ACA-6D78-C843-98E9-F4CCEE93B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341B-2D6A-E44C-BBF9-B2AA9D07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1322-4118-394A-AFC1-29F2485A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8AE7-ACB6-C641-999A-DF9E1F4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2725-DB45-F142-9A96-C9B8AA9A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DC40-40D4-4849-91F8-44982594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F28E-7D37-1449-B206-9A092659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66BB-D029-FC49-A761-C58BB168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CA0C-F133-1340-B6C8-582B8421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B9D0-4D9E-1246-87A6-3D4F4735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87D3-5E3B-7F44-9778-78665D2C2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9220-D2B2-B840-908A-1CFBE30A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84B2-ABFF-FA4B-BE72-3A39AC16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9B36-8561-7D4B-B6B9-D9E6B332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B3CA-231E-EA41-ABEA-FEF29BE7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0563-6F16-6345-AC7F-C646F880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B3EA-9EEA-8B42-A42D-CD2EF70F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89C0-16AB-BC4D-8521-EF4D5891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509C-CF2A-4742-96E9-14F20C25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0DE64-DBAB-C441-B5A8-0FFE6958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320C-ACB6-B04F-BED7-AA338AD4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AA604-BAE5-9547-B53C-C4EE7E325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BA64-B992-3A4E-BCD1-03D69B2C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42DD7-DD54-9749-B7BE-E480E0E15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6B44F-C5AE-0C4C-A844-CCC4C0777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CB085-4549-9E49-BD15-4AC4E3E3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B6CDA-B484-5448-87F4-85426C16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5B79D-3AB1-DD41-A2BE-4B4A4DE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3B7F-2471-A345-B87F-37A1D8FD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10094-3AF4-DF4F-9855-3CE0A2AB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5027-50B6-6044-97CD-B7C2268D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4458-A72E-F545-A5EE-B04AF0DE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E0951-B302-464F-AB02-53F42654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EB486-7565-184E-8165-17F93DE8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7BA83-71A1-4246-B8F1-3607E65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480-9E7F-5243-920D-9FD3C29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2FDA-B63B-D543-AAD2-0BA9CB69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6A677-22F8-CA4E-A344-BF95B7AD1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A49AE-4717-C944-BFE8-D47D6BCE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599C-D150-A344-AA76-C7D15D56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E915-2CD6-9347-957A-8327CC8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6877-4D26-9F4D-B0C4-341F6865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A738F-0D87-6B42-A43B-269971278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08C2D-2CB6-1146-9F1F-9CF7AE2E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8A513-4B3F-0347-9324-986DF627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EE30-37FD-8C41-8182-4BF72C61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B2B2-20AC-5B40-8BF2-E96FFCC5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D3619-DE03-E946-8259-EB8334CB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E0EB7-74FC-194D-AB8C-D1180A02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88D6-3E20-314D-91D8-32255E14F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57EF-1BC1-D84E-86B2-AF7505E6F64A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7A38-F5EF-9641-8602-BACD2A0B5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9CD1-BCB7-3F47-A1BB-38503E486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C307-7E41-B248-BCD8-D3177697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08B-B57B-C545-9626-E6F082256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Readmission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2E63-C67B-4546-90C1-E850518C8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7888"/>
            <a:ext cx="9144000" cy="1655762"/>
          </a:xfrm>
        </p:spPr>
        <p:txBody>
          <a:bodyPr/>
          <a:lstStyle/>
          <a:p>
            <a:r>
              <a:rPr lang="en-US" dirty="0"/>
              <a:t>Deepak Mishra</a:t>
            </a:r>
          </a:p>
        </p:txBody>
      </p:sp>
    </p:spTree>
    <p:extLst>
      <p:ext uri="{BB962C8B-B14F-4D97-AF65-F5344CB8AC3E}">
        <p14:creationId xmlns:p14="http://schemas.microsoft.com/office/powerpoint/2010/main" val="135992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DE9C-56C6-F044-8E5D-DFBF97D6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46BA-36F9-AB4A-A942-710A463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" y="1825625"/>
            <a:ext cx="11497733" cy="2474913"/>
          </a:xfrm>
        </p:spPr>
        <p:txBody>
          <a:bodyPr numCol="4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encounter_id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patient_nbr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admission_type_id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discharge_disposition_id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admission_source_id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time_in_hospital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num_lab_procedures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num_procedures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num_medication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number_outpatient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number_emergency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number_inpatien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diag_1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diag_2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diag_3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number_diagnose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max_glu_serum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diabetesMed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readmitted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ECE2-68CC-7948-847E-FE41085799D0}"/>
              </a:ext>
            </a:extLst>
          </p:cNvPr>
          <p:cNvSpPr txBox="1"/>
          <p:nvPr/>
        </p:nvSpPr>
        <p:spPr>
          <a:xfrm>
            <a:off x="626533" y="5791200"/>
            <a:ext cx="98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-- https://</a:t>
            </a:r>
            <a:r>
              <a:rPr lang="en-US" dirty="0" err="1"/>
              <a:t>archive.ics.uci.edu</a:t>
            </a:r>
            <a:r>
              <a:rPr lang="en-US" dirty="0"/>
              <a:t>/ml/datasets/diabetes+130-us+hospitals+for+years+1999-2008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D66F4-65EB-B944-A94C-0F31EC168ACC}"/>
              </a:ext>
            </a:extLst>
          </p:cNvPr>
          <p:cNvSpPr txBox="1"/>
          <p:nvPr/>
        </p:nvSpPr>
        <p:spPr>
          <a:xfrm>
            <a:off x="635002" y="4961467"/>
            <a:ext cx="8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100,000 records with data missing for some of the features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B625F6-43E2-0B47-B970-708645B828BB}"/>
              </a:ext>
            </a:extLst>
          </p:cNvPr>
          <p:cNvSpPr txBox="1">
            <a:spLocks/>
          </p:cNvSpPr>
          <p:nvPr/>
        </p:nvSpPr>
        <p:spPr>
          <a:xfrm>
            <a:off x="355599" y="1831697"/>
            <a:ext cx="11497733" cy="2474913"/>
          </a:xfrm>
          <a:prstGeom prst="rect">
            <a:avLst/>
          </a:prstGeom>
        </p:spPr>
        <p:txBody>
          <a:bodyPr vert="horz" lIns="91440" tIns="45720" rIns="91440" bIns="45720" numCol="4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trike="sngStrike" dirty="0" err="1"/>
              <a:t>encounter_id</a:t>
            </a:r>
            <a:endParaRPr lang="en-US" strike="sngStrike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/>
              <a:t>patient_nbr</a:t>
            </a:r>
            <a:endParaRPr lang="en-US" strike="sngStrike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Race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admission_type_id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discharge_disposition_id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admission_source_id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time_in_hospital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num_lab_procedures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num_procedures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num_medication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number_outpatient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number_emergency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number_inpatien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diag_1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diag_2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diag_3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number_diagnose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/>
              <a:t>max_glu_serum</a:t>
            </a:r>
            <a:endParaRPr lang="en-US" strike="sngStrik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diabetesMed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readmitted</a:t>
            </a:r>
          </a:p>
        </p:txBody>
      </p:sp>
    </p:spTree>
    <p:extLst>
      <p:ext uri="{BB962C8B-B14F-4D97-AF65-F5344CB8AC3E}">
        <p14:creationId xmlns:p14="http://schemas.microsoft.com/office/powerpoint/2010/main" val="17313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32DC6-4AE2-004A-BE71-E7E3CDD6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553264"/>
            <a:ext cx="8137906" cy="3773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FA688-943F-D142-83BE-4E32426D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4590288"/>
            <a:ext cx="11841171" cy="19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84169-40F2-3F4E-8760-68692655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862"/>
            <a:ext cx="5808134" cy="4812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A29C9-DEF6-2940-9BBD-F4FD101F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66" y="2484599"/>
            <a:ext cx="6468532" cy="4094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F715D-694C-F641-8C2B-CB82195C606A}"/>
              </a:ext>
            </a:extLst>
          </p:cNvPr>
          <p:cNvSpPr txBox="1"/>
          <p:nvPr/>
        </p:nvSpPr>
        <p:spPr>
          <a:xfrm>
            <a:off x="7145867" y="957232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Learning_rate</a:t>
            </a:r>
            <a:r>
              <a:rPr lang="en-US" sz="2400" dirty="0">
                <a:solidFill>
                  <a:srgbClr val="FF0000"/>
                </a:solidFill>
              </a:rPr>
              <a:t> – 0.01 -&gt; 0.005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Iterations - 10,000 -&gt;5,000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285D77-CAAE-7349-9FD4-055D44885A05}"/>
              </a:ext>
            </a:extLst>
          </p:cNvPr>
          <p:cNvSpPr/>
          <p:nvPr/>
        </p:nvSpPr>
        <p:spPr>
          <a:xfrm>
            <a:off x="1735667" y="260862"/>
            <a:ext cx="1625600" cy="898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F59E7-EC9D-524E-9B2B-A399081A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604999"/>
            <a:ext cx="6468532" cy="4094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58B30E-E2B8-1241-B132-C88B3A9D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364316"/>
            <a:ext cx="7010400" cy="402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68FF0-65B2-9240-9767-63491D472AE6}"/>
              </a:ext>
            </a:extLst>
          </p:cNvPr>
          <p:cNvSpPr txBox="1"/>
          <p:nvPr/>
        </p:nvSpPr>
        <p:spPr>
          <a:xfrm>
            <a:off x="7145867" y="957232"/>
            <a:ext cx="447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Feature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num_medications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number_outpatient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773336-7764-3840-965F-122586B171D1}"/>
              </a:ext>
            </a:extLst>
          </p:cNvPr>
          <p:cNvSpPr/>
          <p:nvPr/>
        </p:nvSpPr>
        <p:spPr>
          <a:xfrm>
            <a:off x="220132" y="3048000"/>
            <a:ext cx="1744135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204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Diabetes Readmission prediction</vt:lpstr>
      <vt:lpstr>Data 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Readmission prediction</dc:title>
  <dc:creator>Deepak Mishra</dc:creator>
  <cp:lastModifiedBy>Deepak Mishra</cp:lastModifiedBy>
  <cp:revision>14</cp:revision>
  <dcterms:created xsi:type="dcterms:W3CDTF">2018-06-26T03:05:27Z</dcterms:created>
  <dcterms:modified xsi:type="dcterms:W3CDTF">2018-06-27T01:59:57Z</dcterms:modified>
</cp:coreProperties>
</file>