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9F181-22F1-4F1C-9C83-340BA6BF7730}"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0B671-E3F0-4871-BBBE-29560138E6DE}" type="slidenum">
              <a:rPr lang="en-US" smtClean="0"/>
              <a:t>‹#›</a:t>
            </a:fld>
            <a:endParaRPr lang="en-US"/>
          </a:p>
        </p:txBody>
      </p:sp>
    </p:spTree>
    <p:extLst>
      <p:ext uri="{BB962C8B-B14F-4D97-AF65-F5344CB8AC3E}">
        <p14:creationId xmlns:p14="http://schemas.microsoft.com/office/powerpoint/2010/main" val="240679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0B671-E3F0-4871-BBBE-29560138E6DE}" type="slidenum">
              <a:rPr lang="en-US" smtClean="0"/>
              <a:t>2</a:t>
            </a:fld>
            <a:endParaRPr lang="en-US"/>
          </a:p>
        </p:txBody>
      </p:sp>
    </p:spTree>
    <p:extLst>
      <p:ext uri="{BB962C8B-B14F-4D97-AF65-F5344CB8AC3E}">
        <p14:creationId xmlns:p14="http://schemas.microsoft.com/office/powerpoint/2010/main" val="5260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79474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38983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67276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7647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806711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00712A-4AE9-41CB-9874-72650F35D57E}"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415001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00712A-4AE9-41CB-9874-72650F35D57E}"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71294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50269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92190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99153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0712A-4AE9-41CB-9874-72650F35D57E}" type="datetimeFigureOut">
              <a:rPr lang="en-IN" smtClean="0"/>
              <a:t>18-01-2020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150094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24253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0712A-4AE9-41CB-9874-72650F35D57E}" type="datetimeFigureOut">
              <a:rPr lang="en-IN" smtClean="0"/>
              <a:t>18-01-2020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10621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0712A-4AE9-41CB-9874-72650F35D57E}" type="datetimeFigureOut">
              <a:rPr lang="en-IN" smtClean="0"/>
              <a:t>18-01-2020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399573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0712A-4AE9-41CB-9874-72650F35D57E}" type="datetimeFigureOut">
              <a:rPr lang="en-IN" smtClean="0"/>
              <a:t>18-01-2020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66541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72914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0712A-4AE9-41CB-9874-72650F35D57E}" type="datetimeFigureOut">
              <a:rPr lang="en-IN" smtClean="0"/>
              <a:t>18-01-2020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29778-02D2-4D0F-A165-21CAC5C9BF12}" type="slidenum">
              <a:rPr lang="en-IN" smtClean="0"/>
              <a:t>‹#›</a:t>
            </a:fld>
            <a:endParaRPr lang="en-IN"/>
          </a:p>
        </p:txBody>
      </p:sp>
    </p:spTree>
    <p:extLst>
      <p:ext uri="{BB962C8B-B14F-4D97-AF65-F5344CB8AC3E}">
        <p14:creationId xmlns:p14="http://schemas.microsoft.com/office/powerpoint/2010/main" val="289313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00712A-4AE9-41CB-9874-72650F35D57E}" type="datetimeFigureOut">
              <a:rPr lang="en-IN" smtClean="0"/>
              <a:t>18-01-2020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229778-02D2-4D0F-A165-21CAC5C9BF12}" type="slidenum">
              <a:rPr lang="en-IN" smtClean="0"/>
              <a:t>‹#›</a:t>
            </a:fld>
            <a:endParaRPr lang="en-IN"/>
          </a:p>
        </p:txBody>
      </p:sp>
    </p:spTree>
    <p:extLst>
      <p:ext uri="{BB962C8B-B14F-4D97-AF65-F5344CB8AC3E}">
        <p14:creationId xmlns:p14="http://schemas.microsoft.com/office/powerpoint/2010/main" val="99327552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12BD-5BDC-485C-B093-9D02A6B18BEB}"/>
              </a:ext>
            </a:extLst>
          </p:cNvPr>
          <p:cNvSpPr>
            <a:spLocks noGrp="1"/>
          </p:cNvSpPr>
          <p:nvPr>
            <p:ph type="ctrTitle"/>
          </p:nvPr>
        </p:nvSpPr>
        <p:spPr/>
        <p:txBody>
          <a:bodyPr>
            <a:normAutofit fontScale="90000"/>
          </a:bodyPr>
          <a:lstStyle/>
          <a:p>
            <a:r>
              <a:rPr lang="en-IN" sz="3200" dirty="0"/>
              <a:t>Technology Bucket:- </a:t>
            </a:r>
            <a:r>
              <a:rPr lang="en-IN" sz="3200" b="1" dirty="0"/>
              <a:t>Software – Security and Surveillances</a:t>
            </a:r>
            <a:br>
              <a:rPr lang="en-IN" sz="3200" dirty="0"/>
            </a:br>
            <a:r>
              <a:rPr lang="en-IN" sz="3200" dirty="0"/>
              <a:t>Ministry Name:- </a:t>
            </a:r>
            <a:r>
              <a:rPr lang="en-US" sz="3200" b="1" dirty="0"/>
              <a:t>Bureau of Police Research &amp; Development</a:t>
            </a:r>
            <a:br>
              <a:rPr lang="en-US" sz="3200" dirty="0"/>
            </a:br>
            <a:r>
              <a:rPr lang="en-US" sz="3200" dirty="0"/>
              <a:t>Team Leader Name:- </a:t>
            </a:r>
            <a:r>
              <a:rPr lang="en-US" sz="3200" b="1" dirty="0"/>
              <a:t>Deep Vora</a:t>
            </a:r>
            <a:br>
              <a:rPr lang="en-US" sz="3200" dirty="0"/>
            </a:br>
            <a:r>
              <a:rPr lang="en-US" sz="3200" dirty="0"/>
              <a:t>Problem Code:- </a:t>
            </a:r>
            <a:r>
              <a:rPr lang="en-US" sz="3200" b="1" dirty="0"/>
              <a:t>RK307</a:t>
            </a:r>
            <a:endParaRPr lang="en-IN" sz="3200" b="1" dirty="0"/>
          </a:p>
        </p:txBody>
      </p:sp>
      <p:sp>
        <p:nvSpPr>
          <p:cNvPr id="3" name="Subtitle 2">
            <a:extLst>
              <a:ext uri="{FF2B5EF4-FFF2-40B4-BE49-F238E27FC236}">
                <a16:creationId xmlns:a16="http://schemas.microsoft.com/office/drawing/2014/main" id="{AD673372-8A4F-49E7-B273-2F203621767E}"/>
              </a:ext>
            </a:extLst>
          </p:cNvPr>
          <p:cNvSpPr>
            <a:spLocks noGrp="1"/>
          </p:cNvSpPr>
          <p:nvPr>
            <p:ph type="subTitle" idx="1"/>
          </p:nvPr>
        </p:nvSpPr>
        <p:spPr/>
        <p:txBody>
          <a:bodyPr anchor="b">
            <a:normAutofit/>
          </a:bodyPr>
          <a:lstStyle/>
          <a:p>
            <a:r>
              <a:rPr lang="en-IN" sz="3600" dirty="0"/>
              <a:t>Team ‘Bring A Change’</a:t>
            </a:r>
          </a:p>
        </p:txBody>
      </p:sp>
    </p:spTree>
    <p:extLst>
      <p:ext uri="{BB962C8B-B14F-4D97-AF65-F5344CB8AC3E}">
        <p14:creationId xmlns:p14="http://schemas.microsoft.com/office/powerpoint/2010/main" val="168357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2FD4-8788-48C4-8A49-A3615DD3B64C}"/>
              </a:ext>
            </a:extLst>
          </p:cNvPr>
          <p:cNvSpPr>
            <a:spLocks noGrp="1"/>
          </p:cNvSpPr>
          <p:nvPr>
            <p:ph type="title"/>
          </p:nvPr>
        </p:nvSpPr>
        <p:spPr/>
        <p:txBody>
          <a:bodyPr/>
          <a:lstStyle/>
          <a:p>
            <a:r>
              <a:rPr lang="en-IN" dirty="0"/>
              <a:t>Idea/Solution</a:t>
            </a:r>
          </a:p>
        </p:txBody>
      </p:sp>
      <p:sp>
        <p:nvSpPr>
          <p:cNvPr id="3" name="Content Placeholder 2">
            <a:extLst>
              <a:ext uri="{FF2B5EF4-FFF2-40B4-BE49-F238E27FC236}">
                <a16:creationId xmlns:a16="http://schemas.microsoft.com/office/drawing/2014/main" id="{18693B31-DA91-4A4A-8A7E-ED7CFCEDEB88}"/>
              </a:ext>
            </a:extLst>
          </p:cNvPr>
          <p:cNvSpPr>
            <a:spLocks noGrp="1"/>
          </p:cNvSpPr>
          <p:nvPr>
            <p:ph idx="1"/>
          </p:nvPr>
        </p:nvSpPr>
        <p:spPr/>
        <p:txBody>
          <a:bodyPr/>
          <a:lstStyle/>
          <a:p>
            <a:r>
              <a:rPr lang="en-IN" sz="2400" dirty="0"/>
              <a:t>Sexual Predator detection is a web application that predicts the likelihood of a predator based on text-based conversations and rates them on the probability that a user might be trying to sexually exploit a children.</a:t>
            </a:r>
          </a:p>
          <a:p>
            <a:r>
              <a:rPr lang="en-IN" sz="2400" dirty="0"/>
              <a:t>This web based application uses Machine Learning that classifies the given input into different features that trains the machine and help us predict a predator.</a:t>
            </a:r>
          </a:p>
          <a:p>
            <a:r>
              <a:rPr lang="en-US" sz="2400" dirty="0"/>
              <a:t>The way this will work is on the basis of a predictive model which predicts whether the person under evaluation of certain researched parameters will be a cyber harasser or not.</a:t>
            </a:r>
          </a:p>
          <a:p>
            <a:endParaRPr lang="en-IN" sz="24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9743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23EF-FBE1-4557-A72E-9A098B2F01E6}"/>
              </a:ext>
            </a:extLst>
          </p:cNvPr>
          <p:cNvSpPr>
            <a:spLocks noGrp="1"/>
          </p:cNvSpPr>
          <p:nvPr>
            <p:ph type="title"/>
          </p:nvPr>
        </p:nvSpPr>
        <p:spPr/>
        <p:txBody>
          <a:bodyPr/>
          <a:lstStyle/>
          <a:p>
            <a:r>
              <a:rPr lang="en-US" dirty="0"/>
              <a:t>Idea/Solution  </a:t>
            </a:r>
          </a:p>
        </p:txBody>
      </p:sp>
      <p:sp>
        <p:nvSpPr>
          <p:cNvPr id="3" name="Content Placeholder 2">
            <a:extLst>
              <a:ext uri="{FF2B5EF4-FFF2-40B4-BE49-F238E27FC236}">
                <a16:creationId xmlns:a16="http://schemas.microsoft.com/office/drawing/2014/main" id="{C9C99E12-664E-42BA-8714-FF2A264531C7}"/>
              </a:ext>
            </a:extLst>
          </p:cNvPr>
          <p:cNvSpPr>
            <a:spLocks noGrp="1"/>
          </p:cNvSpPr>
          <p:nvPr>
            <p:ph idx="1"/>
          </p:nvPr>
        </p:nvSpPr>
        <p:spPr/>
        <p:txBody>
          <a:bodyPr/>
          <a:lstStyle/>
          <a:p>
            <a:r>
              <a:rPr lang="en-US" dirty="0">
                <a:effectLst/>
              </a:rPr>
              <a:t>The main web app was developed HTML, CSS and Java Script and the chat history and the responses by the user will be stored in SQL database and by comparing the database to the model by the machine learning program the computer shall predict with more than 95% accuracy whether the person whom the user is chatting is a Sexual Predator or not.</a:t>
            </a:r>
          </a:p>
          <a:p>
            <a:pPr marL="36900" indent="0">
              <a:buNone/>
            </a:pPr>
            <a:endParaRPr lang="en-US" dirty="0">
              <a:effectLst/>
            </a:endParaRPr>
          </a:p>
          <a:p>
            <a:r>
              <a:rPr lang="en-US" dirty="0">
                <a:effectLst/>
              </a:rPr>
              <a:t>The machine learning program was made using logistic regression model involving NumPy and Pandas.</a:t>
            </a:r>
          </a:p>
          <a:p>
            <a:endParaRPr lang="en-US" dirty="0">
              <a:effectLst/>
            </a:endParaRPr>
          </a:p>
          <a:p>
            <a:r>
              <a:rPr lang="en-US" dirty="0">
                <a:effectLst/>
              </a:rPr>
              <a:t> In machine learning we have used logistic regression model and used a dataset of around three lakh and tested it on 97,000 test cases and achieved an accuracy of about 98.8%. </a:t>
            </a:r>
          </a:p>
          <a:p>
            <a:endParaRPr lang="en-US" dirty="0">
              <a:effectLst/>
            </a:endParaRPr>
          </a:p>
          <a:p>
            <a:endParaRPr lang="en-US" dirty="0"/>
          </a:p>
        </p:txBody>
      </p:sp>
    </p:spTree>
    <p:extLst>
      <p:ext uri="{BB962C8B-B14F-4D97-AF65-F5344CB8AC3E}">
        <p14:creationId xmlns:p14="http://schemas.microsoft.com/office/powerpoint/2010/main" val="214036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2026-F470-4EFD-9DB3-5394A7599BB4}"/>
              </a:ext>
            </a:extLst>
          </p:cNvPr>
          <p:cNvSpPr>
            <a:spLocks noGrp="1"/>
          </p:cNvSpPr>
          <p:nvPr>
            <p:ph type="title"/>
          </p:nvPr>
        </p:nvSpPr>
        <p:spPr/>
        <p:txBody>
          <a:bodyPr/>
          <a:lstStyle/>
          <a:p>
            <a:r>
              <a:rPr lang="en-US" dirty="0"/>
              <a:t>Description and Understanding</a:t>
            </a:r>
          </a:p>
        </p:txBody>
      </p:sp>
      <p:sp>
        <p:nvSpPr>
          <p:cNvPr id="3" name="Content Placeholder 2">
            <a:extLst>
              <a:ext uri="{FF2B5EF4-FFF2-40B4-BE49-F238E27FC236}">
                <a16:creationId xmlns:a16="http://schemas.microsoft.com/office/drawing/2014/main" id="{7D80274B-CEE1-43C2-9EA3-5E3AC81218D5}"/>
              </a:ext>
            </a:extLst>
          </p:cNvPr>
          <p:cNvSpPr>
            <a:spLocks noGrp="1"/>
          </p:cNvSpPr>
          <p:nvPr>
            <p:ph idx="1"/>
          </p:nvPr>
        </p:nvSpPr>
        <p:spPr/>
        <p:txBody>
          <a:bodyPr/>
          <a:lstStyle/>
          <a:p>
            <a:r>
              <a:rPr lang="en-US" sz="2400" dirty="0">
                <a:effectLst/>
              </a:rPr>
              <a:t>In this we have dynamically taken chats from the user and have distributed into 25 different features to train our machine.</a:t>
            </a:r>
          </a:p>
          <a:p>
            <a:r>
              <a:rPr lang="en-US" sz="2400" dirty="0">
                <a:effectLst/>
              </a:rPr>
              <a:t>After taking the dataset we have applied machine learning to accurately predict whether the target person is a sexual predator or not.</a:t>
            </a:r>
          </a:p>
          <a:p>
            <a:r>
              <a:rPr lang="en-US" sz="2400" dirty="0">
                <a:effectLst/>
              </a:rPr>
              <a:t>The chat shall be given by the user on the website we have created which also contains other helpful information for the user. After giving the input the user will be further be asked a few questions for the user’s opinion and by combining all the data, a estimate of how much the online person may be a sexual predator and warning the user about it.</a:t>
            </a:r>
          </a:p>
          <a:p>
            <a:endParaRPr lang="en-US" sz="2400" dirty="0">
              <a:effectLst/>
            </a:endParaRPr>
          </a:p>
          <a:p>
            <a:endParaRPr lang="en-US" dirty="0"/>
          </a:p>
        </p:txBody>
      </p:sp>
    </p:spTree>
    <p:extLst>
      <p:ext uri="{BB962C8B-B14F-4D97-AF65-F5344CB8AC3E}">
        <p14:creationId xmlns:p14="http://schemas.microsoft.com/office/powerpoint/2010/main" val="247720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F06E-A2CE-4ED5-9DEB-A65D9D58B153}"/>
              </a:ext>
            </a:extLst>
          </p:cNvPr>
          <p:cNvSpPr>
            <a:spLocks noGrp="1"/>
          </p:cNvSpPr>
          <p:nvPr>
            <p:ph type="title"/>
          </p:nvPr>
        </p:nvSpPr>
        <p:spPr>
          <a:xfrm>
            <a:off x="838200" y="365125"/>
            <a:ext cx="4063738" cy="1325563"/>
          </a:xfrm>
        </p:spPr>
        <p:txBody>
          <a:bodyPr>
            <a:normAutofit/>
          </a:bodyPr>
          <a:lstStyle/>
          <a:p>
            <a:pPr algn="ctr"/>
            <a:r>
              <a:rPr lang="en-IN" dirty="0"/>
              <a:t>Technology stack</a:t>
            </a:r>
          </a:p>
        </p:txBody>
      </p:sp>
      <p:sp>
        <p:nvSpPr>
          <p:cNvPr id="4" name="TextBox 3">
            <a:extLst>
              <a:ext uri="{FF2B5EF4-FFF2-40B4-BE49-F238E27FC236}">
                <a16:creationId xmlns:a16="http://schemas.microsoft.com/office/drawing/2014/main" id="{71D2ED63-89D1-491F-996C-FA849A18CA3E}"/>
              </a:ext>
            </a:extLst>
          </p:cNvPr>
          <p:cNvSpPr txBox="1"/>
          <p:nvPr/>
        </p:nvSpPr>
        <p:spPr>
          <a:xfrm>
            <a:off x="1357460" y="1690688"/>
            <a:ext cx="2875175" cy="1200329"/>
          </a:xfrm>
          <a:prstGeom prst="rect">
            <a:avLst/>
          </a:prstGeom>
          <a:solidFill>
            <a:schemeClr val="accent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Front End:</a:t>
            </a:r>
          </a:p>
          <a:p>
            <a:pPr marL="742950" lvl="1" indent="-285750">
              <a:buFont typeface="Arial" panose="020B0604020202020204" pitchFamily="34" charset="0"/>
              <a:buChar char="•"/>
            </a:pPr>
            <a:r>
              <a:rPr lang="en-IN" dirty="0"/>
              <a:t>Bootstrap</a:t>
            </a:r>
          </a:p>
          <a:p>
            <a:pPr marL="742950" lvl="1" indent="-285750">
              <a:buFont typeface="Arial" panose="020B0604020202020204" pitchFamily="34" charset="0"/>
              <a:buChar char="•"/>
            </a:pPr>
            <a:r>
              <a:rPr lang="en-IN" dirty="0"/>
              <a:t>Html, CSS, JS</a:t>
            </a:r>
          </a:p>
          <a:p>
            <a:pPr marL="742950" lvl="1" indent="-285750">
              <a:buFont typeface="Arial" panose="020B0604020202020204" pitchFamily="34" charset="0"/>
              <a:buChar char="•"/>
            </a:pPr>
            <a:r>
              <a:rPr lang="en-IN" dirty="0"/>
              <a:t>Angular 6</a:t>
            </a:r>
          </a:p>
        </p:txBody>
      </p:sp>
      <p:sp>
        <p:nvSpPr>
          <p:cNvPr id="6" name="TextBox 5">
            <a:extLst>
              <a:ext uri="{FF2B5EF4-FFF2-40B4-BE49-F238E27FC236}">
                <a16:creationId xmlns:a16="http://schemas.microsoft.com/office/drawing/2014/main" id="{4644EA63-B9E1-4DFF-A384-E60573C60B09}"/>
              </a:ext>
            </a:extLst>
          </p:cNvPr>
          <p:cNvSpPr txBox="1"/>
          <p:nvPr/>
        </p:nvSpPr>
        <p:spPr>
          <a:xfrm>
            <a:off x="1357460" y="3247682"/>
            <a:ext cx="2875175" cy="1200329"/>
          </a:xfrm>
          <a:prstGeom prst="rect">
            <a:avLst/>
          </a:prstGeom>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Backend:</a:t>
            </a:r>
          </a:p>
          <a:p>
            <a:pPr marL="742950" lvl="1" indent="-285750">
              <a:buFont typeface="Arial" panose="020B0604020202020204" pitchFamily="34" charset="0"/>
              <a:buChar char="•"/>
            </a:pPr>
            <a:r>
              <a:rPr lang="en-IN" dirty="0"/>
              <a:t>Django</a:t>
            </a:r>
          </a:p>
          <a:p>
            <a:pPr marL="285750" indent="-285750">
              <a:buFont typeface="Arial" panose="020B0604020202020204" pitchFamily="34" charset="0"/>
              <a:buChar char="•"/>
            </a:pPr>
            <a:r>
              <a:rPr lang="en-IN" dirty="0"/>
              <a:t>Database:</a:t>
            </a:r>
          </a:p>
          <a:p>
            <a:pPr marL="742950" lvl="1" indent="-285750">
              <a:buFont typeface="Arial" panose="020B0604020202020204" pitchFamily="34" charset="0"/>
              <a:buChar char="•"/>
            </a:pPr>
            <a:r>
              <a:rPr lang="en-IN" dirty="0"/>
              <a:t>MySQL</a:t>
            </a:r>
          </a:p>
        </p:txBody>
      </p:sp>
      <p:sp>
        <p:nvSpPr>
          <p:cNvPr id="7" name="TextBox 6">
            <a:extLst>
              <a:ext uri="{FF2B5EF4-FFF2-40B4-BE49-F238E27FC236}">
                <a16:creationId xmlns:a16="http://schemas.microsoft.com/office/drawing/2014/main" id="{EABAAD32-F870-4BE0-9AAC-5B2AE59D6077}"/>
              </a:ext>
            </a:extLst>
          </p:cNvPr>
          <p:cNvSpPr txBox="1"/>
          <p:nvPr/>
        </p:nvSpPr>
        <p:spPr>
          <a:xfrm>
            <a:off x="1357460" y="4804676"/>
            <a:ext cx="2875175" cy="1200329"/>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Arial" panose="020B0604020202020204" pitchFamily="34" charset="0"/>
              <a:buChar char="•"/>
            </a:pPr>
            <a:r>
              <a:rPr lang="en-IN" dirty="0"/>
              <a:t>Open Source Libraries:</a:t>
            </a:r>
          </a:p>
          <a:p>
            <a:pPr marL="742950" lvl="1" indent="-285750">
              <a:buFont typeface="Arial" panose="020B0604020202020204" pitchFamily="34" charset="0"/>
              <a:buChar char="•"/>
            </a:pPr>
            <a:r>
              <a:rPr lang="en-IN" dirty="0"/>
              <a:t>Jqueries.css</a:t>
            </a:r>
          </a:p>
          <a:p>
            <a:pPr marL="742950" lvl="1" indent="-285750">
              <a:buFont typeface="Arial" panose="020B0604020202020204" pitchFamily="34" charset="0"/>
              <a:buChar char="•"/>
            </a:pPr>
            <a:r>
              <a:rPr lang="en-IN" dirty="0"/>
              <a:t>Jqueries.js</a:t>
            </a:r>
          </a:p>
          <a:p>
            <a:pPr marL="742950" lvl="1" indent="-285750">
              <a:buFont typeface="Arial" panose="020B0604020202020204" pitchFamily="34" charset="0"/>
              <a:buChar char="•"/>
            </a:pPr>
            <a:r>
              <a:rPr lang="en-IN" dirty="0"/>
              <a:t>Bootstrap.js</a:t>
            </a:r>
          </a:p>
        </p:txBody>
      </p:sp>
      <p:sp>
        <p:nvSpPr>
          <p:cNvPr id="8" name="Title 1">
            <a:extLst>
              <a:ext uri="{FF2B5EF4-FFF2-40B4-BE49-F238E27FC236}">
                <a16:creationId xmlns:a16="http://schemas.microsoft.com/office/drawing/2014/main" id="{CAB1678B-8413-47E5-A445-EF6E321C0C28}"/>
              </a:ext>
            </a:extLst>
          </p:cNvPr>
          <p:cNvSpPr txBox="1">
            <a:spLocks/>
          </p:cNvSpPr>
          <p:nvPr/>
        </p:nvSpPr>
        <p:spPr>
          <a:xfrm>
            <a:off x="5637229"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Use Case</a:t>
            </a:r>
          </a:p>
        </p:txBody>
      </p:sp>
      <p:sp>
        <p:nvSpPr>
          <p:cNvPr id="9" name="Rectangle: Rounded Corners 8">
            <a:extLst>
              <a:ext uri="{FF2B5EF4-FFF2-40B4-BE49-F238E27FC236}">
                <a16:creationId xmlns:a16="http://schemas.microsoft.com/office/drawing/2014/main" id="{B07C0026-4E10-47B1-BC38-8A1A45B9734C}"/>
              </a:ext>
            </a:extLst>
          </p:cNvPr>
          <p:cNvSpPr/>
          <p:nvPr/>
        </p:nvSpPr>
        <p:spPr>
          <a:xfrm>
            <a:off x="6655324" y="1593130"/>
            <a:ext cx="4239705" cy="58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0" name="Rectangle: Rounded Corners 9">
            <a:extLst>
              <a:ext uri="{FF2B5EF4-FFF2-40B4-BE49-F238E27FC236}">
                <a16:creationId xmlns:a16="http://schemas.microsoft.com/office/drawing/2014/main" id="{F65D7B11-673A-4D31-886A-BCB0C293183D}"/>
              </a:ext>
            </a:extLst>
          </p:cNvPr>
          <p:cNvSpPr/>
          <p:nvPr/>
        </p:nvSpPr>
        <p:spPr>
          <a:xfrm>
            <a:off x="6655323" y="5741054"/>
            <a:ext cx="4239705" cy="527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11" name="Rectangle 10">
            <a:extLst>
              <a:ext uri="{FF2B5EF4-FFF2-40B4-BE49-F238E27FC236}">
                <a16:creationId xmlns:a16="http://schemas.microsoft.com/office/drawing/2014/main" id="{15D84132-D643-46BA-BFC9-8947E540BB5D}"/>
              </a:ext>
            </a:extLst>
          </p:cNvPr>
          <p:cNvSpPr/>
          <p:nvPr/>
        </p:nvSpPr>
        <p:spPr>
          <a:xfrm>
            <a:off x="6655324" y="2431025"/>
            <a:ext cx="4239705" cy="816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 minor will try our web-app, by entering an username of a suspected predator.</a:t>
            </a:r>
          </a:p>
        </p:txBody>
      </p:sp>
      <p:sp>
        <p:nvSpPr>
          <p:cNvPr id="12" name="Rectangle 11">
            <a:extLst>
              <a:ext uri="{FF2B5EF4-FFF2-40B4-BE49-F238E27FC236}">
                <a16:creationId xmlns:a16="http://schemas.microsoft.com/office/drawing/2014/main" id="{864A3770-FBF9-46E7-98F3-4CA92030D81C}"/>
              </a:ext>
            </a:extLst>
          </p:cNvPr>
          <p:cNvSpPr/>
          <p:nvPr/>
        </p:nvSpPr>
        <p:spPr>
          <a:xfrm>
            <a:off x="6616831" y="3585018"/>
            <a:ext cx="4239705" cy="745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Along with the username, the minor also enters a brief chat with the suspect.</a:t>
            </a:r>
          </a:p>
        </p:txBody>
      </p:sp>
      <p:sp>
        <p:nvSpPr>
          <p:cNvPr id="13" name="Rectangle 12">
            <a:extLst>
              <a:ext uri="{FF2B5EF4-FFF2-40B4-BE49-F238E27FC236}">
                <a16:creationId xmlns:a16="http://schemas.microsoft.com/office/drawing/2014/main" id="{8A57F1D5-3D63-4C91-B028-D8B2630091E4}"/>
              </a:ext>
            </a:extLst>
          </p:cNvPr>
          <p:cNvSpPr/>
          <p:nvPr/>
        </p:nvSpPr>
        <p:spPr>
          <a:xfrm>
            <a:off x="6655324" y="4683367"/>
            <a:ext cx="4239705" cy="745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Our web-app will predict the level of the intensity of the sexual predator</a:t>
            </a:r>
          </a:p>
        </p:txBody>
      </p:sp>
    </p:spTree>
    <p:extLst>
      <p:ext uri="{BB962C8B-B14F-4D97-AF65-F5344CB8AC3E}">
        <p14:creationId xmlns:p14="http://schemas.microsoft.com/office/powerpoint/2010/main" val="1212401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126</TotalTime>
  <Words>449</Words>
  <Application>Microsoft Office PowerPoint</Application>
  <PresentationFormat>Widescreen</PresentationFormat>
  <Paragraphs>39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Calisto MT</vt:lpstr>
      <vt:lpstr>Wingdings 2</vt:lpstr>
      <vt:lpstr>Slate</vt:lpstr>
      <vt:lpstr>Technology Bucket:- Software – Security and Surveillances Ministry Name:- Bureau of Police Research &amp; Development Team Leader Name:- Deep Vora Problem Code:- RK307</vt:lpstr>
      <vt:lpstr>Idea/Solution</vt:lpstr>
      <vt:lpstr>Idea/Solution  </vt:lpstr>
      <vt:lpstr>Description and Understanding</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Bucket:- Software – Security and Servilances Ministry Name:- Bu</dc:title>
  <dc:creator>Abhinav</dc:creator>
  <cp:lastModifiedBy>Gaurav Sharma</cp:lastModifiedBy>
  <cp:revision>12</cp:revision>
  <dcterms:created xsi:type="dcterms:W3CDTF">2020-01-18T00:12:00Z</dcterms:created>
  <dcterms:modified xsi:type="dcterms:W3CDTF">2020-01-17T21:06:43Z</dcterms:modified>
</cp:coreProperties>
</file>