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79BA-CCD8-40D9-BF5B-4F1184363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6F26F-E502-4386-BE4B-E4AC287D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E79B-2C1B-4FD3-A7C6-36F334E8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BABE-D724-4561-83AB-F5BE82EB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D658-CCEA-4A6C-B81F-148663ED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8FCB-218F-4DC7-8290-AA470E61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8873E-E8A7-4384-BD18-6B81BDB4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0313-65A9-4282-B84E-7EC86E8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68F4-B231-4A94-BC9D-9B95547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8036-CA91-4DEC-BB36-9445732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D293B-A242-4D9C-AED9-FBD9A2E52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2A156-9E16-49BF-87D0-B7CE839B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CD47-A596-471D-9F5B-3FAF2820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915C-A648-45F4-B8A8-3D5F464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4DC43-0E4C-4B4D-8AA6-90AEDB8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6C8-A2F4-45D9-B2C6-C67C6A89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3CDD-047A-46A3-92E1-349CC898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D516-6AC1-44FB-94BF-41340FEA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2C58-1241-434B-89F3-8BC0A736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451D-6141-4DAF-87A9-0CFC6AC8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3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7835-ED23-4565-8EEE-4721BE56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5736-2983-41BB-8985-AD08CFF9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E143-1560-4DEB-90A7-E13A9766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68E2-3B05-4590-9FA1-D22F3519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8CD5-2595-477F-86E7-4ABCE187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ECA4-6B65-4EDB-8278-CC9027E1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494C-9BB2-48CE-9A5F-9D49E0C07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8BCF-CF09-45DF-B8C2-BBC29F709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57B4A-2B14-4B67-9400-F3AA958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B123-2A0B-468F-8753-7EFEEB6C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283DF-5471-4555-99A2-2C3A780B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6A53-11C9-4E3D-8501-45AD63F8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09CE-8D90-4EA4-A6D5-D278AC57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EE24-E802-453E-8AF9-741E29AA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F8DD5-0E2A-4012-A174-780D91D7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51A38-CB5F-4B4A-B3FB-F646BAE8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953A9-D68A-4F90-948B-428EFF9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D4358-6C1D-4E32-8CDC-C2E704D5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59BCF-F92C-40E4-BDDB-05E2A897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0D0C-7450-48E2-A27B-E0D35CD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25EAB-E248-4F9D-A3BF-C454C828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8AD34-661C-4C78-B1E2-48F1BB2E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CD1F6-1FDC-4393-9ECB-ACA3DEF7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283C-4C07-46FE-A7C1-3921F797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35054-A662-440E-9A79-BD79972D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8CF0-22B9-420D-BF93-D6A391EC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C7E1-11CB-4D2C-9E56-202B560D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1316-05F5-44A7-9247-FF2F7BA7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CCF47-D004-4AD9-81DA-3CF91F1F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C2CD3-B617-4C2A-9CB4-1C3F148B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9FCE-5D23-47EE-B3C5-2C1B1A3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2576-36B4-4F22-A99B-A420515F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103-8101-4FC0-BE23-CA249397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51496-397C-438D-AA75-89B9CE6B4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A54DE-42D6-436A-9D38-E3D7AD93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A38E-9EAA-45E2-905E-4D9C98D3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A5D2-EF7D-4CD6-A31F-FDC92AAA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CBD2F-14D9-42F2-9CAD-7CB43F2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2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03A5-3008-4629-968E-19FDE477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DA0D4-0728-4FD2-96CB-BE26F2A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1E61-A4E2-4F16-B5AA-027C254CB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712A-4AE9-41CB-9874-72650F35D57E}" type="datetimeFigureOut">
              <a:rPr lang="en-IN" smtClean="0"/>
              <a:t>18-01-2020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0B55-3A87-4BBF-8630-DC87DFD7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FD60-CD43-426F-9064-ADE37171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9778-02D2-4D0F-A165-21CAC5C9B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12BD-5BDC-485C-B093-9D02A6B18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Technology Bucket:- </a:t>
            </a:r>
            <a:r>
              <a:rPr lang="en-IN" sz="3200" b="1" dirty="0"/>
              <a:t>Software – Security and Surveillances</a:t>
            </a:r>
            <a:br>
              <a:rPr lang="en-IN" sz="3200" dirty="0"/>
            </a:br>
            <a:r>
              <a:rPr lang="en-IN" sz="3200" dirty="0"/>
              <a:t>Ministry Name:- </a:t>
            </a:r>
            <a:r>
              <a:rPr lang="en-US" sz="3200" b="1" dirty="0"/>
              <a:t>Bureau of Police Research &amp; Development</a:t>
            </a:r>
            <a:br>
              <a:rPr lang="en-US" sz="3200" dirty="0"/>
            </a:br>
            <a:r>
              <a:rPr lang="en-US" sz="3200" dirty="0"/>
              <a:t>Team Leader Name:- </a:t>
            </a:r>
            <a:r>
              <a:rPr lang="en-US" sz="3200" b="1" dirty="0"/>
              <a:t>Deep Vora</a:t>
            </a:r>
            <a:br>
              <a:rPr lang="en-US" sz="3200" dirty="0"/>
            </a:br>
            <a:r>
              <a:rPr lang="en-US" sz="3200" dirty="0"/>
              <a:t>Problem Code:- </a:t>
            </a:r>
            <a:r>
              <a:rPr lang="en-US" sz="3200" b="1" dirty="0"/>
              <a:t>RK307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73372-8A4F-49E7-B273-2F2036217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IN" sz="3600" dirty="0"/>
              <a:t>Team ‘Bring A Change’</a:t>
            </a:r>
          </a:p>
        </p:txBody>
      </p:sp>
    </p:spTree>
    <p:extLst>
      <p:ext uri="{BB962C8B-B14F-4D97-AF65-F5344CB8AC3E}">
        <p14:creationId xmlns:p14="http://schemas.microsoft.com/office/powerpoint/2010/main" val="16835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2FD4-8788-48C4-8A49-A3615DD3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3B31-DA91-4A4A-8A7E-ED7CFCED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Sexual Predator is a web application that predicts a predator based on text-based conversations and rates them on the probability that a user might be trying to sexually exploit a children.</a:t>
            </a:r>
          </a:p>
          <a:p>
            <a:r>
              <a:rPr lang="en-IN" dirty="0"/>
              <a:t>This web based application uses Machine Learning that classifies the given input into different features that train the machine and help us predict a predator.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4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F06E-A2CE-4ED5-9DEB-A65D9D58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3738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Technology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2ED63-89D1-491F-996C-FA849A18CA3E}"/>
              </a:ext>
            </a:extLst>
          </p:cNvPr>
          <p:cNvSpPr txBox="1"/>
          <p:nvPr/>
        </p:nvSpPr>
        <p:spPr>
          <a:xfrm>
            <a:off x="1357460" y="1690688"/>
            <a:ext cx="2875175" cy="120032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Front 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Bootstrap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Html, CSS,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Angular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4EA63-B9E1-4DFF-A384-E60573C60B09}"/>
              </a:ext>
            </a:extLst>
          </p:cNvPr>
          <p:cNvSpPr txBox="1"/>
          <p:nvPr/>
        </p:nvSpPr>
        <p:spPr>
          <a:xfrm>
            <a:off x="1357460" y="3247682"/>
            <a:ext cx="2875175" cy="120032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AAD32-F870-4BE0-9AAC-5B2AE59D6077}"/>
              </a:ext>
            </a:extLst>
          </p:cNvPr>
          <p:cNvSpPr txBox="1"/>
          <p:nvPr/>
        </p:nvSpPr>
        <p:spPr>
          <a:xfrm>
            <a:off x="1357460" y="4804676"/>
            <a:ext cx="2875175" cy="120032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 Source 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Jqueries.css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Jqueries.js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Bootstrap.js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B1678B-8413-47E5-A445-EF6E321C0C28}"/>
              </a:ext>
            </a:extLst>
          </p:cNvPr>
          <p:cNvSpPr txBox="1">
            <a:spLocks/>
          </p:cNvSpPr>
          <p:nvPr/>
        </p:nvSpPr>
        <p:spPr>
          <a:xfrm>
            <a:off x="5637229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Use Case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7C0026-4E10-47B1-BC38-8A1A45B9734C}"/>
              </a:ext>
            </a:extLst>
          </p:cNvPr>
          <p:cNvSpPr/>
          <p:nvPr/>
        </p:nvSpPr>
        <p:spPr>
          <a:xfrm>
            <a:off x="6655324" y="1593130"/>
            <a:ext cx="4239705" cy="581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5D7B11-673A-4D31-886A-BCB0C293183D}"/>
              </a:ext>
            </a:extLst>
          </p:cNvPr>
          <p:cNvSpPr/>
          <p:nvPr/>
        </p:nvSpPr>
        <p:spPr>
          <a:xfrm>
            <a:off x="6655323" y="5741054"/>
            <a:ext cx="4239705" cy="527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84132-D643-46BA-BFC9-8947E540BB5D}"/>
              </a:ext>
            </a:extLst>
          </p:cNvPr>
          <p:cNvSpPr/>
          <p:nvPr/>
        </p:nvSpPr>
        <p:spPr>
          <a:xfrm>
            <a:off x="6655324" y="2431025"/>
            <a:ext cx="4239705" cy="81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minor will try our web-app, by entering an username of a suspected predator.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A3770-FBF9-46E7-98F3-4CA92030D81C}"/>
              </a:ext>
            </a:extLst>
          </p:cNvPr>
          <p:cNvSpPr/>
          <p:nvPr/>
        </p:nvSpPr>
        <p:spPr>
          <a:xfrm>
            <a:off x="6616831" y="3585018"/>
            <a:ext cx="4239705" cy="74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Along with the username, the minor also enters a brief chat with the suspect.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57F1D5-3D63-4C91-B028-D8B2630091E4}"/>
              </a:ext>
            </a:extLst>
          </p:cNvPr>
          <p:cNvSpPr/>
          <p:nvPr/>
        </p:nvSpPr>
        <p:spPr>
          <a:xfrm>
            <a:off x="6655324" y="4683367"/>
            <a:ext cx="4239705" cy="745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web-app will predict the level of the intensity of the sexual predator</a:t>
            </a:r>
          </a:p>
        </p:txBody>
      </p:sp>
    </p:spTree>
    <p:extLst>
      <p:ext uri="{BB962C8B-B14F-4D97-AF65-F5344CB8AC3E}">
        <p14:creationId xmlns:p14="http://schemas.microsoft.com/office/powerpoint/2010/main" val="121240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178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Technology Bucket:- Software – Security and Surveillances Ministry Name:- Bureau of Police Research &amp; Development Team Leader Name:- Deep Vora Problem Code:- RK307</vt:lpstr>
      <vt:lpstr>Idea/Solution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Bucket:- Software – Security and Servilances Ministry Name:- Bu</dc:title>
  <dc:creator>Abhinav</dc:creator>
  <cp:lastModifiedBy>Abhinav</cp:lastModifiedBy>
  <cp:revision>10</cp:revision>
  <dcterms:created xsi:type="dcterms:W3CDTF">2020-01-18T00:12:00Z</dcterms:created>
  <dcterms:modified xsi:type="dcterms:W3CDTF">2020-01-18T01:56:20Z</dcterms:modified>
</cp:coreProperties>
</file>