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2B2A-00A8-4F2E-A574-A4026FE28D2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C860-2A59-4F2C-A7C8-CF72DCBF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2B2A-00A8-4F2E-A574-A4026FE28D2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C860-2A59-4F2C-A7C8-CF72DCBF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2B2A-00A8-4F2E-A574-A4026FE28D2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C860-2A59-4F2C-A7C8-CF72DCBF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1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2B2A-00A8-4F2E-A574-A4026FE28D2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C860-2A59-4F2C-A7C8-CF72DCBF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9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2B2A-00A8-4F2E-A574-A4026FE28D2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C860-2A59-4F2C-A7C8-CF72DCBF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5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2B2A-00A8-4F2E-A574-A4026FE28D2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C860-2A59-4F2C-A7C8-CF72DCBF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7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2B2A-00A8-4F2E-A574-A4026FE28D2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C860-2A59-4F2C-A7C8-CF72DCBF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9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2B2A-00A8-4F2E-A574-A4026FE28D2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C860-2A59-4F2C-A7C8-CF72DCBF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9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2B2A-00A8-4F2E-A574-A4026FE28D2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C860-2A59-4F2C-A7C8-CF72DCBF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2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2B2A-00A8-4F2E-A574-A4026FE28D2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C860-2A59-4F2C-A7C8-CF72DCBF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2B2A-00A8-4F2E-A574-A4026FE28D2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C860-2A59-4F2C-A7C8-CF72DCBF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72B2A-00A8-4F2E-A574-A4026FE28D2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C860-2A59-4F2C-A7C8-CF72DCBF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2332"/>
              </p:ext>
            </p:extLst>
          </p:nvPr>
        </p:nvGraphicFramePr>
        <p:xfrm>
          <a:off x="382813" y="964594"/>
          <a:ext cx="11455400" cy="5562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1549"/>
              </p:ext>
            </p:extLst>
          </p:nvPr>
        </p:nvGraphicFramePr>
        <p:xfrm>
          <a:off x="2661556" y="1698170"/>
          <a:ext cx="849084" cy="370659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2271"/>
                <a:gridCol w="212271"/>
                <a:gridCol w="212271"/>
                <a:gridCol w="212271"/>
              </a:tblGrid>
              <a:tr h="3706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6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6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6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6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6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6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6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6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6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Rectangle 115"/>
          <p:cNvSpPr/>
          <p:nvPr/>
        </p:nvSpPr>
        <p:spPr>
          <a:xfrm>
            <a:off x="6221187" y="974520"/>
            <a:ext cx="5600700" cy="55517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7" name="TextBox 116"/>
          <p:cNvSpPr txBox="1"/>
          <p:nvPr/>
        </p:nvSpPr>
        <p:spPr>
          <a:xfrm>
            <a:off x="375557" y="326570"/>
            <a:ext cx="584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Enhanced Animation Canvas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6221187" y="326570"/>
            <a:ext cx="584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Control Panel</a:t>
            </a:r>
            <a:endParaRPr lang="en-US" b="1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87" y="2776746"/>
            <a:ext cx="5600700" cy="3749488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10504718" y="931900"/>
            <a:ext cx="2139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Grid</a:t>
            </a:r>
          </a:p>
          <a:p>
            <a:r>
              <a:rPr lang="en-US" b="1" dirty="0" smtClean="0"/>
              <a:t>         Motion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Menu</a:t>
            </a:r>
            <a:endParaRPr lang="en-US" b="1" dirty="0"/>
          </a:p>
        </p:txBody>
      </p:sp>
      <p:sp>
        <p:nvSpPr>
          <p:cNvPr id="121" name="Right Arrow 120"/>
          <p:cNvSpPr/>
          <p:nvPr/>
        </p:nvSpPr>
        <p:spPr>
          <a:xfrm rot="16200000">
            <a:off x="9920972" y="1044197"/>
            <a:ext cx="64497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2" name="Right Arrow 121"/>
          <p:cNvSpPr/>
          <p:nvPr/>
        </p:nvSpPr>
        <p:spPr>
          <a:xfrm rot="5400000">
            <a:off x="9920972" y="2193000"/>
            <a:ext cx="64497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3" name="Right Arrow 122"/>
          <p:cNvSpPr/>
          <p:nvPr/>
        </p:nvSpPr>
        <p:spPr>
          <a:xfrm>
            <a:off x="10504718" y="1627943"/>
            <a:ext cx="64497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4" name="Right Arrow 123"/>
          <p:cNvSpPr/>
          <p:nvPr/>
        </p:nvSpPr>
        <p:spPr>
          <a:xfrm rot="10800000">
            <a:off x="9337226" y="1627943"/>
            <a:ext cx="64497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32" y="1769404"/>
            <a:ext cx="2807967" cy="1007342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6547757" y="1159329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Save State Menu</a:t>
            </a:r>
            <a:endParaRPr lang="en-US" b="1" dirty="0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584" y="1132117"/>
            <a:ext cx="544546" cy="52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3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Bailey, Paul (bail1806@vandals.uidaho.edu)</dc:creator>
  <cp:lastModifiedBy>Bailey, Paul (bail1806@vandals.uidaho.edu)</cp:lastModifiedBy>
  <cp:revision>12</cp:revision>
  <dcterms:created xsi:type="dcterms:W3CDTF">2014-10-13T21:40:04Z</dcterms:created>
  <dcterms:modified xsi:type="dcterms:W3CDTF">2014-10-13T22:36:47Z</dcterms:modified>
</cp:coreProperties>
</file>