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1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50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2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1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159"/>
            <a:ext cx="9144000" cy="1337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F76AD-C67F-43B2-A81F-39778973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87" y="3436883"/>
            <a:ext cx="6753559" cy="609600"/>
          </a:xfrm>
        </p:spPr>
        <p:txBody>
          <a:bodyPr/>
          <a:lstStyle/>
          <a:p>
            <a:r>
              <a:rPr lang="en-US" sz="3600" dirty="0"/>
              <a:t>. Panchayat Profile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BF0595-E15D-41F6-A4BB-37E427D40732}"/>
              </a:ext>
            </a:extLst>
          </p:cNvPr>
          <p:cNvSpPr txBox="1">
            <a:spLocks/>
          </p:cNvSpPr>
          <p:nvPr/>
        </p:nvSpPr>
        <p:spPr>
          <a:xfrm>
            <a:off x="895342" y="4489888"/>
            <a:ext cx="8020057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. Resource envelop – Budget Allocation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38069A-6F05-4456-AC66-D328852244ED}"/>
              </a:ext>
            </a:extLst>
          </p:cNvPr>
          <p:cNvSpPr txBox="1">
            <a:spLocks/>
          </p:cNvSpPr>
          <p:nvPr/>
        </p:nvSpPr>
        <p:spPr>
          <a:xfrm>
            <a:off x="866440" y="2895600"/>
            <a:ext cx="7872912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912462-8BD4-436B-983B-3406E3076A05}"/>
              </a:ext>
            </a:extLst>
          </p:cNvPr>
          <p:cNvSpPr txBox="1">
            <a:spLocks/>
          </p:cNvSpPr>
          <p:nvPr/>
        </p:nvSpPr>
        <p:spPr>
          <a:xfrm>
            <a:off x="866440" y="2322130"/>
            <a:ext cx="6753559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. Mission </a:t>
            </a:r>
            <a:r>
              <a:rPr lang="en-US" sz="3200" dirty="0" err="1"/>
              <a:t>Antodya</a:t>
            </a:r>
            <a:r>
              <a:rPr lang="en-US" sz="3200" dirty="0"/>
              <a:t>- GPDP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. Panchayat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Kabakalan</dc:creator>
  <cp:lastModifiedBy>Kabakalan</cp:lastModifiedBy>
  <cp:revision>4</cp:revision>
  <dcterms:created xsi:type="dcterms:W3CDTF">2006-08-16T00:00:00Z</dcterms:created>
  <dcterms:modified xsi:type="dcterms:W3CDTF">2020-12-18T13:03:42Z</dcterms:modified>
</cp:coreProperties>
</file>