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29B7-CDFF-430B-B46A-3694E5A1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FCE57-C75F-495B-8105-67C02F481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6A80-D58B-4A61-B2F3-23F6016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A5A7-27CF-4A6F-B50A-E0F7FC56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E0D3-492C-4840-8B7F-089B777D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1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C811-279F-4EF2-8845-2B43BD90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E9E5D-6ABE-43AD-BA2F-B38A9FBE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171E-61A4-403C-8713-FF4298D6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B8F2-DE3E-443E-9A38-A795AFE6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220E-46F7-45C0-AFF8-1C604FC5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099B3-BE4B-48F5-BFD2-72F08C975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D8445-C4F2-4A24-8CBD-82F7A3FB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18E7-BFB5-4B3B-ABBD-D431D6C9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9D49-27E0-4840-AB65-4C7A6905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4448-0309-49EC-92DA-72BF0080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45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5160-E054-4A96-991A-E83F23BF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22CE-7E70-492B-9044-7748AF61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AA0B-3EF7-4962-8B75-0B1E17BD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A229-C7D7-490F-9CBA-7D8ED671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7B80-2F8C-45A4-B5BF-967DE8A1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4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D9B-A2A5-4E3F-A732-263A0FD6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CBDF-7574-45B1-B23D-CAC7C8AA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BA8D-3BBA-4897-B744-43C1CE3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1DAA-741E-4A51-8FB2-E6E8D7CC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69D6-4EB9-447A-BF80-742BD09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157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7C6C-4D2D-4DC1-8559-A8DE9C5A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70D1-F8A0-40B8-98C0-B32C22B1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5628-8647-479B-A883-899CEF2B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E05C0-C809-488F-8935-C0A5A0CD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C521-FEF5-41A4-B214-784838A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C7BB-B674-4527-B9C3-EB881D1C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46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0025-EB9C-41E1-89CB-C249F16E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4549-7BB0-4A58-856A-B81F66F8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86BC-5DF4-4CA9-A5AA-89B61EDA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C127-0856-43FF-AEEC-E2FF48BB9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E87B-6F51-46FD-9FFB-19004DC1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B729E-195D-4D56-8545-EA011907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A0A01-DF48-4BCC-8B15-30C77696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AAF1-F961-4AE3-B137-A14E8983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8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E287-F605-4ADC-8C58-54564566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3D4A-899C-4C68-B57D-6A900A44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36FCF-D897-46BE-8666-95CABC8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5A8FA-B7AF-4C79-BC6D-967A3A7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8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A9B1-BAA7-4204-B223-0E74D9DF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63E01-2A72-42CF-8520-82F75EE5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ED6E-627D-4B00-8CAF-582AAC83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44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D8D-BCF2-4ED4-9590-81F81B07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C61F-039E-4C20-97F7-EE1075B5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EC29A-BFF9-4D7F-98F5-1E9DCC3F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CA08-30B3-4305-B796-816E2E2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589BC-D9A6-49B6-9BDB-112E0B9F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11B4-5309-4EB3-84E5-844AFE81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78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A11A-57C1-444E-9862-24BF2135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E812C-FC68-4C5C-BC67-6529D44A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A622-FDD6-4FD8-AE30-02286CB3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3E9C-3521-40F7-A1F1-799BCE7C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E05B4-A23D-48A3-8031-D4B2EF6A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82FC-6614-4752-A164-42137A82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726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2ECFD-7DBF-48A9-A573-3F23F50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A95D-4B41-4046-8B3B-40F06B13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A123-35B5-4EC9-AD6F-B1C99AC1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722C-C90F-42B2-B697-8880C461D5E2}" type="datetimeFigureOut">
              <a:rPr lang="en-IE" smtClean="0"/>
              <a:t>12/04/2020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A3E5-C82C-4D49-9CE9-287524C6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E904-172F-4D4B-BBE4-34B809411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77BC-1D64-4AF9-8772-D6CCC14A1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24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F822C1-2A1E-4E9D-91A9-490A66A092C5}"/>
              </a:ext>
            </a:extLst>
          </p:cNvPr>
          <p:cNvSpPr/>
          <p:nvPr/>
        </p:nvSpPr>
        <p:spPr>
          <a:xfrm>
            <a:off x="3147135" y="175054"/>
            <a:ext cx="4980372" cy="4705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err="1"/>
              <a:t>MainNLTPTweetAnalysisController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68C16-9408-4E56-94BB-6B37A73A5FFD}"/>
              </a:ext>
            </a:extLst>
          </p:cNvPr>
          <p:cNvSpPr/>
          <p:nvPr/>
        </p:nvSpPr>
        <p:spPr>
          <a:xfrm>
            <a:off x="2197222" y="1008261"/>
            <a:ext cx="3169329" cy="4705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Read Tweets from 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978-0024-4D5D-B974-419FAEEDD36E}"/>
              </a:ext>
            </a:extLst>
          </p:cNvPr>
          <p:cNvSpPr/>
          <p:nvPr/>
        </p:nvSpPr>
        <p:spPr>
          <a:xfrm>
            <a:off x="5819313" y="1008262"/>
            <a:ext cx="3515558" cy="438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Get Tweets from Twitter using </a:t>
            </a:r>
            <a:r>
              <a:rPr lang="en-IE" dirty="0" err="1"/>
              <a:t>tweepy</a:t>
            </a:r>
            <a:r>
              <a:rPr lang="en-IE" dirty="0"/>
              <a:t>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694E55-59B3-46EA-8361-4DD5AD95688A}"/>
              </a:ext>
            </a:extLst>
          </p:cNvPr>
          <p:cNvSpPr/>
          <p:nvPr/>
        </p:nvSpPr>
        <p:spPr>
          <a:xfrm>
            <a:off x="4647458" y="1889371"/>
            <a:ext cx="2383652" cy="1007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Pre Processing Text</a:t>
            </a:r>
          </a:p>
          <a:p>
            <a:pPr algn="ctr"/>
            <a:r>
              <a:rPr lang="en-IE" sz="1000" dirty="0"/>
              <a:t>Remove Special Characters</a:t>
            </a:r>
          </a:p>
          <a:p>
            <a:pPr algn="ctr"/>
            <a:r>
              <a:rPr lang="en-IE" sz="1000" dirty="0"/>
              <a:t>Remove Email ids</a:t>
            </a:r>
          </a:p>
          <a:p>
            <a:pPr algn="ctr"/>
            <a:r>
              <a:rPr lang="en-IE" sz="1000" dirty="0"/>
              <a:t>Remove numbers</a:t>
            </a:r>
          </a:p>
          <a:p>
            <a:pPr algn="ctr"/>
            <a:r>
              <a:rPr lang="en-IE" sz="1000" dirty="0"/>
              <a:t>Tokenize and remove STOP Words</a:t>
            </a:r>
          </a:p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68B0C-07F7-442C-99B3-A7B7D2753827}"/>
              </a:ext>
            </a:extLst>
          </p:cNvPr>
          <p:cNvSpPr/>
          <p:nvPr/>
        </p:nvSpPr>
        <p:spPr>
          <a:xfrm>
            <a:off x="4647457" y="3224234"/>
            <a:ext cx="2383653" cy="629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err="1"/>
              <a:t>TextBlob</a:t>
            </a:r>
            <a:r>
              <a:rPr lang="en-IE" dirty="0"/>
              <a:t> Analyser</a:t>
            </a:r>
          </a:p>
          <a:p>
            <a:pPr algn="ctr"/>
            <a:r>
              <a:rPr lang="en-IE" dirty="0"/>
              <a:t>Score + Polarity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DE7C92-08B9-4A6A-ADB8-AA5E19FAF334}"/>
              </a:ext>
            </a:extLst>
          </p:cNvPr>
          <p:cNvSpPr/>
          <p:nvPr/>
        </p:nvSpPr>
        <p:spPr>
          <a:xfrm>
            <a:off x="4647459" y="4180503"/>
            <a:ext cx="2383653" cy="725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VADER Analyser</a:t>
            </a:r>
          </a:p>
          <a:p>
            <a:pPr algn="ctr"/>
            <a:r>
              <a:rPr lang="en-IE" dirty="0"/>
              <a:t>Score + Polarity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8F81E-9361-4D50-BEFD-25DC7F6D3111}"/>
              </a:ext>
            </a:extLst>
          </p:cNvPr>
          <p:cNvSpPr/>
          <p:nvPr/>
        </p:nvSpPr>
        <p:spPr>
          <a:xfrm>
            <a:off x="4647460" y="5267875"/>
            <a:ext cx="2383654" cy="725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Write To File TweetsFinalAnalysis.csv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E7161-E338-4CA5-B2D0-6C0E5A9069A5}"/>
              </a:ext>
            </a:extLst>
          </p:cNvPr>
          <p:cNvCxnSpPr>
            <a:stCxn id="4" idx="4"/>
          </p:cNvCxnSpPr>
          <p:nvPr/>
        </p:nvCxnSpPr>
        <p:spPr>
          <a:xfrm flipH="1">
            <a:off x="4998128" y="645571"/>
            <a:ext cx="639193" cy="36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0EC02C-4AD5-470C-8A11-F5CE1837DBF2}"/>
              </a:ext>
            </a:extLst>
          </p:cNvPr>
          <p:cNvCxnSpPr>
            <a:stCxn id="4" idx="4"/>
          </p:cNvCxnSpPr>
          <p:nvPr/>
        </p:nvCxnSpPr>
        <p:spPr>
          <a:xfrm>
            <a:off x="5637321" y="645571"/>
            <a:ext cx="896644" cy="36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40162-5963-4C57-932D-39E65407C3B9}"/>
              </a:ext>
            </a:extLst>
          </p:cNvPr>
          <p:cNvCxnSpPr>
            <a:cxnSpLocks/>
          </p:cNvCxnSpPr>
          <p:nvPr/>
        </p:nvCxnSpPr>
        <p:spPr>
          <a:xfrm>
            <a:off x="4998128" y="1478778"/>
            <a:ext cx="639193" cy="41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63BCC7-E59E-4598-9143-7E42F99EF246}"/>
              </a:ext>
            </a:extLst>
          </p:cNvPr>
          <p:cNvCxnSpPr/>
          <p:nvPr/>
        </p:nvCxnSpPr>
        <p:spPr>
          <a:xfrm flipH="1">
            <a:off x="5637321" y="1447060"/>
            <a:ext cx="994298" cy="44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E23F9-B28D-4397-AC23-54A32B19917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39284" y="2897124"/>
            <a:ext cx="0" cy="3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38297C-4A94-42B4-95F7-500329901BC1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5839284" y="3853393"/>
            <a:ext cx="2" cy="3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6BD31B-7980-4302-A682-22DBDA3AA02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839286" y="4905886"/>
            <a:ext cx="1" cy="36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Yadav</dc:creator>
  <cp:lastModifiedBy>Deepak Yadav</cp:lastModifiedBy>
  <cp:revision>7</cp:revision>
  <dcterms:created xsi:type="dcterms:W3CDTF">2020-04-12T17:31:48Z</dcterms:created>
  <dcterms:modified xsi:type="dcterms:W3CDTF">2020-04-12T17:57:41Z</dcterms:modified>
</cp:coreProperties>
</file>