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Web-Server-Application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FanYu</a:t>
            </a:r>
            <a:r>
              <a:rPr lang="en-US" altLang="zh-CN"/>
              <a:t>ting</a:t>
            </a:r>
            <a:endParaRPr lang="en-US" altLang="zh-CN"/>
          </a:p>
          <a:p>
            <a:r>
              <a:rPr lang="en-US" altLang="zh-CN"/>
              <a:t>S1716047</a:t>
            </a:r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8630"/>
            <a:ext cx="12192000" cy="5920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242570"/>
            <a:ext cx="9458325" cy="6372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404620"/>
            <a:ext cx="5619750" cy="4048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4660"/>
            <a:ext cx="12192000" cy="5948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18745"/>
            <a:ext cx="8686800" cy="661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575" y="0"/>
            <a:ext cx="553085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安妮</cp:lastModifiedBy>
  <cp:revision>172</cp:revision>
  <dcterms:created xsi:type="dcterms:W3CDTF">2019-06-19T02:08:00Z</dcterms:created>
  <dcterms:modified xsi:type="dcterms:W3CDTF">2021-04-17T09:27:09Z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F009E2D3B57E476EBCFDC34FA05676C6</vt:lpwstr>
  </property>
</Properties>
</file>