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1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>
        <p:scale>
          <a:sx n="50" d="100"/>
          <a:sy n="50" d="100"/>
        </p:scale>
        <p:origin x="-101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5874-D81A-403A-ADA4-F470A25CFA30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6D36-6642-460A-B81E-67DBE4B30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8/18/2023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8/18/2023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4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8/18/2023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8/18/2023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4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8/18/2023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5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8/18/2023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9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8/18/2023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7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8/18/2023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1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8/18/2023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2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8/18/2023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8/18/2023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5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8/18/2023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7021451-1387-4CA6-816F-3879F97B5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3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79247" y="862362"/>
            <a:ext cx="7360317" cy="71111"/>
            <a:chOff x="2818870" y="1293542"/>
            <a:chExt cx="11040476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8870" y="1293542"/>
              <a:ext cx="11040476" cy="106667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47" y="1065077"/>
            <a:ext cx="2159391" cy="46786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11880" y="1203960"/>
            <a:ext cx="5166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로그인 버튼을 누르면 카카오 로그인 페이지 이동 후 로그인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79247" y="269093"/>
            <a:ext cx="516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로그인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2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79247" y="862362"/>
            <a:ext cx="7360317" cy="71111"/>
            <a:chOff x="2818870" y="1293542"/>
            <a:chExt cx="11040476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8870" y="1293542"/>
              <a:ext cx="11040476" cy="10666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702037" y="1374506"/>
            <a:ext cx="6246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다른 유저가 등록한 물고기 정보 제공 및 알림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알림 상세 정보 조회 가능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79246" y="310246"/>
            <a:ext cx="516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 화면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7" name="그룹 1011"/>
          <p:cNvGrpSpPr/>
          <p:nvPr/>
        </p:nvGrpSpPr>
        <p:grpSpPr>
          <a:xfrm>
            <a:off x="799246" y="1267826"/>
            <a:ext cx="2160000" cy="4680000"/>
            <a:chOff x="11842376" y="4050646"/>
            <a:chExt cx="2152381" cy="4552381"/>
          </a:xfrm>
        </p:grpSpPr>
        <p:grpSp>
          <p:nvGrpSpPr>
            <p:cNvPr id="11" name="그룹 1012"/>
            <p:cNvGrpSpPr/>
            <p:nvPr/>
          </p:nvGrpSpPr>
          <p:grpSpPr>
            <a:xfrm>
              <a:off x="11842376" y="4050646"/>
              <a:ext cx="2144382" cy="4544725"/>
              <a:chOff x="11842376" y="4050646"/>
              <a:chExt cx="2144382" cy="4544725"/>
            </a:xfrm>
          </p:grpSpPr>
          <p:pic>
            <p:nvPicPr>
              <p:cNvPr id="14" name="Object 3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842376" y="4050646"/>
                <a:ext cx="2144382" cy="4544725"/>
              </a:xfrm>
              <a:prstGeom prst="rect">
                <a:avLst/>
              </a:prstGeom>
            </p:spPr>
          </p:pic>
        </p:grpSp>
        <p:grpSp>
          <p:nvGrpSpPr>
            <p:cNvPr id="12" name="그룹 1013"/>
            <p:cNvGrpSpPr/>
            <p:nvPr/>
          </p:nvGrpSpPr>
          <p:grpSpPr>
            <a:xfrm>
              <a:off x="11945414" y="4288398"/>
              <a:ext cx="1942328" cy="4100158"/>
              <a:chOff x="11945414" y="4288398"/>
              <a:chExt cx="1942328" cy="4100158"/>
            </a:xfrm>
          </p:grpSpPr>
          <p:pic>
            <p:nvPicPr>
              <p:cNvPr id="13" name="Object 3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945414" y="4288398"/>
                <a:ext cx="1942328" cy="4100158"/>
              </a:xfrm>
              <a:prstGeom prst="rect">
                <a:avLst/>
              </a:prstGeom>
            </p:spPr>
          </p:pic>
        </p:grpSp>
      </p:grpSp>
      <p:grpSp>
        <p:nvGrpSpPr>
          <p:cNvPr id="15" name="그룹 1014"/>
          <p:cNvGrpSpPr/>
          <p:nvPr/>
        </p:nvGrpSpPr>
        <p:grpSpPr>
          <a:xfrm>
            <a:off x="3246628" y="1259955"/>
            <a:ext cx="2160000" cy="4680000"/>
            <a:chOff x="14034669" y="4050646"/>
            <a:chExt cx="2144382" cy="4544725"/>
          </a:xfrm>
        </p:grpSpPr>
        <p:grpSp>
          <p:nvGrpSpPr>
            <p:cNvPr id="16" name="그룹 1015"/>
            <p:cNvGrpSpPr/>
            <p:nvPr/>
          </p:nvGrpSpPr>
          <p:grpSpPr>
            <a:xfrm>
              <a:off x="14034669" y="4050646"/>
              <a:ext cx="2144382" cy="4544725"/>
              <a:chOff x="14034669" y="4050646"/>
              <a:chExt cx="2144382" cy="4544725"/>
            </a:xfrm>
          </p:grpSpPr>
          <p:pic>
            <p:nvPicPr>
              <p:cNvPr id="19" name="Object 4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034669" y="4050646"/>
                <a:ext cx="2144382" cy="4544725"/>
              </a:xfrm>
              <a:prstGeom prst="rect">
                <a:avLst/>
              </a:prstGeom>
            </p:spPr>
          </p:pic>
        </p:grpSp>
        <p:grpSp>
          <p:nvGrpSpPr>
            <p:cNvPr id="17" name="그룹 1016"/>
            <p:cNvGrpSpPr/>
            <p:nvPr/>
          </p:nvGrpSpPr>
          <p:grpSpPr>
            <a:xfrm>
              <a:off x="14137707" y="4288398"/>
              <a:ext cx="1942328" cy="4100158"/>
              <a:chOff x="14137707" y="4288398"/>
              <a:chExt cx="1942328" cy="4100158"/>
            </a:xfrm>
          </p:grpSpPr>
          <p:pic>
            <p:nvPicPr>
              <p:cNvPr id="18" name="Object 4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37707" y="4288398"/>
                <a:ext cx="1942328" cy="41001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37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79247" y="862362"/>
            <a:ext cx="7360317" cy="71111"/>
            <a:chOff x="2818870" y="1293542"/>
            <a:chExt cx="11040476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8870" y="1293542"/>
              <a:ext cx="11040476" cy="10666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366893" y="1374506"/>
            <a:ext cx="4581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스팟조회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화면에서 날씨정보 및 물고기 잡은 위치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마커로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표시 및 상세 정보 확인 가능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79246" y="310246"/>
            <a:ext cx="516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 화면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20" name="그룹 1011"/>
          <p:cNvGrpSpPr/>
          <p:nvPr/>
        </p:nvGrpSpPr>
        <p:grpSpPr>
          <a:xfrm>
            <a:off x="907817" y="1374506"/>
            <a:ext cx="1942857" cy="4114286"/>
            <a:chOff x="7065171" y="3039239"/>
            <a:chExt cx="2914286" cy="6171429"/>
          </a:xfrm>
        </p:grpSpPr>
        <p:grpSp>
          <p:nvGrpSpPr>
            <p:cNvPr id="21" name="그룹 1012"/>
            <p:cNvGrpSpPr/>
            <p:nvPr/>
          </p:nvGrpSpPr>
          <p:grpSpPr>
            <a:xfrm>
              <a:off x="7065171" y="3039239"/>
              <a:ext cx="2910798" cy="6169039"/>
              <a:chOff x="7065171" y="3039239"/>
              <a:chExt cx="2910798" cy="6169039"/>
            </a:xfrm>
          </p:grpSpPr>
          <p:pic>
            <p:nvPicPr>
              <p:cNvPr id="24" name="Object 3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65171" y="3039239"/>
                <a:ext cx="2910798" cy="6169039"/>
              </a:xfrm>
              <a:prstGeom prst="rect">
                <a:avLst/>
              </a:prstGeom>
            </p:spPr>
          </p:pic>
        </p:grpSp>
        <p:grpSp>
          <p:nvGrpSpPr>
            <p:cNvPr id="22" name="그룹 1013"/>
            <p:cNvGrpSpPr/>
            <p:nvPr/>
          </p:nvGrpSpPr>
          <p:grpSpPr>
            <a:xfrm>
              <a:off x="7205036" y="3361964"/>
              <a:ext cx="2636529" cy="5565581"/>
              <a:chOff x="7205036" y="3361964"/>
              <a:chExt cx="2636529" cy="5565581"/>
            </a:xfrm>
          </p:grpSpPr>
          <p:pic>
            <p:nvPicPr>
              <p:cNvPr id="23" name="Object 4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05036" y="3361964"/>
                <a:ext cx="2636529" cy="5565581"/>
              </a:xfrm>
              <a:prstGeom prst="rect">
                <a:avLst/>
              </a:prstGeom>
            </p:spPr>
          </p:pic>
        </p:grpSp>
      </p:grpSp>
      <p:grpSp>
        <p:nvGrpSpPr>
          <p:cNvPr id="25" name="그룹 1014"/>
          <p:cNvGrpSpPr/>
          <p:nvPr/>
        </p:nvGrpSpPr>
        <p:grpSpPr>
          <a:xfrm>
            <a:off x="3090710" y="1372913"/>
            <a:ext cx="1942857" cy="4114286"/>
            <a:chOff x="11159231" y="3320327"/>
            <a:chExt cx="2914286" cy="6171429"/>
          </a:xfrm>
        </p:grpSpPr>
        <p:grpSp>
          <p:nvGrpSpPr>
            <p:cNvPr id="26" name="그룹 1015"/>
            <p:cNvGrpSpPr/>
            <p:nvPr/>
          </p:nvGrpSpPr>
          <p:grpSpPr>
            <a:xfrm>
              <a:off x="11159231" y="3320327"/>
              <a:ext cx="2910798" cy="6169039"/>
              <a:chOff x="11159231" y="3320327"/>
              <a:chExt cx="2910798" cy="6169039"/>
            </a:xfrm>
          </p:grpSpPr>
          <p:pic>
            <p:nvPicPr>
              <p:cNvPr id="29" name="Object 4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159231" y="3320327"/>
                <a:ext cx="2910798" cy="6169039"/>
              </a:xfrm>
              <a:prstGeom prst="rect">
                <a:avLst/>
              </a:prstGeom>
            </p:spPr>
          </p:pic>
        </p:grpSp>
        <p:grpSp>
          <p:nvGrpSpPr>
            <p:cNvPr id="27" name="그룹 1016"/>
            <p:cNvGrpSpPr/>
            <p:nvPr/>
          </p:nvGrpSpPr>
          <p:grpSpPr>
            <a:xfrm>
              <a:off x="11299096" y="3643053"/>
              <a:ext cx="2636529" cy="5565581"/>
              <a:chOff x="11299096" y="3643053"/>
              <a:chExt cx="2636529" cy="5565581"/>
            </a:xfrm>
          </p:grpSpPr>
          <p:pic>
            <p:nvPicPr>
              <p:cNvPr id="28" name="Object 4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299096" y="3643053"/>
                <a:ext cx="2636529" cy="5565581"/>
              </a:xfrm>
              <a:prstGeom prst="rect">
                <a:avLst/>
              </a:prstGeom>
            </p:spPr>
          </p:pic>
        </p:grpSp>
      </p:grpSp>
      <p:grpSp>
        <p:nvGrpSpPr>
          <p:cNvPr id="30" name="그룹 1017"/>
          <p:cNvGrpSpPr/>
          <p:nvPr/>
        </p:nvGrpSpPr>
        <p:grpSpPr>
          <a:xfrm>
            <a:off x="5273603" y="1386114"/>
            <a:ext cx="1942857" cy="4114286"/>
            <a:chOff x="14706220" y="3424770"/>
            <a:chExt cx="2914286" cy="6171429"/>
          </a:xfrm>
        </p:grpSpPr>
        <p:grpSp>
          <p:nvGrpSpPr>
            <p:cNvPr id="31" name="그룹 1018"/>
            <p:cNvGrpSpPr/>
            <p:nvPr/>
          </p:nvGrpSpPr>
          <p:grpSpPr>
            <a:xfrm>
              <a:off x="14706220" y="3424770"/>
              <a:ext cx="2910798" cy="6169039"/>
              <a:chOff x="14706220" y="3424770"/>
              <a:chExt cx="2910798" cy="6169039"/>
            </a:xfrm>
          </p:grpSpPr>
          <p:pic>
            <p:nvPicPr>
              <p:cNvPr id="34" name="Object 5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706220" y="3424770"/>
                <a:ext cx="2910798" cy="6169039"/>
              </a:xfrm>
              <a:prstGeom prst="rect">
                <a:avLst/>
              </a:prstGeom>
            </p:spPr>
          </p:pic>
        </p:grpSp>
        <p:grpSp>
          <p:nvGrpSpPr>
            <p:cNvPr id="32" name="그룹 1019"/>
            <p:cNvGrpSpPr/>
            <p:nvPr/>
          </p:nvGrpSpPr>
          <p:grpSpPr>
            <a:xfrm>
              <a:off x="14846084" y="3747496"/>
              <a:ext cx="2636529" cy="5565581"/>
              <a:chOff x="14846084" y="3747496"/>
              <a:chExt cx="2636529" cy="5565581"/>
            </a:xfrm>
          </p:grpSpPr>
          <p:pic>
            <p:nvPicPr>
              <p:cNvPr id="33" name="Object 5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846084" y="3747496"/>
                <a:ext cx="2636529" cy="55655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0136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79247" y="862362"/>
            <a:ext cx="7360317" cy="71111"/>
            <a:chOff x="2818870" y="1293542"/>
            <a:chExt cx="11040476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8870" y="1293542"/>
              <a:ext cx="11040476" cy="10666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989320" y="1374506"/>
            <a:ext cx="5959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기능을 통해 자동으로 어종과 길이를 제공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촬영 후 물고기 등록하면 다른 사람들에게 잡은 정보 제고 및 상세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조회가능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79246" y="310246"/>
            <a:ext cx="516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20" name="그룹 1002"/>
          <p:cNvGrpSpPr/>
          <p:nvPr/>
        </p:nvGrpSpPr>
        <p:grpSpPr>
          <a:xfrm>
            <a:off x="717341" y="1166829"/>
            <a:ext cx="2323810" cy="4923810"/>
            <a:chOff x="5505502" y="4206539"/>
            <a:chExt cx="2323810" cy="4923810"/>
          </a:xfrm>
        </p:grpSpPr>
        <p:grpSp>
          <p:nvGrpSpPr>
            <p:cNvPr id="21" name="그룹 1003"/>
            <p:cNvGrpSpPr/>
            <p:nvPr/>
          </p:nvGrpSpPr>
          <p:grpSpPr>
            <a:xfrm>
              <a:off x="5505502" y="4206539"/>
              <a:ext cx="2323130" cy="4923556"/>
              <a:chOff x="5505502" y="4206539"/>
              <a:chExt cx="2323130" cy="4923556"/>
            </a:xfrm>
          </p:grpSpPr>
          <p:pic>
            <p:nvPicPr>
              <p:cNvPr id="24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05502" y="4206539"/>
                <a:ext cx="2323130" cy="4923556"/>
              </a:xfrm>
              <a:prstGeom prst="rect">
                <a:avLst/>
              </a:prstGeom>
            </p:spPr>
          </p:pic>
        </p:grpSp>
        <p:grpSp>
          <p:nvGrpSpPr>
            <p:cNvPr id="22" name="그룹 1004"/>
            <p:cNvGrpSpPr/>
            <p:nvPr/>
          </p:nvGrpSpPr>
          <p:grpSpPr>
            <a:xfrm>
              <a:off x="5617129" y="4464109"/>
              <a:ext cx="2104233" cy="4441932"/>
              <a:chOff x="5617129" y="4464109"/>
              <a:chExt cx="2104233" cy="4441932"/>
            </a:xfrm>
          </p:grpSpPr>
          <p:pic>
            <p:nvPicPr>
              <p:cNvPr id="23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17129" y="4464109"/>
                <a:ext cx="2104233" cy="4441932"/>
              </a:xfrm>
              <a:prstGeom prst="rect">
                <a:avLst/>
              </a:prstGeom>
            </p:spPr>
          </p:pic>
        </p:grpSp>
      </p:grpSp>
      <p:grpSp>
        <p:nvGrpSpPr>
          <p:cNvPr id="25" name="그룹 1005"/>
          <p:cNvGrpSpPr/>
          <p:nvPr/>
        </p:nvGrpSpPr>
        <p:grpSpPr>
          <a:xfrm>
            <a:off x="3235595" y="1183460"/>
            <a:ext cx="2323810" cy="4923810"/>
            <a:chOff x="8038155" y="4206539"/>
            <a:chExt cx="2323810" cy="4923810"/>
          </a:xfrm>
        </p:grpSpPr>
        <p:grpSp>
          <p:nvGrpSpPr>
            <p:cNvPr id="26" name="그룹 1006"/>
            <p:cNvGrpSpPr/>
            <p:nvPr/>
          </p:nvGrpSpPr>
          <p:grpSpPr>
            <a:xfrm>
              <a:off x="8038155" y="4206539"/>
              <a:ext cx="2323130" cy="4923556"/>
              <a:chOff x="8038155" y="4206539"/>
              <a:chExt cx="2323130" cy="4923556"/>
            </a:xfrm>
          </p:grpSpPr>
          <p:pic>
            <p:nvPicPr>
              <p:cNvPr id="29" name="Object 2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38155" y="4206539"/>
                <a:ext cx="2323130" cy="4923556"/>
              </a:xfrm>
              <a:prstGeom prst="rect">
                <a:avLst/>
              </a:prstGeom>
            </p:spPr>
          </p:pic>
        </p:grpSp>
        <p:grpSp>
          <p:nvGrpSpPr>
            <p:cNvPr id="27" name="그룹 1007"/>
            <p:cNvGrpSpPr/>
            <p:nvPr/>
          </p:nvGrpSpPr>
          <p:grpSpPr>
            <a:xfrm>
              <a:off x="8149782" y="4464109"/>
              <a:ext cx="2104233" cy="4441932"/>
              <a:chOff x="8149782" y="4464109"/>
              <a:chExt cx="2104233" cy="4441932"/>
            </a:xfrm>
          </p:grpSpPr>
          <p:pic>
            <p:nvPicPr>
              <p:cNvPr id="28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49782" y="4464109"/>
                <a:ext cx="2104233" cy="4441932"/>
              </a:xfrm>
              <a:prstGeom prst="rect">
                <a:avLst/>
              </a:prstGeom>
            </p:spPr>
          </p:pic>
        </p:grpSp>
      </p:grpSp>
      <p:grpSp>
        <p:nvGrpSpPr>
          <p:cNvPr id="30" name="그룹 1008"/>
          <p:cNvGrpSpPr/>
          <p:nvPr/>
        </p:nvGrpSpPr>
        <p:grpSpPr>
          <a:xfrm>
            <a:off x="7045606" y="3661996"/>
            <a:ext cx="3668114" cy="3043604"/>
            <a:chOff x="11536755" y="3216918"/>
            <a:chExt cx="5255340" cy="6144651"/>
          </a:xfrm>
        </p:grpSpPr>
        <p:pic>
          <p:nvPicPr>
            <p:cNvPr id="31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36755" y="3216918"/>
              <a:ext cx="5255340" cy="6144651"/>
            </a:xfrm>
            <a:prstGeom prst="rect">
              <a:avLst/>
            </a:prstGeom>
          </p:spPr>
        </p:pic>
      </p:grpSp>
      <p:grpSp>
        <p:nvGrpSpPr>
          <p:cNvPr id="32" name="그룹 1009"/>
          <p:cNvGrpSpPr/>
          <p:nvPr/>
        </p:nvGrpSpPr>
        <p:grpSpPr>
          <a:xfrm rot="3052021">
            <a:off x="5595356" y="3063475"/>
            <a:ext cx="1150051" cy="1063267"/>
            <a:chOff x="9640261" y="5188571"/>
            <a:chExt cx="1896495" cy="1503017"/>
          </a:xfrm>
        </p:grpSpPr>
        <p:pic>
          <p:nvPicPr>
            <p:cNvPr id="33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0261" y="5188571"/>
              <a:ext cx="1896495" cy="1503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7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79247" y="862362"/>
            <a:ext cx="7360317" cy="71111"/>
            <a:chOff x="2818870" y="1293542"/>
            <a:chExt cx="11040476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8870" y="1293542"/>
              <a:ext cx="11040476" cy="10666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46038" y="5233910"/>
            <a:ext cx="10523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내가 잡은 물고기의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어종별로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조회가능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크기 및 날짜로 </a:t>
            </a:r>
            <a:r>
              <a:rPr lang="ko-KR" altLang="en-US" sz="20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정렬가능</a:t>
            </a:r>
            <a:endParaRPr lang="en-US" altLang="ko-KR" sz="20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특정날짜에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잡은 물고기 </a:t>
            </a:r>
            <a:r>
              <a:rPr lang="ko-KR" altLang="en-US" sz="20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조회가능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79246" y="310246"/>
            <a:ext cx="516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도감</a:t>
            </a: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41906" y="1374506"/>
            <a:ext cx="7197200" cy="3667730"/>
            <a:chOff x="5815800" y="3721219"/>
            <a:chExt cx="9662010" cy="4923810"/>
          </a:xfrm>
        </p:grpSpPr>
        <p:grpSp>
          <p:nvGrpSpPr>
            <p:cNvPr id="21" name="그룹 1002"/>
            <p:cNvGrpSpPr/>
            <p:nvPr/>
          </p:nvGrpSpPr>
          <p:grpSpPr>
            <a:xfrm>
              <a:off x="5815800" y="3721219"/>
              <a:ext cx="2323810" cy="4923810"/>
              <a:chOff x="5815800" y="3721219"/>
              <a:chExt cx="2323810" cy="4923810"/>
            </a:xfrm>
          </p:grpSpPr>
          <p:grpSp>
            <p:nvGrpSpPr>
              <p:cNvPr id="37" name="그룹 1003"/>
              <p:cNvGrpSpPr/>
              <p:nvPr/>
            </p:nvGrpSpPr>
            <p:grpSpPr>
              <a:xfrm>
                <a:off x="5815800" y="3721219"/>
                <a:ext cx="2323130" cy="4923556"/>
                <a:chOff x="5815800" y="3721219"/>
                <a:chExt cx="2323130" cy="4923556"/>
              </a:xfrm>
            </p:grpSpPr>
            <p:pic>
              <p:nvPicPr>
                <p:cNvPr id="41" name="Object 12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815800" y="3721219"/>
                  <a:ext cx="2323130" cy="4923556"/>
                </a:xfrm>
                <a:prstGeom prst="rect">
                  <a:avLst/>
                </a:prstGeom>
              </p:spPr>
            </p:pic>
          </p:grpSp>
          <p:grpSp>
            <p:nvGrpSpPr>
              <p:cNvPr id="39" name="그룹 1004"/>
              <p:cNvGrpSpPr/>
              <p:nvPr/>
            </p:nvGrpSpPr>
            <p:grpSpPr>
              <a:xfrm>
                <a:off x="5927426" y="3978789"/>
                <a:ext cx="2104233" cy="4441932"/>
                <a:chOff x="5927426" y="3978789"/>
                <a:chExt cx="2104233" cy="4441932"/>
              </a:xfrm>
            </p:grpSpPr>
            <p:pic>
              <p:nvPicPr>
                <p:cNvPr id="40" name="Object 1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927426" y="3978789"/>
                  <a:ext cx="2104233" cy="44419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" name="그룹 1005"/>
            <p:cNvGrpSpPr/>
            <p:nvPr/>
          </p:nvGrpSpPr>
          <p:grpSpPr>
            <a:xfrm>
              <a:off x="8261867" y="3721219"/>
              <a:ext cx="2323810" cy="4923810"/>
              <a:chOff x="8261867" y="3721219"/>
              <a:chExt cx="2323810" cy="4923810"/>
            </a:xfrm>
          </p:grpSpPr>
          <p:grpSp>
            <p:nvGrpSpPr>
              <p:cNvPr id="33" name="그룹 1006"/>
              <p:cNvGrpSpPr/>
              <p:nvPr/>
            </p:nvGrpSpPr>
            <p:grpSpPr>
              <a:xfrm>
                <a:off x="8261867" y="3721219"/>
                <a:ext cx="2323130" cy="4923556"/>
                <a:chOff x="8261867" y="3721219"/>
                <a:chExt cx="2323130" cy="4923556"/>
              </a:xfrm>
            </p:grpSpPr>
            <p:pic>
              <p:nvPicPr>
                <p:cNvPr id="36" name="Object 2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8261867" y="3721219"/>
                  <a:ext cx="2323130" cy="4923556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1007"/>
              <p:cNvGrpSpPr/>
              <p:nvPr/>
            </p:nvGrpSpPr>
            <p:grpSpPr>
              <a:xfrm>
                <a:off x="8373493" y="3978789"/>
                <a:ext cx="2104233" cy="4441932"/>
                <a:chOff x="8373493" y="3978789"/>
                <a:chExt cx="2104233" cy="4441932"/>
              </a:xfrm>
            </p:grpSpPr>
            <p:pic>
              <p:nvPicPr>
                <p:cNvPr id="35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8373493" y="3978789"/>
                  <a:ext cx="2104233" cy="44419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3" name="그룹 1008"/>
            <p:cNvGrpSpPr/>
            <p:nvPr/>
          </p:nvGrpSpPr>
          <p:grpSpPr>
            <a:xfrm>
              <a:off x="10707933" y="3721219"/>
              <a:ext cx="2323810" cy="4923810"/>
              <a:chOff x="10707933" y="3721219"/>
              <a:chExt cx="2323810" cy="4923810"/>
            </a:xfrm>
          </p:grpSpPr>
          <p:grpSp>
            <p:nvGrpSpPr>
              <p:cNvPr id="29" name="그룹 1009"/>
              <p:cNvGrpSpPr/>
              <p:nvPr/>
            </p:nvGrpSpPr>
            <p:grpSpPr>
              <a:xfrm>
                <a:off x="10707933" y="3721219"/>
                <a:ext cx="2323130" cy="4923556"/>
                <a:chOff x="10707933" y="3721219"/>
                <a:chExt cx="2323130" cy="4923556"/>
              </a:xfrm>
            </p:grpSpPr>
            <p:pic>
              <p:nvPicPr>
                <p:cNvPr id="32" name="Object 28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707933" y="3721219"/>
                  <a:ext cx="2323130" cy="4923556"/>
                </a:xfrm>
                <a:prstGeom prst="rect">
                  <a:avLst/>
                </a:prstGeom>
              </p:spPr>
            </p:pic>
          </p:grpSp>
          <p:grpSp>
            <p:nvGrpSpPr>
              <p:cNvPr id="30" name="그룹 1010"/>
              <p:cNvGrpSpPr/>
              <p:nvPr/>
            </p:nvGrpSpPr>
            <p:grpSpPr>
              <a:xfrm>
                <a:off x="10819560" y="3978789"/>
                <a:ext cx="2104233" cy="4441932"/>
                <a:chOff x="10819560" y="3978789"/>
                <a:chExt cx="2104233" cy="4441932"/>
              </a:xfrm>
            </p:grpSpPr>
            <p:pic>
              <p:nvPicPr>
                <p:cNvPr id="31" name="Object 3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819560" y="3978789"/>
                  <a:ext cx="2104233" cy="44419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4" name="그룹 1011"/>
            <p:cNvGrpSpPr/>
            <p:nvPr/>
          </p:nvGrpSpPr>
          <p:grpSpPr>
            <a:xfrm>
              <a:off x="13154000" y="3721219"/>
              <a:ext cx="2323810" cy="4923810"/>
              <a:chOff x="13154000" y="3721219"/>
              <a:chExt cx="2323810" cy="4923810"/>
            </a:xfrm>
          </p:grpSpPr>
          <p:grpSp>
            <p:nvGrpSpPr>
              <p:cNvPr id="25" name="그룹 1012"/>
              <p:cNvGrpSpPr/>
              <p:nvPr/>
            </p:nvGrpSpPr>
            <p:grpSpPr>
              <a:xfrm>
                <a:off x="13154000" y="3721219"/>
                <a:ext cx="2323130" cy="4923556"/>
                <a:chOff x="13154000" y="3721219"/>
                <a:chExt cx="2323130" cy="4923556"/>
              </a:xfrm>
            </p:grpSpPr>
            <p:pic>
              <p:nvPicPr>
                <p:cNvPr id="28" name="Object 36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3154000" y="3721219"/>
                  <a:ext cx="2323130" cy="4923556"/>
                </a:xfrm>
                <a:prstGeom prst="rect">
                  <a:avLst/>
                </a:prstGeom>
              </p:spPr>
            </p:pic>
          </p:grpSp>
          <p:grpSp>
            <p:nvGrpSpPr>
              <p:cNvPr id="26" name="그룹 1013"/>
              <p:cNvGrpSpPr/>
              <p:nvPr/>
            </p:nvGrpSpPr>
            <p:grpSpPr>
              <a:xfrm>
                <a:off x="13265627" y="3978789"/>
                <a:ext cx="2104233" cy="4441932"/>
                <a:chOff x="13265627" y="3978789"/>
                <a:chExt cx="2104233" cy="4441932"/>
              </a:xfrm>
            </p:grpSpPr>
            <p:pic>
              <p:nvPicPr>
                <p:cNvPr id="27" name="Object 3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265627" y="3978789"/>
                  <a:ext cx="2104233" cy="444193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205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</cp:revision>
  <dcterms:created xsi:type="dcterms:W3CDTF">2023-08-18T01:59:51Z</dcterms:created>
  <dcterms:modified xsi:type="dcterms:W3CDTF">2023-08-18T02:16:33Z</dcterms:modified>
</cp:coreProperties>
</file>