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7" r:id="rId6"/>
    <p:sldId id="258" r:id="rId7"/>
    <p:sldId id="259" r:id="rId8"/>
    <p:sldId id="260" r:id="rId9"/>
    <p:sldId id="261" r:id="rId10"/>
    <p:sldId id="268" r:id="rId11"/>
    <p:sldId id="269"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8123D-AC1F-443D-A9A7-9DE4C90C47F1}" v="19" dt="2024-10-18T04:47:46.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7F15B-E254-441C-83AE-DC18906814C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175CA524-2F28-4AA7-8CA3-0B2860E08565}">
      <dgm:prSet/>
      <dgm:spPr/>
      <dgm:t>
        <a:bodyPr/>
        <a:lstStyle/>
        <a:p>
          <a:r>
            <a:rPr lang="en-US" dirty="0"/>
            <a:t>The dataset consists of various factors that could influence a movie’s box-office performance. Some of the key features include:</a:t>
          </a:r>
        </a:p>
      </dgm:t>
    </dgm:pt>
    <dgm:pt modelId="{31B6A044-2FC6-48E7-8F40-4F88B4268029}" type="parTrans" cxnId="{5A6D3B77-C32F-4099-8DB6-F1E6BE3B1DA5}">
      <dgm:prSet/>
      <dgm:spPr/>
      <dgm:t>
        <a:bodyPr/>
        <a:lstStyle/>
        <a:p>
          <a:endParaRPr lang="en-US"/>
        </a:p>
      </dgm:t>
    </dgm:pt>
    <dgm:pt modelId="{EE4FEA0D-EFE9-4488-9088-5167F6FF55E8}" type="sibTrans" cxnId="{5A6D3B77-C32F-4099-8DB6-F1E6BE3B1DA5}">
      <dgm:prSet/>
      <dgm:spPr/>
      <dgm:t>
        <a:bodyPr/>
        <a:lstStyle/>
        <a:p>
          <a:endParaRPr lang="en-US"/>
        </a:p>
      </dgm:t>
    </dgm:pt>
    <dgm:pt modelId="{CF914BBA-5300-4871-81D1-5B58CBC466F1}">
      <dgm:prSet/>
      <dgm:spPr/>
      <dgm:t>
        <a:bodyPr/>
        <a:lstStyle/>
        <a:p>
          <a:r>
            <a:rPr lang="en-US"/>
            <a:t>Marketing Expense: The amount spent on marketing in crores.</a:t>
          </a:r>
        </a:p>
      </dgm:t>
    </dgm:pt>
    <dgm:pt modelId="{5BA38909-F7BA-4664-A6DE-C1F1DF6B9303}" type="parTrans" cxnId="{E3FE08CA-6BE8-47E7-A8E8-E7DD26591E1E}">
      <dgm:prSet/>
      <dgm:spPr/>
      <dgm:t>
        <a:bodyPr/>
        <a:lstStyle/>
        <a:p>
          <a:endParaRPr lang="en-US"/>
        </a:p>
      </dgm:t>
    </dgm:pt>
    <dgm:pt modelId="{6B454695-AEEC-456F-B078-52D420618279}" type="sibTrans" cxnId="{E3FE08CA-6BE8-47E7-A8E8-E7DD26591E1E}">
      <dgm:prSet/>
      <dgm:spPr/>
      <dgm:t>
        <a:bodyPr/>
        <a:lstStyle/>
        <a:p>
          <a:endParaRPr lang="en-US"/>
        </a:p>
      </dgm:t>
    </dgm:pt>
    <dgm:pt modelId="{F3D813B1-A387-426E-88B0-AB9CF4AD5516}">
      <dgm:prSet/>
      <dgm:spPr/>
      <dgm:t>
        <a:bodyPr/>
        <a:lstStyle/>
        <a:p>
          <a:r>
            <a:rPr lang="en-US"/>
            <a:t>Production Expense: The cost of production in crores.</a:t>
          </a:r>
        </a:p>
      </dgm:t>
    </dgm:pt>
    <dgm:pt modelId="{133D5D11-D7F7-49B8-910C-4ED0043F9962}" type="parTrans" cxnId="{A98C1AF6-F4DF-4671-9E23-62F589781742}">
      <dgm:prSet/>
      <dgm:spPr/>
      <dgm:t>
        <a:bodyPr/>
        <a:lstStyle/>
        <a:p>
          <a:endParaRPr lang="en-US"/>
        </a:p>
      </dgm:t>
    </dgm:pt>
    <dgm:pt modelId="{BC6312AF-A255-4B50-B4E7-6F9EED9B70C2}" type="sibTrans" cxnId="{A98C1AF6-F4DF-4671-9E23-62F589781742}">
      <dgm:prSet/>
      <dgm:spPr/>
      <dgm:t>
        <a:bodyPr/>
        <a:lstStyle/>
        <a:p>
          <a:endParaRPr lang="en-US"/>
        </a:p>
      </dgm:t>
    </dgm:pt>
    <dgm:pt modelId="{21ACDB78-1EE0-4AD5-A881-27F853D12379}">
      <dgm:prSet/>
      <dgm:spPr/>
      <dgm:t>
        <a:bodyPr/>
        <a:lstStyle/>
        <a:p>
          <a:r>
            <a:rPr lang="en-US"/>
            <a:t>Multiplex Coverage: The number of multiplex screens the movie is released on.</a:t>
          </a:r>
        </a:p>
      </dgm:t>
    </dgm:pt>
    <dgm:pt modelId="{42405AE3-78DD-4D94-ADBE-0B709050E6EE}" type="parTrans" cxnId="{95233BA2-BEAA-4BF3-A3DB-D37153DEB405}">
      <dgm:prSet/>
      <dgm:spPr/>
      <dgm:t>
        <a:bodyPr/>
        <a:lstStyle/>
        <a:p>
          <a:endParaRPr lang="en-US"/>
        </a:p>
      </dgm:t>
    </dgm:pt>
    <dgm:pt modelId="{25650989-CABF-45CD-85B8-E1BCA47298F8}" type="sibTrans" cxnId="{95233BA2-BEAA-4BF3-A3DB-D37153DEB405}">
      <dgm:prSet/>
      <dgm:spPr/>
      <dgm:t>
        <a:bodyPr/>
        <a:lstStyle/>
        <a:p>
          <a:endParaRPr lang="en-US"/>
        </a:p>
      </dgm:t>
    </dgm:pt>
    <dgm:pt modelId="{C73A1E8D-AE0F-4042-B701-05F369BC0407}">
      <dgm:prSet/>
      <dgm:spPr/>
      <dgm:t>
        <a:bodyPr/>
        <a:lstStyle/>
        <a:p>
          <a:r>
            <a:rPr lang="en-US"/>
            <a:t>Budget: The overall budget for the movie in crores.</a:t>
          </a:r>
        </a:p>
      </dgm:t>
    </dgm:pt>
    <dgm:pt modelId="{E0676A73-6C45-4FE1-A676-368DFE43AFB0}" type="parTrans" cxnId="{FFC504A7-D7E4-486A-9B0C-7C17A224E93C}">
      <dgm:prSet/>
      <dgm:spPr/>
      <dgm:t>
        <a:bodyPr/>
        <a:lstStyle/>
        <a:p>
          <a:endParaRPr lang="en-US"/>
        </a:p>
      </dgm:t>
    </dgm:pt>
    <dgm:pt modelId="{37B8A2A1-29F9-4F8F-9425-E1F105F280CB}" type="sibTrans" cxnId="{FFC504A7-D7E4-486A-9B0C-7C17A224E93C}">
      <dgm:prSet/>
      <dgm:spPr/>
      <dgm:t>
        <a:bodyPr/>
        <a:lstStyle/>
        <a:p>
          <a:endParaRPr lang="en-US"/>
        </a:p>
      </dgm:t>
    </dgm:pt>
    <dgm:pt modelId="{A7A7592C-9A72-49AB-B8DC-93E6CEF965C7}">
      <dgm:prSet/>
      <dgm:spPr/>
      <dgm:t>
        <a:bodyPr/>
        <a:lstStyle/>
        <a:p>
          <a:r>
            <a:rPr lang="en-US"/>
            <a:t>Movie Length: The length of the movie in minutes.</a:t>
          </a:r>
        </a:p>
      </dgm:t>
    </dgm:pt>
    <dgm:pt modelId="{F9D64D15-467A-45B2-A987-167B5426282E}" type="parTrans" cxnId="{4511E586-C549-4DF4-BC7E-E6417B3ED6B5}">
      <dgm:prSet/>
      <dgm:spPr/>
      <dgm:t>
        <a:bodyPr/>
        <a:lstStyle/>
        <a:p>
          <a:endParaRPr lang="en-US"/>
        </a:p>
      </dgm:t>
    </dgm:pt>
    <dgm:pt modelId="{5BB5BA8A-543A-4E42-A5EC-EFB1F8E0CEB6}" type="sibTrans" cxnId="{4511E586-C549-4DF4-BC7E-E6417B3ED6B5}">
      <dgm:prSet/>
      <dgm:spPr/>
      <dgm:t>
        <a:bodyPr/>
        <a:lstStyle/>
        <a:p>
          <a:endParaRPr lang="en-US"/>
        </a:p>
      </dgm:t>
    </dgm:pt>
    <dgm:pt modelId="{DCBA60FF-FB26-4797-8337-9794836B39B2}">
      <dgm:prSet/>
      <dgm:spPr/>
      <dgm:t>
        <a:bodyPr/>
        <a:lstStyle/>
        <a:p>
          <a:r>
            <a:rPr lang="en-US"/>
            <a:t>Lead Actor/Actress Rating: A rating (1-10 scale) representing the popularity and appeal of the lead actor/actress.</a:t>
          </a:r>
        </a:p>
      </dgm:t>
    </dgm:pt>
    <dgm:pt modelId="{50122EA8-9B67-4D45-A0E9-FCFEC747B0E0}" type="parTrans" cxnId="{393461AE-3E84-4119-96A9-2E2A01E51127}">
      <dgm:prSet/>
      <dgm:spPr/>
      <dgm:t>
        <a:bodyPr/>
        <a:lstStyle/>
        <a:p>
          <a:endParaRPr lang="en-US"/>
        </a:p>
      </dgm:t>
    </dgm:pt>
    <dgm:pt modelId="{D652AB5F-A1F5-4389-9A52-3BF6E1D4D44B}" type="sibTrans" cxnId="{393461AE-3E84-4119-96A9-2E2A01E51127}">
      <dgm:prSet/>
      <dgm:spPr/>
      <dgm:t>
        <a:bodyPr/>
        <a:lstStyle/>
        <a:p>
          <a:endParaRPr lang="en-US"/>
        </a:p>
      </dgm:t>
    </dgm:pt>
    <dgm:pt modelId="{15EC4719-EF21-4D20-8359-B29E20FE5814}">
      <dgm:prSet/>
      <dgm:spPr/>
      <dgm:t>
        <a:bodyPr/>
        <a:lstStyle/>
        <a:p>
          <a:r>
            <a:rPr lang="en-US"/>
            <a:t>Critic Rating: Professional reviews on a scale of 1-10.</a:t>
          </a:r>
        </a:p>
      </dgm:t>
    </dgm:pt>
    <dgm:pt modelId="{3BDCBF87-A70C-4F35-BADD-E6F025CE1710}" type="parTrans" cxnId="{2066ED59-4B8B-443E-990B-D7397C40D5C8}">
      <dgm:prSet/>
      <dgm:spPr/>
      <dgm:t>
        <a:bodyPr/>
        <a:lstStyle/>
        <a:p>
          <a:endParaRPr lang="en-US"/>
        </a:p>
      </dgm:t>
    </dgm:pt>
    <dgm:pt modelId="{18054B98-C2FD-4FF9-97E8-73981B48CB87}" type="sibTrans" cxnId="{2066ED59-4B8B-443E-990B-D7397C40D5C8}">
      <dgm:prSet/>
      <dgm:spPr/>
      <dgm:t>
        <a:bodyPr/>
        <a:lstStyle/>
        <a:p>
          <a:endParaRPr lang="en-US"/>
        </a:p>
      </dgm:t>
    </dgm:pt>
    <dgm:pt modelId="{1AABFA17-47FC-4F1F-BD9C-A9FB77256B53}">
      <dgm:prSet/>
      <dgm:spPr/>
      <dgm:t>
        <a:bodyPr/>
        <a:lstStyle/>
        <a:p>
          <a:r>
            <a:rPr lang="en-US"/>
            <a:t>Trailer Views &amp; Twitter Hashtags: Social media engagement metrics.</a:t>
          </a:r>
        </a:p>
      </dgm:t>
    </dgm:pt>
    <dgm:pt modelId="{5F0E8968-F736-48AB-B50D-93B5ED5F0445}" type="parTrans" cxnId="{66B4A4E6-273F-4891-B759-A51BC7E4BB98}">
      <dgm:prSet/>
      <dgm:spPr/>
      <dgm:t>
        <a:bodyPr/>
        <a:lstStyle/>
        <a:p>
          <a:endParaRPr lang="en-US"/>
        </a:p>
      </dgm:t>
    </dgm:pt>
    <dgm:pt modelId="{9E9B87EC-B9BE-498D-A829-2033B11803BC}" type="sibTrans" cxnId="{66B4A4E6-273F-4891-B759-A51BC7E4BB98}">
      <dgm:prSet/>
      <dgm:spPr/>
      <dgm:t>
        <a:bodyPr/>
        <a:lstStyle/>
        <a:p>
          <a:endParaRPr lang="en-US"/>
        </a:p>
      </dgm:t>
    </dgm:pt>
    <dgm:pt modelId="{78142681-625B-43FB-9E83-0870D23358C3}">
      <dgm:prSet/>
      <dgm:spPr/>
      <dgm:t>
        <a:bodyPr/>
        <a:lstStyle/>
        <a:p>
          <a:r>
            <a:rPr lang="en-US"/>
            <a:t>Genre: The movie's genre (Action, Comedy, Drama, Thriller).</a:t>
          </a:r>
        </a:p>
      </dgm:t>
    </dgm:pt>
    <dgm:pt modelId="{5A7580C6-886C-4251-976A-8A98C8BCC239}" type="parTrans" cxnId="{76BB1569-D562-42F5-A9B1-251679F828F0}">
      <dgm:prSet/>
      <dgm:spPr/>
      <dgm:t>
        <a:bodyPr/>
        <a:lstStyle/>
        <a:p>
          <a:endParaRPr lang="en-US"/>
        </a:p>
      </dgm:t>
    </dgm:pt>
    <dgm:pt modelId="{8AC77646-CEDC-4AF8-ACF6-FBE539363125}" type="sibTrans" cxnId="{76BB1569-D562-42F5-A9B1-251679F828F0}">
      <dgm:prSet/>
      <dgm:spPr/>
      <dgm:t>
        <a:bodyPr/>
        <a:lstStyle/>
        <a:p>
          <a:endParaRPr lang="en-US"/>
        </a:p>
      </dgm:t>
    </dgm:pt>
    <dgm:pt modelId="{C60BAF4D-2ADF-413E-BFB9-89C0FD9B3520}">
      <dgm:prSet/>
      <dgm:spPr/>
      <dgm:t>
        <a:bodyPr/>
        <a:lstStyle/>
        <a:p>
          <a:r>
            <a:rPr lang="en-US"/>
            <a:t>3D Availability: Whether the movie was available in 3D.</a:t>
          </a:r>
        </a:p>
      </dgm:t>
    </dgm:pt>
    <dgm:pt modelId="{410A4613-A89E-467C-AFA8-3E3E4FBBCF60}" type="parTrans" cxnId="{EB7EFA10-385E-4A25-AE60-09E981FD8F59}">
      <dgm:prSet/>
      <dgm:spPr/>
      <dgm:t>
        <a:bodyPr/>
        <a:lstStyle/>
        <a:p>
          <a:endParaRPr lang="en-US"/>
        </a:p>
      </dgm:t>
    </dgm:pt>
    <dgm:pt modelId="{8FB3409F-9181-42C6-A621-18633A7FE562}" type="sibTrans" cxnId="{EB7EFA10-385E-4A25-AE60-09E981FD8F59}">
      <dgm:prSet/>
      <dgm:spPr/>
      <dgm:t>
        <a:bodyPr/>
        <a:lstStyle/>
        <a:p>
          <a:endParaRPr lang="en-US"/>
        </a:p>
      </dgm:t>
    </dgm:pt>
    <dgm:pt modelId="{7DAF6963-1CEF-40D8-BDE7-263A0CAC10B9}" type="pres">
      <dgm:prSet presAssocID="{C207F15B-E254-441C-83AE-DC18906814C3}" presName="Name0" presStyleCnt="0">
        <dgm:presLayoutVars>
          <dgm:dir/>
          <dgm:resizeHandles val="exact"/>
        </dgm:presLayoutVars>
      </dgm:prSet>
      <dgm:spPr/>
    </dgm:pt>
    <dgm:pt modelId="{2D0D6090-7325-4F7A-BD05-A271C01BDDBE}" type="pres">
      <dgm:prSet presAssocID="{175CA524-2F28-4AA7-8CA3-0B2860E08565}" presName="node" presStyleLbl="node1" presStyleIdx="0" presStyleCnt="11" custScaleX="108719" custScaleY="116218" custLinFactNeighborY="5839">
        <dgm:presLayoutVars>
          <dgm:bulletEnabled val="1"/>
        </dgm:presLayoutVars>
      </dgm:prSet>
      <dgm:spPr/>
    </dgm:pt>
    <dgm:pt modelId="{800B83B4-22BA-4045-8684-2A87AA1C0A50}" type="pres">
      <dgm:prSet presAssocID="{EE4FEA0D-EFE9-4488-9088-5167F6FF55E8}" presName="sibTrans" presStyleLbl="sibTrans1D1" presStyleIdx="0" presStyleCnt="10"/>
      <dgm:spPr/>
    </dgm:pt>
    <dgm:pt modelId="{3D4EE49C-46AF-4FB5-9A00-77E9BE9B4616}" type="pres">
      <dgm:prSet presAssocID="{EE4FEA0D-EFE9-4488-9088-5167F6FF55E8}" presName="connectorText" presStyleLbl="sibTrans1D1" presStyleIdx="0" presStyleCnt="10"/>
      <dgm:spPr/>
    </dgm:pt>
    <dgm:pt modelId="{B90ABC29-C480-4ABD-9681-8188A7AC135D}" type="pres">
      <dgm:prSet presAssocID="{CF914BBA-5300-4871-81D1-5B58CBC466F1}" presName="node" presStyleLbl="node1" presStyleIdx="1" presStyleCnt="11">
        <dgm:presLayoutVars>
          <dgm:bulletEnabled val="1"/>
        </dgm:presLayoutVars>
      </dgm:prSet>
      <dgm:spPr/>
    </dgm:pt>
    <dgm:pt modelId="{DC7C992B-2853-42D5-965B-FFAD055F33E4}" type="pres">
      <dgm:prSet presAssocID="{6B454695-AEEC-456F-B078-52D420618279}" presName="sibTrans" presStyleLbl="sibTrans1D1" presStyleIdx="1" presStyleCnt="10"/>
      <dgm:spPr/>
    </dgm:pt>
    <dgm:pt modelId="{2659B01F-A2F7-4F75-A68D-F480B5085983}" type="pres">
      <dgm:prSet presAssocID="{6B454695-AEEC-456F-B078-52D420618279}" presName="connectorText" presStyleLbl="sibTrans1D1" presStyleIdx="1" presStyleCnt="10"/>
      <dgm:spPr/>
    </dgm:pt>
    <dgm:pt modelId="{6EC2AA55-E802-4796-8389-1EDCFED3D38A}" type="pres">
      <dgm:prSet presAssocID="{F3D813B1-A387-426E-88B0-AB9CF4AD5516}" presName="node" presStyleLbl="node1" presStyleIdx="2" presStyleCnt="11">
        <dgm:presLayoutVars>
          <dgm:bulletEnabled val="1"/>
        </dgm:presLayoutVars>
      </dgm:prSet>
      <dgm:spPr/>
    </dgm:pt>
    <dgm:pt modelId="{5E580974-E0D6-4270-AD17-0C32FBC4A250}" type="pres">
      <dgm:prSet presAssocID="{BC6312AF-A255-4B50-B4E7-6F9EED9B70C2}" presName="sibTrans" presStyleLbl="sibTrans1D1" presStyleIdx="2" presStyleCnt="10"/>
      <dgm:spPr/>
    </dgm:pt>
    <dgm:pt modelId="{BC42A6D6-619E-406F-85C1-22307489D81C}" type="pres">
      <dgm:prSet presAssocID="{BC6312AF-A255-4B50-B4E7-6F9EED9B70C2}" presName="connectorText" presStyleLbl="sibTrans1D1" presStyleIdx="2" presStyleCnt="10"/>
      <dgm:spPr/>
    </dgm:pt>
    <dgm:pt modelId="{EC906D48-EE1D-49A1-A583-E0D521772B73}" type="pres">
      <dgm:prSet presAssocID="{21ACDB78-1EE0-4AD5-A881-27F853D12379}" presName="node" presStyleLbl="node1" presStyleIdx="3" presStyleCnt="11">
        <dgm:presLayoutVars>
          <dgm:bulletEnabled val="1"/>
        </dgm:presLayoutVars>
      </dgm:prSet>
      <dgm:spPr/>
    </dgm:pt>
    <dgm:pt modelId="{F19F6A80-97C5-4A91-94B9-47196CA1B2B1}" type="pres">
      <dgm:prSet presAssocID="{25650989-CABF-45CD-85B8-E1BCA47298F8}" presName="sibTrans" presStyleLbl="sibTrans1D1" presStyleIdx="3" presStyleCnt="10"/>
      <dgm:spPr/>
    </dgm:pt>
    <dgm:pt modelId="{7282E97A-446F-494C-8E9E-90055B73DEF2}" type="pres">
      <dgm:prSet presAssocID="{25650989-CABF-45CD-85B8-E1BCA47298F8}" presName="connectorText" presStyleLbl="sibTrans1D1" presStyleIdx="3" presStyleCnt="10"/>
      <dgm:spPr/>
    </dgm:pt>
    <dgm:pt modelId="{EDC67F66-D3B5-4596-B9E6-0BDB98F93D04}" type="pres">
      <dgm:prSet presAssocID="{C73A1E8D-AE0F-4042-B701-05F369BC0407}" presName="node" presStyleLbl="node1" presStyleIdx="4" presStyleCnt="11">
        <dgm:presLayoutVars>
          <dgm:bulletEnabled val="1"/>
        </dgm:presLayoutVars>
      </dgm:prSet>
      <dgm:spPr/>
    </dgm:pt>
    <dgm:pt modelId="{6229A37A-417E-43FC-8526-507FC6902823}" type="pres">
      <dgm:prSet presAssocID="{37B8A2A1-29F9-4F8F-9425-E1F105F280CB}" presName="sibTrans" presStyleLbl="sibTrans1D1" presStyleIdx="4" presStyleCnt="10"/>
      <dgm:spPr/>
    </dgm:pt>
    <dgm:pt modelId="{4D30FB46-B85F-441C-B253-561257F614EB}" type="pres">
      <dgm:prSet presAssocID="{37B8A2A1-29F9-4F8F-9425-E1F105F280CB}" presName="connectorText" presStyleLbl="sibTrans1D1" presStyleIdx="4" presStyleCnt="10"/>
      <dgm:spPr/>
    </dgm:pt>
    <dgm:pt modelId="{61AED707-3205-4F91-AC52-E9666F9A4A62}" type="pres">
      <dgm:prSet presAssocID="{A7A7592C-9A72-49AB-B8DC-93E6CEF965C7}" presName="node" presStyleLbl="node1" presStyleIdx="5" presStyleCnt="11">
        <dgm:presLayoutVars>
          <dgm:bulletEnabled val="1"/>
        </dgm:presLayoutVars>
      </dgm:prSet>
      <dgm:spPr/>
    </dgm:pt>
    <dgm:pt modelId="{0B44270C-C88F-4CD6-83B4-A8EEF33509DE}" type="pres">
      <dgm:prSet presAssocID="{5BB5BA8A-543A-4E42-A5EC-EFB1F8E0CEB6}" presName="sibTrans" presStyleLbl="sibTrans1D1" presStyleIdx="5" presStyleCnt="10"/>
      <dgm:spPr/>
    </dgm:pt>
    <dgm:pt modelId="{3BD2253D-40B1-4AD2-B223-978264748468}" type="pres">
      <dgm:prSet presAssocID="{5BB5BA8A-543A-4E42-A5EC-EFB1F8E0CEB6}" presName="connectorText" presStyleLbl="sibTrans1D1" presStyleIdx="5" presStyleCnt="10"/>
      <dgm:spPr/>
    </dgm:pt>
    <dgm:pt modelId="{6A358DFC-75A2-4C9E-B984-D40882AFBCA9}" type="pres">
      <dgm:prSet presAssocID="{DCBA60FF-FB26-4797-8337-9794836B39B2}" presName="node" presStyleLbl="node1" presStyleIdx="6" presStyleCnt="11">
        <dgm:presLayoutVars>
          <dgm:bulletEnabled val="1"/>
        </dgm:presLayoutVars>
      </dgm:prSet>
      <dgm:spPr/>
    </dgm:pt>
    <dgm:pt modelId="{3BE79AE3-9F24-4B94-BE54-307D9C2FB63D}" type="pres">
      <dgm:prSet presAssocID="{D652AB5F-A1F5-4389-9A52-3BF6E1D4D44B}" presName="sibTrans" presStyleLbl="sibTrans1D1" presStyleIdx="6" presStyleCnt="10"/>
      <dgm:spPr/>
    </dgm:pt>
    <dgm:pt modelId="{9CF2398D-8D1B-4BB9-807D-C9F09D8EF06E}" type="pres">
      <dgm:prSet presAssocID="{D652AB5F-A1F5-4389-9A52-3BF6E1D4D44B}" presName="connectorText" presStyleLbl="sibTrans1D1" presStyleIdx="6" presStyleCnt="10"/>
      <dgm:spPr/>
    </dgm:pt>
    <dgm:pt modelId="{2A6398A2-B383-4A89-8171-70942A58AC7C}" type="pres">
      <dgm:prSet presAssocID="{15EC4719-EF21-4D20-8359-B29E20FE5814}" presName="node" presStyleLbl="node1" presStyleIdx="7" presStyleCnt="11">
        <dgm:presLayoutVars>
          <dgm:bulletEnabled val="1"/>
        </dgm:presLayoutVars>
      </dgm:prSet>
      <dgm:spPr/>
    </dgm:pt>
    <dgm:pt modelId="{59264B69-78EA-473D-896A-13E619B0289D}" type="pres">
      <dgm:prSet presAssocID="{18054B98-C2FD-4FF9-97E8-73981B48CB87}" presName="sibTrans" presStyleLbl="sibTrans1D1" presStyleIdx="7" presStyleCnt="10"/>
      <dgm:spPr/>
    </dgm:pt>
    <dgm:pt modelId="{FB2062A0-8991-4DE2-B562-1FCACAB539E6}" type="pres">
      <dgm:prSet presAssocID="{18054B98-C2FD-4FF9-97E8-73981B48CB87}" presName="connectorText" presStyleLbl="sibTrans1D1" presStyleIdx="7" presStyleCnt="10"/>
      <dgm:spPr/>
    </dgm:pt>
    <dgm:pt modelId="{94BBBC1F-031C-4963-A93D-805FFACEACF1}" type="pres">
      <dgm:prSet presAssocID="{1AABFA17-47FC-4F1F-BD9C-A9FB77256B53}" presName="node" presStyleLbl="node1" presStyleIdx="8" presStyleCnt="11">
        <dgm:presLayoutVars>
          <dgm:bulletEnabled val="1"/>
        </dgm:presLayoutVars>
      </dgm:prSet>
      <dgm:spPr/>
    </dgm:pt>
    <dgm:pt modelId="{9C6D21DD-0C6B-45A4-B7BB-B704F67D90C8}" type="pres">
      <dgm:prSet presAssocID="{9E9B87EC-B9BE-498D-A829-2033B11803BC}" presName="sibTrans" presStyleLbl="sibTrans1D1" presStyleIdx="8" presStyleCnt="10"/>
      <dgm:spPr/>
    </dgm:pt>
    <dgm:pt modelId="{14B6ABF6-BD46-4C15-BC2A-F7AA18B0CEC8}" type="pres">
      <dgm:prSet presAssocID="{9E9B87EC-B9BE-498D-A829-2033B11803BC}" presName="connectorText" presStyleLbl="sibTrans1D1" presStyleIdx="8" presStyleCnt="10"/>
      <dgm:spPr/>
    </dgm:pt>
    <dgm:pt modelId="{731E7766-F932-4B28-93CA-DBCFD0E22FAC}" type="pres">
      <dgm:prSet presAssocID="{78142681-625B-43FB-9E83-0870D23358C3}" presName="node" presStyleLbl="node1" presStyleIdx="9" presStyleCnt="11">
        <dgm:presLayoutVars>
          <dgm:bulletEnabled val="1"/>
        </dgm:presLayoutVars>
      </dgm:prSet>
      <dgm:spPr/>
    </dgm:pt>
    <dgm:pt modelId="{15D3284D-D980-40AA-BB81-4125F51C2992}" type="pres">
      <dgm:prSet presAssocID="{8AC77646-CEDC-4AF8-ACF6-FBE539363125}" presName="sibTrans" presStyleLbl="sibTrans1D1" presStyleIdx="9" presStyleCnt="10"/>
      <dgm:spPr/>
    </dgm:pt>
    <dgm:pt modelId="{0DDA2221-DC8B-455F-BC92-9A992168407B}" type="pres">
      <dgm:prSet presAssocID="{8AC77646-CEDC-4AF8-ACF6-FBE539363125}" presName="connectorText" presStyleLbl="sibTrans1D1" presStyleIdx="9" presStyleCnt="10"/>
      <dgm:spPr/>
    </dgm:pt>
    <dgm:pt modelId="{4FB04437-8023-4812-98CC-BC551DA4CC18}" type="pres">
      <dgm:prSet presAssocID="{C60BAF4D-2ADF-413E-BFB9-89C0FD9B3520}" presName="node" presStyleLbl="node1" presStyleIdx="10" presStyleCnt="11">
        <dgm:presLayoutVars>
          <dgm:bulletEnabled val="1"/>
        </dgm:presLayoutVars>
      </dgm:prSet>
      <dgm:spPr/>
    </dgm:pt>
  </dgm:ptLst>
  <dgm:cxnLst>
    <dgm:cxn modelId="{EB7EFA10-385E-4A25-AE60-09E981FD8F59}" srcId="{C207F15B-E254-441C-83AE-DC18906814C3}" destId="{C60BAF4D-2ADF-413E-BFB9-89C0FD9B3520}" srcOrd="10" destOrd="0" parTransId="{410A4613-A89E-467C-AFA8-3E3E4FBBCF60}" sibTransId="{8FB3409F-9181-42C6-A621-18633A7FE562}"/>
    <dgm:cxn modelId="{A1ED9B21-C7D8-4A86-B1E8-3706712DDECC}" type="presOf" srcId="{18054B98-C2FD-4FF9-97E8-73981B48CB87}" destId="{FB2062A0-8991-4DE2-B562-1FCACAB539E6}" srcOrd="1" destOrd="0" presId="urn:microsoft.com/office/officeart/2016/7/layout/RepeatingBendingProcessNew"/>
    <dgm:cxn modelId="{36EE7529-2A85-415C-BD9A-CA13C9DFB07A}" type="presOf" srcId="{EE4FEA0D-EFE9-4488-9088-5167F6FF55E8}" destId="{3D4EE49C-46AF-4FB5-9A00-77E9BE9B4616}" srcOrd="1" destOrd="0" presId="urn:microsoft.com/office/officeart/2016/7/layout/RepeatingBendingProcessNew"/>
    <dgm:cxn modelId="{3FA3E23D-3D6E-4834-87EA-64AB3969E9B8}" type="presOf" srcId="{37B8A2A1-29F9-4F8F-9425-E1F105F280CB}" destId="{4D30FB46-B85F-441C-B253-561257F614EB}" srcOrd="1" destOrd="0" presId="urn:microsoft.com/office/officeart/2016/7/layout/RepeatingBendingProcessNew"/>
    <dgm:cxn modelId="{10CF9265-8C52-405C-886B-49FD0FD49F1C}" type="presOf" srcId="{C73A1E8D-AE0F-4042-B701-05F369BC0407}" destId="{EDC67F66-D3B5-4596-B9E6-0BDB98F93D04}" srcOrd="0" destOrd="0" presId="urn:microsoft.com/office/officeart/2016/7/layout/RepeatingBendingProcessNew"/>
    <dgm:cxn modelId="{76BB1569-D562-42F5-A9B1-251679F828F0}" srcId="{C207F15B-E254-441C-83AE-DC18906814C3}" destId="{78142681-625B-43FB-9E83-0870D23358C3}" srcOrd="9" destOrd="0" parTransId="{5A7580C6-886C-4251-976A-8A98C8BCC239}" sibTransId="{8AC77646-CEDC-4AF8-ACF6-FBE539363125}"/>
    <dgm:cxn modelId="{A922FD4B-BCDA-4064-A9AC-AE3ADD1FC101}" type="presOf" srcId="{9E9B87EC-B9BE-498D-A829-2033B11803BC}" destId="{14B6ABF6-BD46-4C15-BC2A-F7AA18B0CEC8}" srcOrd="1" destOrd="0" presId="urn:microsoft.com/office/officeart/2016/7/layout/RepeatingBendingProcessNew"/>
    <dgm:cxn modelId="{E537A16C-5193-4CD0-9400-C286844940E0}" type="presOf" srcId="{6B454695-AEEC-456F-B078-52D420618279}" destId="{2659B01F-A2F7-4F75-A68D-F480B5085983}" srcOrd="1" destOrd="0" presId="urn:microsoft.com/office/officeart/2016/7/layout/RepeatingBendingProcessNew"/>
    <dgm:cxn modelId="{ABECEE73-387E-444D-91C4-6B0820F6B5A8}" type="presOf" srcId="{CF914BBA-5300-4871-81D1-5B58CBC466F1}" destId="{B90ABC29-C480-4ABD-9681-8188A7AC135D}" srcOrd="0" destOrd="0" presId="urn:microsoft.com/office/officeart/2016/7/layout/RepeatingBendingProcessNew"/>
    <dgm:cxn modelId="{F3F93154-B5A2-4B56-BC4B-7B1F8E231FC1}" type="presOf" srcId="{A7A7592C-9A72-49AB-B8DC-93E6CEF965C7}" destId="{61AED707-3205-4F91-AC52-E9666F9A4A62}" srcOrd="0" destOrd="0" presId="urn:microsoft.com/office/officeart/2016/7/layout/RepeatingBendingProcessNew"/>
    <dgm:cxn modelId="{5A6D3B77-C32F-4099-8DB6-F1E6BE3B1DA5}" srcId="{C207F15B-E254-441C-83AE-DC18906814C3}" destId="{175CA524-2F28-4AA7-8CA3-0B2860E08565}" srcOrd="0" destOrd="0" parTransId="{31B6A044-2FC6-48E7-8F40-4F88B4268029}" sibTransId="{EE4FEA0D-EFE9-4488-9088-5167F6FF55E8}"/>
    <dgm:cxn modelId="{F8639658-96BF-42E5-8E94-CAA6AAA026AB}" type="presOf" srcId="{8AC77646-CEDC-4AF8-ACF6-FBE539363125}" destId="{15D3284D-D980-40AA-BB81-4125F51C2992}" srcOrd="0" destOrd="0" presId="urn:microsoft.com/office/officeart/2016/7/layout/RepeatingBendingProcessNew"/>
    <dgm:cxn modelId="{180AD758-4714-4A90-8273-42B35FC1AB03}" type="presOf" srcId="{18054B98-C2FD-4FF9-97E8-73981B48CB87}" destId="{59264B69-78EA-473D-896A-13E619B0289D}" srcOrd="0" destOrd="0" presId="urn:microsoft.com/office/officeart/2016/7/layout/RepeatingBendingProcessNew"/>
    <dgm:cxn modelId="{2066ED59-4B8B-443E-990B-D7397C40D5C8}" srcId="{C207F15B-E254-441C-83AE-DC18906814C3}" destId="{15EC4719-EF21-4D20-8359-B29E20FE5814}" srcOrd="7" destOrd="0" parTransId="{3BDCBF87-A70C-4F35-BADD-E6F025CE1710}" sibTransId="{18054B98-C2FD-4FF9-97E8-73981B48CB87}"/>
    <dgm:cxn modelId="{6614AA7B-D849-45E7-B254-4D502374305D}" type="presOf" srcId="{D652AB5F-A1F5-4389-9A52-3BF6E1D4D44B}" destId="{3BE79AE3-9F24-4B94-BE54-307D9C2FB63D}" srcOrd="0" destOrd="0" presId="urn:microsoft.com/office/officeart/2016/7/layout/RepeatingBendingProcessNew"/>
    <dgm:cxn modelId="{158CBE7B-5BAD-4229-9C4F-1B388F7170CE}" type="presOf" srcId="{15EC4719-EF21-4D20-8359-B29E20FE5814}" destId="{2A6398A2-B383-4A89-8171-70942A58AC7C}" srcOrd="0" destOrd="0" presId="urn:microsoft.com/office/officeart/2016/7/layout/RepeatingBendingProcessNew"/>
    <dgm:cxn modelId="{F175CF82-7ED6-434A-93C2-47C642F434FE}" type="presOf" srcId="{25650989-CABF-45CD-85B8-E1BCA47298F8}" destId="{7282E97A-446F-494C-8E9E-90055B73DEF2}" srcOrd="1" destOrd="0" presId="urn:microsoft.com/office/officeart/2016/7/layout/RepeatingBendingProcessNew"/>
    <dgm:cxn modelId="{7FFD5083-54CF-49A7-9F8C-FFF5CB1252A1}" type="presOf" srcId="{C60BAF4D-2ADF-413E-BFB9-89C0FD9B3520}" destId="{4FB04437-8023-4812-98CC-BC551DA4CC18}" srcOrd="0" destOrd="0" presId="urn:microsoft.com/office/officeart/2016/7/layout/RepeatingBendingProcessNew"/>
    <dgm:cxn modelId="{4511E586-C549-4DF4-BC7E-E6417B3ED6B5}" srcId="{C207F15B-E254-441C-83AE-DC18906814C3}" destId="{A7A7592C-9A72-49AB-B8DC-93E6CEF965C7}" srcOrd="5" destOrd="0" parTransId="{F9D64D15-467A-45B2-A987-167B5426282E}" sibTransId="{5BB5BA8A-543A-4E42-A5EC-EFB1F8E0CEB6}"/>
    <dgm:cxn modelId="{70105588-0A6F-4DEB-B266-63A4EBF6D01C}" type="presOf" srcId="{5BB5BA8A-543A-4E42-A5EC-EFB1F8E0CEB6}" destId="{3BD2253D-40B1-4AD2-B223-978264748468}" srcOrd="1" destOrd="0" presId="urn:microsoft.com/office/officeart/2016/7/layout/RepeatingBendingProcessNew"/>
    <dgm:cxn modelId="{CA1D448F-ED2E-45F4-856D-26BE8116C1F7}" type="presOf" srcId="{1AABFA17-47FC-4F1F-BD9C-A9FB77256B53}" destId="{94BBBC1F-031C-4963-A93D-805FFACEACF1}" srcOrd="0" destOrd="0" presId="urn:microsoft.com/office/officeart/2016/7/layout/RepeatingBendingProcessNew"/>
    <dgm:cxn modelId="{EAB96A8F-39F1-40E7-9014-559576072B83}" type="presOf" srcId="{21ACDB78-1EE0-4AD5-A881-27F853D12379}" destId="{EC906D48-EE1D-49A1-A583-E0D521772B73}" srcOrd="0" destOrd="0" presId="urn:microsoft.com/office/officeart/2016/7/layout/RepeatingBendingProcessNew"/>
    <dgm:cxn modelId="{D1323E93-B93B-45C2-8A16-B41D918AC752}" type="presOf" srcId="{25650989-CABF-45CD-85B8-E1BCA47298F8}" destId="{F19F6A80-97C5-4A91-94B9-47196CA1B2B1}" srcOrd="0" destOrd="0" presId="urn:microsoft.com/office/officeart/2016/7/layout/RepeatingBendingProcessNew"/>
    <dgm:cxn modelId="{5F7FB295-082F-4651-98D9-456A948FD657}" type="presOf" srcId="{BC6312AF-A255-4B50-B4E7-6F9EED9B70C2}" destId="{BC42A6D6-619E-406F-85C1-22307489D81C}" srcOrd="1" destOrd="0" presId="urn:microsoft.com/office/officeart/2016/7/layout/RepeatingBendingProcessNew"/>
    <dgm:cxn modelId="{DA9CFD9F-3A2B-442F-A72C-8843AC902F80}" type="presOf" srcId="{6B454695-AEEC-456F-B078-52D420618279}" destId="{DC7C992B-2853-42D5-965B-FFAD055F33E4}" srcOrd="0" destOrd="0" presId="urn:microsoft.com/office/officeart/2016/7/layout/RepeatingBendingProcessNew"/>
    <dgm:cxn modelId="{3CB62CA2-E01E-447F-BD2E-1374DAB4D750}" type="presOf" srcId="{C207F15B-E254-441C-83AE-DC18906814C3}" destId="{7DAF6963-1CEF-40D8-BDE7-263A0CAC10B9}" srcOrd="0" destOrd="0" presId="urn:microsoft.com/office/officeart/2016/7/layout/RepeatingBendingProcessNew"/>
    <dgm:cxn modelId="{95233BA2-BEAA-4BF3-A3DB-D37153DEB405}" srcId="{C207F15B-E254-441C-83AE-DC18906814C3}" destId="{21ACDB78-1EE0-4AD5-A881-27F853D12379}" srcOrd="3" destOrd="0" parTransId="{42405AE3-78DD-4D94-ADBE-0B709050E6EE}" sibTransId="{25650989-CABF-45CD-85B8-E1BCA47298F8}"/>
    <dgm:cxn modelId="{FFC504A7-D7E4-486A-9B0C-7C17A224E93C}" srcId="{C207F15B-E254-441C-83AE-DC18906814C3}" destId="{C73A1E8D-AE0F-4042-B701-05F369BC0407}" srcOrd="4" destOrd="0" parTransId="{E0676A73-6C45-4FE1-A676-368DFE43AFB0}" sibTransId="{37B8A2A1-29F9-4F8F-9425-E1F105F280CB}"/>
    <dgm:cxn modelId="{437093A9-AFBF-43CF-8F3C-A058DF081DAB}" type="presOf" srcId="{F3D813B1-A387-426E-88B0-AB9CF4AD5516}" destId="{6EC2AA55-E802-4796-8389-1EDCFED3D38A}" srcOrd="0" destOrd="0" presId="urn:microsoft.com/office/officeart/2016/7/layout/RepeatingBendingProcessNew"/>
    <dgm:cxn modelId="{631F60AD-6AEB-48B3-84F5-9D97AC4DEA9C}" type="presOf" srcId="{D652AB5F-A1F5-4389-9A52-3BF6E1D4D44B}" destId="{9CF2398D-8D1B-4BB9-807D-C9F09D8EF06E}" srcOrd="1" destOrd="0" presId="urn:microsoft.com/office/officeart/2016/7/layout/RepeatingBendingProcessNew"/>
    <dgm:cxn modelId="{393461AE-3E84-4119-96A9-2E2A01E51127}" srcId="{C207F15B-E254-441C-83AE-DC18906814C3}" destId="{DCBA60FF-FB26-4797-8337-9794836B39B2}" srcOrd="6" destOrd="0" parTransId="{50122EA8-9B67-4D45-A0E9-FCFEC747B0E0}" sibTransId="{D652AB5F-A1F5-4389-9A52-3BF6E1D4D44B}"/>
    <dgm:cxn modelId="{C4D052AF-8E17-499D-981B-0FFCF9795B2C}" type="presOf" srcId="{37B8A2A1-29F9-4F8F-9425-E1F105F280CB}" destId="{6229A37A-417E-43FC-8526-507FC6902823}" srcOrd="0" destOrd="0" presId="urn:microsoft.com/office/officeart/2016/7/layout/RepeatingBendingProcessNew"/>
    <dgm:cxn modelId="{770B65B3-61D5-4578-93E0-A7330366EDA7}" type="presOf" srcId="{9E9B87EC-B9BE-498D-A829-2033B11803BC}" destId="{9C6D21DD-0C6B-45A4-B7BB-B704F67D90C8}" srcOrd="0" destOrd="0" presId="urn:microsoft.com/office/officeart/2016/7/layout/RepeatingBendingProcessNew"/>
    <dgm:cxn modelId="{C6AE69C0-EF53-4847-9A50-8D46B1CFDC12}" type="presOf" srcId="{175CA524-2F28-4AA7-8CA3-0B2860E08565}" destId="{2D0D6090-7325-4F7A-BD05-A271C01BDDBE}" srcOrd="0" destOrd="0" presId="urn:microsoft.com/office/officeart/2016/7/layout/RepeatingBendingProcessNew"/>
    <dgm:cxn modelId="{EF9E07C8-C6DF-4933-8180-9A2AF2389A2D}" type="presOf" srcId="{EE4FEA0D-EFE9-4488-9088-5167F6FF55E8}" destId="{800B83B4-22BA-4045-8684-2A87AA1C0A50}" srcOrd="0" destOrd="0" presId="urn:microsoft.com/office/officeart/2016/7/layout/RepeatingBendingProcessNew"/>
    <dgm:cxn modelId="{E3FE08CA-6BE8-47E7-A8E8-E7DD26591E1E}" srcId="{C207F15B-E254-441C-83AE-DC18906814C3}" destId="{CF914BBA-5300-4871-81D1-5B58CBC466F1}" srcOrd="1" destOrd="0" parTransId="{5BA38909-F7BA-4664-A6DE-C1F1DF6B9303}" sibTransId="{6B454695-AEEC-456F-B078-52D420618279}"/>
    <dgm:cxn modelId="{EE6769DA-1DF5-49E5-B41E-883A6AF99C7E}" type="presOf" srcId="{8AC77646-CEDC-4AF8-ACF6-FBE539363125}" destId="{0DDA2221-DC8B-455F-BC92-9A992168407B}" srcOrd="1" destOrd="0" presId="urn:microsoft.com/office/officeart/2016/7/layout/RepeatingBendingProcessNew"/>
    <dgm:cxn modelId="{A10380DA-B3D3-4CFF-899A-76373B1FC3B7}" type="presOf" srcId="{BC6312AF-A255-4B50-B4E7-6F9EED9B70C2}" destId="{5E580974-E0D6-4270-AD17-0C32FBC4A250}" srcOrd="0" destOrd="0" presId="urn:microsoft.com/office/officeart/2016/7/layout/RepeatingBendingProcessNew"/>
    <dgm:cxn modelId="{F070F2E3-941F-4D62-B93F-A7E3075E72D8}" type="presOf" srcId="{5BB5BA8A-543A-4E42-A5EC-EFB1F8E0CEB6}" destId="{0B44270C-C88F-4CD6-83B4-A8EEF33509DE}" srcOrd="0" destOrd="0" presId="urn:microsoft.com/office/officeart/2016/7/layout/RepeatingBendingProcessNew"/>
    <dgm:cxn modelId="{66B4A4E6-273F-4891-B759-A51BC7E4BB98}" srcId="{C207F15B-E254-441C-83AE-DC18906814C3}" destId="{1AABFA17-47FC-4F1F-BD9C-A9FB77256B53}" srcOrd="8" destOrd="0" parTransId="{5F0E8968-F736-48AB-B50D-93B5ED5F0445}" sibTransId="{9E9B87EC-B9BE-498D-A829-2033B11803BC}"/>
    <dgm:cxn modelId="{5A5332F2-CB07-4488-BB60-8BF6E07B900B}" type="presOf" srcId="{78142681-625B-43FB-9E83-0870D23358C3}" destId="{731E7766-F932-4B28-93CA-DBCFD0E22FAC}" srcOrd="0" destOrd="0" presId="urn:microsoft.com/office/officeart/2016/7/layout/RepeatingBendingProcessNew"/>
    <dgm:cxn modelId="{A98C1AF6-F4DF-4671-9E23-62F589781742}" srcId="{C207F15B-E254-441C-83AE-DC18906814C3}" destId="{F3D813B1-A387-426E-88B0-AB9CF4AD5516}" srcOrd="2" destOrd="0" parTransId="{133D5D11-D7F7-49B8-910C-4ED0043F9962}" sibTransId="{BC6312AF-A255-4B50-B4E7-6F9EED9B70C2}"/>
    <dgm:cxn modelId="{1B3643F6-12AA-4AFE-9DAE-29D6B6544C9D}" type="presOf" srcId="{DCBA60FF-FB26-4797-8337-9794836B39B2}" destId="{6A358DFC-75A2-4C9E-B984-D40882AFBCA9}" srcOrd="0" destOrd="0" presId="urn:microsoft.com/office/officeart/2016/7/layout/RepeatingBendingProcessNew"/>
    <dgm:cxn modelId="{190A88B8-3900-4E48-BAF8-8C839416D454}" type="presParOf" srcId="{7DAF6963-1CEF-40D8-BDE7-263A0CAC10B9}" destId="{2D0D6090-7325-4F7A-BD05-A271C01BDDBE}" srcOrd="0" destOrd="0" presId="urn:microsoft.com/office/officeart/2016/7/layout/RepeatingBendingProcessNew"/>
    <dgm:cxn modelId="{225DC875-E037-4648-8713-9437A1865211}" type="presParOf" srcId="{7DAF6963-1CEF-40D8-BDE7-263A0CAC10B9}" destId="{800B83B4-22BA-4045-8684-2A87AA1C0A50}" srcOrd="1" destOrd="0" presId="urn:microsoft.com/office/officeart/2016/7/layout/RepeatingBendingProcessNew"/>
    <dgm:cxn modelId="{19AC94C5-737F-4DFD-A2F4-C697AF6345BB}" type="presParOf" srcId="{800B83B4-22BA-4045-8684-2A87AA1C0A50}" destId="{3D4EE49C-46AF-4FB5-9A00-77E9BE9B4616}" srcOrd="0" destOrd="0" presId="urn:microsoft.com/office/officeart/2016/7/layout/RepeatingBendingProcessNew"/>
    <dgm:cxn modelId="{932AD9CC-2A5B-4F3A-9FE9-678F4568498A}" type="presParOf" srcId="{7DAF6963-1CEF-40D8-BDE7-263A0CAC10B9}" destId="{B90ABC29-C480-4ABD-9681-8188A7AC135D}" srcOrd="2" destOrd="0" presId="urn:microsoft.com/office/officeart/2016/7/layout/RepeatingBendingProcessNew"/>
    <dgm:cxn modelId="{6D21F641-3855-47DB-BA05-50D6AC8220ED}" type="presParOf" srcId="{7DAF6963-1CEF-40D8-BDE7-263A0CAC10B9}" destId="{DC7C992B-2853-42D5-965B-FFAD055F33E4}" srcOrd="3" destOrd="0" presId="urn:microsoft.com/office/officeart/2016/7/layout/RepeatingBendingProcessNew"/>
    <dgm:cxn modelId="{9B83863B-E89F-4089-8686-2986859D1A07}" type="presParOf" srcId="{DC7C992B-2853-42D5-965B-FFAD055F33E4}" destId="{2659B01F-A2F7-4F75-A68D-F480B5085983}" srcOrd="0" destOrd="0" presId="urn:microsoft.com/office/officeart/2016/7/layout/RepeatingBendingProcessNew"/>
    <dgm:cxn modelId="{86B8F07E-DD54-4D53-B59D-894906175DCD}" type="presParOf" srcId="{7DAF6963-1CEF-40D8-BDE7-263A0CAC10B9}" destId="{6EC2AA55-E802-4796-8389-1EDCFED3D38A}" srcOrd="4" destOrd="0" presId="urn:microsoft.com/office/officeart/2016/7/layout/RepeatingBendingProcessNew"/>
    <dgm:cxn modelId="{84FD72F8-CAF1-4B7D-9936-C64B50BCCBE9}" type="presParOf" srcId="{7DAF6963-1CEF-40D8-BDE7-263A0CAC10B9}" destId="{5E580974-E0D6-4270-AD17-0C32FBC4A250}" srcOrd="5" destOrd="0" presId="urn:microsoft.com/office/officeart/2016/7/layout/RepeatingBendingProcessNew"/>
    <dgm:cxn modelId="{D629F31E-E460-42BE-8C59-805B8C4AF82B}" type="presParOf" srcId="{5E580974-E0D6-4270-AD17-0C32FBC4A250}" destId="{BC42A6D6-619E-406F-85C1-22307489D81C}" srcOrd="0" destOrd="0" presId="urn:microsoft.com/office/officeart/2016/7/layout/RepeatingBendingProcessNew"/>
    <dgm:cxn modelId="{9ABC70F0-7A1B-483E-98FD-C89DC85C52F0}" type="presParOf" srcId="{7DAF6963-1CEF-40D8-BDE7-263A0CAC10B9}" destId="{EC906D48-EE1D-49A1-A583-E0D521772B73}" srcOrd="6" destOrd="0" presId="urn:microsoft.com/office/officeart/2016/7/layout/RepeatingBendingProcessNew"/>
    <dgm:cxn modelId="{BBEC3715-C866-4718-98D1-A3B3CD8276B1}" type="presParOf" srcId="{7DAF6963-1CEF-40D8-BDE7-263A0CAC10B9}" destId="{F19F6A80-97C5-4A91-94B9-47196CA1B2B1}" srcOrd="7" destOrd="0" presId="urn:microsoft.com/office/officeart/2016/7/layout/RepeatingBendingProcessNew"/>
    <dgm:cxn modelId="{52150A7B-B7D4-40E5-A91E-E466C7377E49}" type="presParOf" srcId="{F19F6A80-97C5-4A91-94B9-47196CA1B2B1}" destId="{7282E97A-446F-494C-8E9E-90055B73DEF2}" srcOrd="0" destOrd="0" presId="urn:microsoft.com/office/officeart/2016/7/layout/RepeatingBendingProcessNew"/>
    <dgm:cxn modelId="{E0BEF226-64A9-4765-A6C2-C13C8B662FBA}" type="presParOf" srcId="{7DAF6963-1CEF-40D8-BDE7-263A0CAC10B9}" destId="{EDC67F66-D3B5-4596-B9E6-0BDB98F93D04}" srcOrd="8" destOrd="0" presId="urn:microsoft.com/office/officeart/2016/7/layout/RepeatingBendingProcessNew"/>
    <dgm:cxn modelId="{ACDBFA50-62C0-4298-B206-2D8103E6422A}" type="presParOf" srcId="{7DAF6963-1CEF-40D8-BDE7-263A0CAC10B9}" destId="{6229A37A-417E-43FC-8526-507FC6902823}" srcOrd="9" destOrd="0" presId="urn:microsoft.com/office/officeart/2016/7/layout/RepeatingBendingProcessNew"/>
    <dgm:cxn modelId="{3118E900-C854-4C8A-BB0A-3D9428E4B10E}" type="presParOf" srcId="{6229A37A-417E-43FC-8526-507FC6902823}" destId="{4D30FB46-B85F-441C-B253-561257F614EB}" srcOrd="0" destOrd="0" presId="urn:microsoft.com/office/officeart/2016/7/layout/RepeatingBendingProcessNew"/>
    <dgm:cxn modelId="{90BD44C5-CA38-4953-84BA-BEB521C77230}" type="presParOf" srcId="{7DAF6963-1CEF-40D8-BDE7-263A0CAC10B9}" destId="{61AED707-3205-4F91-AC52-E9666F9A4A62}" srcOrd="10" destOrd="0" presId="urn:microsoft.com/office/officeart/2016/7/layout/RepeatingBendingProcessNew"/>
    <dgm:cxn modelId="{119AAF07-1873-478F-A22A-BFB6D11ADC9B}" type="presParOf" srcId="{7DAF6963-1CEF-40D8-BDE7-263A0CAC10B9}" destId="{0B44270C-C88F-4CD6-83B4-A8EEF33509DE}" srcOrd="11" destOrd="0" presId="urn:microsoft.com/office/officeart/2016/7/layout/RepeatingBendingProcessNew"/>
    <dgm:cxn modelId="{C60695E7-A064-4947-A08C-C3F82468B7C6}" type="presParOf" srcId="{0B44270C-C88F-4CD6-83B4-A8EEF33509DE}" destId="{3BD2253D-40B1-4AD2-B223-978264748468}" srcOrd="0" destOrd="0" presId="urn:microsoft.com/office/officeart/2016/7/layout/RepeatingBendingProcessNew"/>
    <dgm:cxn modelId="{BD03CD36-49BD-46F1-8440-198F118F87E2}" type="presParOf" srcId="{7DAF6963-1CEF-40D8-BDE7-263A0CAC10B9}" destId="{6A358DFC-75A2-4C9E-B984-D40882AFBCA9}" srcOrd="12" destOrd="0" presId="urn:microsoft.com/office/officeart/2016/7/layout/RepeatingBendingProcessNew"/>
    <dgm:cxn modelId="{FC82F5B2-17E4-433A-9458-3C0AB6CA2A82}" type="presParOf" srcId="{7DAF6963-1CEF-40D8-BDE7-263A0CAC10B9}" destId="{3BE79AE3-9F24-4B94-BE54-307D9C2FB63D}" srcOrd="13" destOrd="0" presId="urn:microsoft.com/office/officeart/2016/7/layout/RepeatingBendingProcessNew"/>
    <dgm:cxn modelId="{5B5402DF-3283-463B-8101-CE3195E9C672}" type="presParOf" srcId="{3BE79AE3-9F24-4B94-BE54-307D9C2FB63D}" destId="{9CF2398D-8D1B-4BB9-807D-C9F09D8EF06E}" srcOrd="0" destOrd="0" presId="urn:microsoft.com/office/officeart/2016/7/layout/RepeatingBendingProcessNew"/>
    <dgm:cxn modelId="{C53742DF-5495-4248-948F-757FF32AA4AB}" type="presParOf" srcId="{7DAF6963-1CEF-40D8-BDE7-263A0CAC10B9}" destId="{2A6398A2-B383-4A89-8171-70942A58AC7C}" srcOrd="14" destOrd="0" presId="urn:microsoft.com/office/officeart/2016/7/layout/RepeatingBendingProcessNew"/>
    <dgm:cxn modelId="{E427FF80-835A-49BC-96F6-20B852EFF654}" type="presParOf" srcId="{7DAF6963-1CEF-40D8-BDE7-263A0CAC10B9}" destId="{59264B69-78EA-473D-896A-13E619B0289D}" srcOrd="15" destOrd="0" presId="urn:microsoft.com/office/officeart/2016/7/layout/RepeatingBendingProcessNew"/>
    <dgm:cxn modelId="{19AE77C6-3B67-4A42-907C-FB70E66D91E0}" type="presParOf" srcId="{59264B69-78EA-473D-896A-13E619B0289D}" destId="{FB2062A0-8991-4DE2-B562-1FCACAB539E6}" srcOrd="0" destOrd="0" presId="urn:microsoft.com/office/officeart/2016/7/layout/RepeatingBendingProcessNew"/>
    <dgm:cxn modelId="{D5BD79EB-E2C2-4FE2-AEEB-E45354CAA173}" type="presParOf" srcId="{7DAF6963-1CEF-40D8-BDE7-263A0CAC10B9}" destId="{94BBBC1F-031C-4963-A93D-805FFACEACF1}" srcOrd="16" destOrd="0" presId="urn:microsoft.com/office/officeart/2016/7/layout/RepeatingBendingProcessNew"/>
    <dgm:cxn modelId="{40D2D610-7577-43DC-AF36-9E82D7ACCED1}" type="presParOf" srcId="{7DAF6963-1CEF-40D8-BDE7-263A0CAC10B9}" destId="{9C6D21DD-0C6B-45A4-B7BB-B704F67D90C8}" srcOrd="17" destOrd="0" presId="urn:microsoft.com/office/officeart/2016/7/layout/RepeatingBendingProcessNew"/>
    <dgm:cxn modelId="{9A4DFF8B-D110-427A-8538-5E9A8B13D4C3}" type="presParOf" srcId="{9C6D21DD-0C6B-45A4-B7BB-B704F67D90C8}" destId="{14B6ABF6-BD46-4C15-BC2A-F7AA18B0CEC8}" srcOrd="0" destOrd="0" presId="urn:microsoft.com/office/officeart/2016/7/layout/RepeatingBendingProcessNew"/>
    <dgm:cxn modelId="{AA8714DB-DBC7-4A87-AFD6-295DBE50220B}" type="presParOf" srcId="{7DAF6963-1CEF-40D8-BDE7-263A0CAC10B9}" destId="{731E7766-F932-4B28-93CA-DBCFD0E22FAC}" srcOrd="18" destOrd="0" presId="urn:microsoft.com/office/officeart/2016/7/layout/RepeatingBendingProcessNew"/>
    <dgm:cxn modelId="{4153D332-D94C-4B8A-8791-5F9FEFFCE2DE}" type="presParOf" srcId="{7DAF6963-1CEF-40D8-BDE7-263A0CAC10B9}" destId="{15D3284D-D980-40AA-BB81-4125F51C2992}" srcOrd="19" destOrd="0" presId="urn:microsoft.com/office/officeart/2016/7/layout/RepeatingBendingProcessNew"/>
    <dgm:cxn modelId="{C913821C-2316-4F29-9784-DEF765EF5819}" type="presParOf" srcId="{15D3284D-D980-40AA-BB81-4125F51C2992}" destId="{0DDA2221-DC8B-455F-BC92-9A992168407B}" srcOrd="0" destOrd="0" presId="urn:microsoft.com/office/officeart/2016/7/layout/RepeatingBendingProcessNew"/>
    <dgm:cxn modelId="{13400943-18C7-4226-BD6E-5EFD59CD7D74}" type="presParOf" srcId="{7DAF6963-1CEF-40D8-BDE7-263A0CAC10B9}" destId="{4FB04437-8023-4812-98CC-BC551DA4CC18}"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39258C-BCBD-466F-AD40-D2AF1992C7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A82F1D-AFA5-41C1-9D38-57B9202001C2}">
      <dgm:prSet/>
      <dgm:spPr/>
      <dgm:t>
        <a:bodyPr/>
        <a:lstStyle/>
        <a:p>
          <a:r>
            <a:rPr lang="en-IN" b="1"/>
            <a:t>Tree Structure: </a:t>
          </a:r>
          <a:r>
            <a:rPr lang="en-US"/>
            <a:t>A visual representation of how the decision tree model splits the data based on key features like "Budget," "Critic Rating," and "Actor Rating.“</a:t>
          </a:r>
        </a:p>
      </dgm:t>
    </dgm:pt>
    <dgm:pt modelId="{032E51C5-12F2-4C84-A72C-15BB1184F897}" type="parTrans" cxnId="{8CCBA2FC-A76E-4DBD-9DA1-C32F5E14640F}">
      <dgm:prSet/>
      <dgm:spPr/>
      <dgm:t>
        <a:bodyPr/>
        <a:lstStyle/>
        <a:p>
          <a:endParaRPr lang="en-US"/>
        </a:p>
      </dgm:t>
    </dgm:pt>
    <dgm:pt modelId="{2C01FE66-210F-455A-A3FA-409EA7CF350B}" type="sibTrans" cxnId="{8CCBA2FC-A76E-4DBD-9DA1-C32F5E14640F}">
      <dgm:prSet/>
      <dgm:spPr/>
      <dgm:t>
        <a:bodyPr/>
        <a:lstStyle/>
        <a:p>
          <a:endParaRPr lang="en-US"/>
        </a:p>
      </dgm:t>
    </dgm:pt>
    <dgm:pt modelId="{E7C25FDC-7A05-442C-8524-A73A656AC375}">
      <dgm:prSet/>
      <dgm:spPr/>
      <dgm:t>
        <a:bodyPr/>
        <a:lstStyle/>
        <a:p>
          <a:r>
            <a:rPr lang="en-US" b="1"/>
            <a:t>Feature Importance: </a:t>
          </a:r>
          <a:r>
            <a:rPr lang="en-US"/>
            <a:t>The decision tree shows which features had the most influence on predicting box-office collections. For instance, </a:t>
          </a:r>
          <a:r>
            <a:rPr lang="en-US" b="1"/>
            <a:t>Budget</a:t>
          </a:r>
          <a:r>
            <a:rPr lang="en-US"/>
            <a:t> and </a:t>
          </a:r>
          <a:r>
            <a:rPr lang="en-US" b="1"/>
            <a:t>Marketing Expense</a:t>
          </a:r>
          <a:r>
            <a:rPr lang="en-US"/>
            <a:t> were among the top contributors.</a:t>
          </a:r>
        </a:p>
      </dgm:t>
    </dgm:pt>
    <dgm:pt modelId="{F6E82B5A-4A88-498D-AC0A-169CD0EC6B64}" type="parTrans" cxnId="{88664BDB-0128-4200-A981-616514E404C1}">
      <dgm:prSet/>
      <dgm:spPr/>
      <dgm:t>
        <a:bodyPr/>
        <a:lstStyle/>
        <a:p>
          <a:endParaRPr lang="en-US"/>
        </a:p>
      </dgm:t>
    </dgm:pt>
    <dgm:pt modelId="{47432C9B-345A-4214-9A6A-8BABB211F9A8}" type="sibTrans" cxnId="{88664BDB-0128-4200-A981-616514E404C1}">
      <dgm:prSet/>
      <dgm:spPr/>
      <dgm:t>
        <a:bodyPr/>
        <a:lstStyle/>
        <a:p>
          <a:endParaRPr lang="en-US"/>
        </a:p>
      </dgm:t>
    </dgm:pt>
    <dgm:pt modelId="{4C8AB5FA-9CCB-4631-A15C-BAD5B2926E5A}">
      <dgm:prSet/>
      <dgm:spPr/>
      <dgm:t>
        <a:bodyPr/>
        <a:lstStyle/>
        <a:p>
          <a:r>
            <a:rPr lang="en-US"/>
            <a:t>Visualization: (Include the graph created using pydotplus showing the decision tree structure).</a:t>
          </a:r>
        </a:p>
      </dgm:t>
    </dgm:pt>
    <dgm:pt modelId="{A1782473-02F1-4DE2-B849-2DBD374DAD35}" type="parTrans" cxnId="{EC8E7D7E-DF52-4228-A078-A26B157EFF13}">
      <dgm:prSet/>
      <dgm:spPr/>
      <dgm:t>
        <a:bodyPr/>
        <a:lstStyle/>
        <a:p>
          <a:endParaRPr lang="en-US"/>
        </a:p>
      </dgm:t>
    </dgm:pt>
    <dgm:pt modelId="{BECACBC3-08EF-48CE-B222-5307F027CE0A}" type="sibTrans" cxnId="{EC8E7D7E-DF52-4228-A078-A26B157EFF13}">
      <dgm:prSet/>
      <dgm:spPr/>
      <dgm:t>
        <a:bodyPr/>
        <a:lstStyle/>
        <a:p>
          <a:endParaRPr lang="en-US"/>
        </a:p>
      </dgm:t>
    </dgm:pt>
    <dgm:pt modelId="{716A195A-8F52-43E8-AEB7-C0DE1BA8027B}" type="pres">
      <dgm:prSet presAssocID="{A039258C-BCBD-466F-AD40-D2AF1992C744}" presName="root" presStyleCnt="0">
        <dgm:presLayoutVars>
          <dgm:dir/>
          <dgm:resizeHandles val="exact"/>
        </dgm:presLayoutVars>
      </dgm:prSet>
      <dgm:spPr/>
    </dgm:pt>
    <dgm:pt modelId="{E57E51B1-FD4B-4152-9E2A-01F44F2ABDF9}" type="pres">
      <dgm:prSet presAssocID="{63A82F1D-AFA5-41C1-9D38-57B9202001C2}" presName="compNode" presStyleCnt="0"/>
      <dgm:spPr/>
    </dgm:pt>
    <dgm:pt modelId="{BAA4AD5B-A89E-4E7C-B84A-391234725FF9}" type="pres">
      <dgm:prSet presAssocID="{63A82F1D-AFA5-41C1-9D38-57B9202001C2}" presName="bgRect" presStyleLbl="bgShp" presStyleIdx="0" presStyleCnt="3"/>
      <dgm:spPr/>
    </dgm:pt>
    <dgm:pt modelId="{8F3A4D39-D217-40DC-8F97-8260A567B020}" type="pres">
      <dgm:prSet presAssocID="{63A82F1D-AFA5-41C1-9D38-57B9202001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27D4632-D012-4399-9E6D-76AE8C76E931}" type="pres">
      <dgm:prSet presAssocID="{63A82F1D-AFA5-41C1-9D38-57B9202001C2}" presName="spaceRect" presStyleCnt="0"/>
      <dgm:spPr/>
    </dgm:pt>
    <dgm:pt modelId="{F0064DD7-09DA-4755-8FAB-0958514C8831}" type="pres">
      <dgm:prSet presAssocID="{63A82F1D-AFA5-41C1-9D38-57B9202001C2}" presName="parTx" presStyleLbl="revTx" presStyleIdx="0" presStyleCnt="3">
        <dgm:presLayoutVars>
          <dgm:chMax val="0"/>
          <dgm:chPref val="0"/>
        </dgm:presLayoutVars>
      </dgm:prSet>
      <dgm:spPr/>
    </dgm:pt>
    <dgm:pt modelId="{B1F18AFD-2C79-4989-A711-3C7EB402EFC0}" type="pres">
      <dgm:prSet presAssocID="{2C01FE66-210F-455A-A3FA-409EA7CF350B}" presName="sibTrans" presStyleCnt="0"/>
      <dgm:spPr/>
    </dgm:pt>
    <dgm:pt modelId="{37CDC1CF-6A09-4982-B3AE-35EB45469CBA}" type="pres">
      <dgm:prSet presAssocID="{E7C25FDC-7A05-442C-8524-A73A656AC375}" presName="compNode" presStyleCnt="0"/>
      <dgm:spPr/>
    </dgm:pt>
    <dgm:pt modelId="{68FADEDD-439A-48AA-BF9D-BFA69D47E2EB}" type="pres">
      <dgm:prSet presAssocID="{E7C25FDC-7A05-442C-8524-A73A656AC375}" presName="bgRect" presStyleLbl="bgShp" presStyleIdx="1" presStyleCnt="3"/>
      <dgm:spPr/>
    </dgm:pt>
    <dgm:pt modelId="{FB2DFCB7-8656-42CB-9C66-90CC8BF5C8E9}" type="pres">
      <dgm:prSet presAssocID="{E7C25FDC-7A05-442C-8524-A73A656AC3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nabata Tree"/>
        </a:ext>
      </dgm:extLst>
    </dgm:pt>
    <dgm:pt modelId="{F59B1608-0F27-4D90-9836-C65CD7BC4DE3}" type="pres">
      <dgm:prSet presAssocID="{E7C25FDC-7A05-442C-8524-A73A656AC375}" presName="spaceRect" presStyleCnt="0"/>
      <dgm:spPr/>
    </dgm:pt>
    <dgm:pt modelId="{D0D8ADBB-C01D-411A-A19D-74BA2FA7CEF7}" type="pres">
      <dgm:prSet presAssocID="{E7C25FDC-7A05-442C-8524-A73A656AC375}" presName="parTx" presStyleLbl="revTx" presStyleIdx="1" presStyleCnt="3">
        <dgm:presLayoutVars>
          <dgm:chMax val="0"/>
          <dgm:chPref val="0"/>
        </dgm:presLayoutVars>
      </dgm:prSet>
      <dgm:spPr/>
    </dgm:pt>
    <dgm:pt modelId="{0C82263D-E07E-44A2-BC50-26F242E998E1}" type="pres">
      <dgm:prSet presAssocID="{47432C9B-345A-4214-9A6A-8BABB211F9A8}" presName="sibTrans" presStyleCnt="0"/>
      <dgm:spPr/>
    </dgm:pt>
    <dgm:pt modelId="{74C8F00A-78A3-4D40-B2E8-27F9C3A2C978}" type="pres">
      <dgm:prSet presAssocID="{4C8AB5FA-9CCB-4631-A15C-BAD5B2926E5A}" presName="compNode" presStyleCnt="0"/>
      <dgm:spPr/>
    </dgm:pt>
    <dgm:pt modelId="{91AB90CA-E698-4BBE-B1E4-8F6487E1E795}" type="pres">
      <dgm:prSet presAssocID="{4C8AB5FA-9CCB-4631-A15C-BAD5B2926E5A}" presName="bgRect" presStyleLbl="bgShp" presStyleIdx="2" presStyleCnt="3"/>
      <dgm:spPr/>
    </dgm:pt>
    <dgm:pt modelId="{B07C716C-E406-486F-B5AE-26F9577DB5A3}" type="pres">
      <dgm:prSet presAssocID="{4C8AB5FA-9CCB-4631-A15C-BAD5B2926E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52314B6-98F5-4FB7-B2BF-869CCBA513EE}" type="pres">
      <dgm:prSet presAssocID="{4C8AB5FA-9CCB-4631-A15C-BAD5B2926E5A}" presName="spaceRect" presStyleCnt="0"/>
      <dgm:spPr/>
    </dgm:pt>
    <dgm:pt modelId="{00E69CCB-630C-44E7-AFF8-71FCE6C46F09}" type="pres">
      <dgm:prSet presAssocID="{4C8AB5FA-9CCB-4631-A15C-BAD5B2926E5A}" presName="parTx" presStyleLbl="revTx" presStyleIdx="2" presStyleCnt="3">
        <dgm:presLayoutVars>
          <dgm:chMax val="0"/>
          <dgm:chPref val="0"/>
        </dgm:presLayoutVars>
      </dgm:prSet>
      <dgm:spPr/>
    </dgm:pt>
  </dgm:ptLst>
  <dgm:cxnLst>
    <dgm:cxn modelId="{F7134110-D5B3-493E-A305-D6B2557CD8B3}" type="presOf" srcId="{A039258C-BCBD-466F-AD40-D2AF1992C744}" destId="{716A195A-8F52-43E8-AEB7-C0DE1BA8027B}" srcOrd="0" destOrd="0" presId="urn:microsoft.com/office/officeart/2018/2/layout/IconVerticalSolidList"/>
    <dgm:cxn modelId="{87909D59-1C26-449D-8370-26E5B7340258}" type="presOf" srcId="{E7C25FDC-7A05-442C-8524-A73A656AC375}" destId="{D0D8ADBB-C01D-411A-A19D-74BA2FA7CEF7}" srcOrd="0" destOrd="0" presId="urn:microsoft.com/office/officeart/2018/2/layout/IconVerticalSolidList"/>
    <dgm:cxn modelId="{EC8E7D7E-DF52-4228-A078-A26B157EFF13}" srcId="{A039258C-BCBD-466F-AD40-D2AF1992C744}" destId="{4C8AB5FA-9CCB-4631-A15C-BAD5B2926E5A}" srcOrd="2" destOrd="0" parTransId="{A1782473-02F1-4DE2-B849-2DBD374DAD35}" sibTransId="{BECACBC3-08EF-48CE-B222-5307F027CE0A}"/>
    <dgm:cxn modelId="{22000F82-92B6-4EE0-92EF-FB10436FD61E}" type="presOf" srcId="{63A82F1D-AFA5-41C1-9D38-57B9202001C2}" destId="{F0064DD7-09DA-4755-8FAB-0958514C8831}" srcOrd="0" destOrd="0" presId="urn:microsoft.com/office/officeart/2018/2/layout/IconVerticalSolidList"/>
    <dgm:cxn modelId="{6E98ACD0-7669-404F-816A-064A38ACF40A}" type="presOf" srcId="{4C8AB5FA-9CCB-4631-A15C-BAD5B2926E5A}" destId="{00E69CCB-630C-44E7-AFF8-71FCE6C46F09}" srcOrd="0" destOrd="0" presId="urn:microsoft.com/office/officeart/2018/2/layout/IconVerticalSolidList"/>
    <dgm:cxn modelId="{88664BDB-0128-4200-A981-616514E404C1}" srcId="{A039258C-BCBD-466F-AD40-D2AF1992C744}" destId="{E7C25FDC-7A05-442C-8524-A73A656AC375}" srcOrd="1" destOrd="0" parTransId="{F6E82B5A-4A88-498D-AC0A-169CD0EC6B64}" sibTransId="{47432C9B-345A-4214-9A6A-8BABB211F9A8}"/>
    <dgm:cxn modelId="{8CCBA2FC-A76E-4DBD-9DA1-C32F5E14640F}" srcId="{A039258C-BCBD-466F-AD40-D2AF1992C744}" destId="{63A82F1D-AFA5-41C1-9D38-57B9202001C2}" srcOrd="0" destOrd="0" parTransId="{032E51C5-12F2-4C84-A72C-15BB1184F897}" sibTransId="{2C01FE66-210F-455A-A3FA-409EA7CF350B}"/>
    <dgm:cxn modelId="{BA858ECD-8FD0-447C-8CEF-1F0A43F446AB}" type="presParOf" srcId="{716A195A-8F52-43E8-AEB7-C0DE1BA8027B}" destId="{E57E51B1-FD4B-4152-9E2A-01F44F2ABDF9}" srcOrd="0" destOrd="0" presId="urn:microsoft.com/office/officeart/2018/2/layout/IconVerticalSolidList"/>
    <dgm:cxn modelId="{0FCD60C0-304B-4C39-8884-CBBD744037BD}" type="presParOf" srcId="{E57E51B1-FD4B-4152-9E2A-01F44F2ABDF9}" destId="{BAA4AD5B-A89E-4E7C-B84A-391234725FF9}" srcOrd="0" destOrd="0" presId="urn:microsoft.com/office/officeart/2018/2/layout/IconVerticalSolidList"/>
    <dgm:cxn modelId="{F93069A9-946F-4CE3-9ADD-C5D1BC744EB7}" type="presParOf" srcId="{E57E51B1-FD4B-4152-9E2A-01F44F2ABDF9}" destId="{8F3A4D39-D217-40DC-8F97-8260A567B020}" srcOrd="1" destOrd="0" presId="urn:microsoft.com/office/officeart/2018/2/layout/IconVerticalSolidList"/>
    <dgm:cxn modelId="{1E1650B3-0DD3-4247-B3B9-C12BC79E8B8A}" type="presParOf" srcId="{E57E51B1-FD4B-4152-9E2A-01F44F2ABDF9}" destId="{727D4632-D012-4399-9E6D-76AE8C76E931}" srcOrd="2" destOrd="0" presId="urn:microsoft.com/office/officeart/2018/2/layout/IconVerticalSolidList"/>
    <dgm:cxn modelId="{260817ED-ED37-4946-B735-3E6785923C3A}" type="presParOf" srcId="{E57E51B1-FD4B-4152-9E2A-01F44F2ABDF9}" destId="{F0064DD7-09DA-4755-8FAB-0958514C8831}" srcOrd="3" destOrd="0" presId="urn:microsoft.com/office/officeart/2018/2/layout/IconVerticalSolidList"/>
    <dgm:cxn modelId="{531C5A60-4C6E-4A91-81CC-BE2846C4F8FF}" type="presParOf" srcId="{716A195A-8F52-43E8-AEB7-C0DE1BA8027B}" destId="{B1F18AFD-2C79-4989-A711-3C7EB402EFC0}" srcOrd="1" destOrd="0" presId="urn:microsoft.com/office/officeart/2018/2/layout/IconVerticalSolidList"/>
    <dgm:cxn modelId="{4819AA66-497F-471A-BC07-63DCC84DD537}" type="presParOf" srcId="{716A195A-8F52-43E8-AEB7-C0DE1BA8027B}" destId="{37CDC1CF-6A09-4982-B3AE-35EB45469CBA}" srcOrd="2" destOrd="0" presId="urn:microsoft.com/office/officeart/2018/2/layout/IconVerticalSolidList"/>
    <dgm:cxn modelId="{710F0B46-4D16-4671-B721-ED43A1B7B1E4}" type="presParOf" srcId="{37CDC1CF-6A09-4982-B3AE-35EB45469CBA}" destId="{68FADEDD-439A-48AA-BF9D-BFA69D47E2EB}" srcOrd="0" destOrd="0" presId="urn:microsoft.com/office/officeart/2018/2/layout/IconVerticalSolidList"/>
    <dgm:cxn modelId="{4077A035-FCA6-410C-82B1-4399604D7D37}" type="presParOf" srcId="{37CDC1CF-6A09-4982-B3AE-35EB45469CBA}" destId="{FB2DFCB7-8656-42CB-9C66-90CC8BF5C8E9}" srcOrd="1" destOrd="0" presId="urn:microsoft.com/office/officeart/2018/2/layout/IconVerticalSolidList"/>
    <dgm:cxn modelId="{C0B4B9D5-AC9D-445D-80D9-643CDF4AD986}" type="presParOf" srcId="{37CDC1CF-6A09-4982-B3AE-35EB45469CBA}" destId="{F59B1608-0F27-4D90-9836-C65CD7BC4DE3}" srcOrd="2" destOrd="0" presId="urn:microsoft.com/office/officeart/2018/2/layout/IconVerticalSolidList"/>
    <dgm:cxn modelId="{A9096161-D8A3-4A82-9E1D-315EF73D7042}" type="presParOf" srcId="{37CDC1CF-6A09-4982-B3AE-35EB45469CBA}" destId="{D0D8ADBB-C01D-411A-A19D-74BA2FA7CEF7}" srcOrd="3" destOrd="0" presId="urn:microsoft.com/office/officeart/2018/2/layout/IconVerticalSolidList"/>
    <dgm:cxn modelId="{18829C82-185B-442C-9E98-A0C88D165EC7}" type="presParOf" srcId="{716A195A-8F52-43E8-AEB7-C0DE1BA8027B}" destId="{0C82263D-E07E-44A2-BC50-26F242E998E1}" srcOrd="3" destOrd="0" presId="urn:microsoft.com/office/officeart/2018/2/layout/IconVerticalSolidList"/>
    <dgm:cxn modelId="{051DB2A1-E283-4848-9BA4-9A6CD67B7BCE}" type="presParOf" srcId="{716A195A-8F52-43E8-AEB7-C0DE1BA8027B}" destId="{74C8F00A-78A3-4D40-B2E8-27F9C3A2C978}" srcOrd="4" destOrd="0" presId="urn:microsoft.com/office/officeart/2018/2/layout/IconVerticalSolidList"/>
    <dgm:cxn modelId="{58718BC0-8F29-45B7-8D92-7680AFFB4541}" type="presParOf" srcId="{74C8F00A-78A3-4D40-B2E8-27F9C3A2C978}" destId="{91AB90CA-E698-4BBE-B1E4-8F6487E1E795}" srcOrd="0" destOrd="0" presId="urn:microsoft.com/office/officeart/2018/2/layout/IconVerticalSolidList"/>
    <dgm:cxn modelId="{048230BA-8B09-4DBB-87BA-8EAB2D2D6CE0}" type="presParOf" srcId="{74C8F00A-78A3-4D40-B2E8-27F9C3A2C978}" destId="{B07C716C-E406-486F-B5AE-26F9577DB5A3}" srcOrd="1" destOrd="0" presId="urn:microsoft.com/office/officeart/2018/2/layout/IconVerticalSolidList"/>
    <dgm:cxn modelId="{CCC9E17C-F881-4BCA-B18D-62B051ABA24B}" type="presParOf" srcId="{74C8F00A-78A3-4D40-B2E8-27F9C3A2C978}" destId="{952314B6-98F5-4FB7-B2BF-869CCBA513EE}" srcOrd="2" destOrd="0" presId="urn:microsoft.com/office/officeart/2018/2/layout/IconVerticalSolidList"/>
    <dgm:cxn modelId="{72DB9AB7-4299-4503-9784-D21ED4E36A9F}" type="presParOf" srcId="{74C8F00A-78A3-4D40-B2E8-27F9C3A2C978}" destId="{00E69CCB-630C-44E7-AFF8-71FCE6C46F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CA5AF3-4DCF-446E-AEF4-BF4C0485A041}"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F298B126-CFBF-42AB-9DA4-E63B720C0916}">
      <dgm:prSet/>
      <dgm:spPr/>
      <dgm:t>
        <a:bodyPr/>
        <a:lstStyle/>
        <a:p>
          <a:r>
            <a:rPr lang="en-US" b="1"/>
            <a:t>Key Takeaways:</a:t>
          </a:r>
          <a:endParaRPr lang="en-US"/>
        </a:p>
      </dgm:t>
    </dgm:pt>
    <dgm:pt modelId="{95C8DFCF-333A-4F80-BD51-23602A38BE75}" type="parTrans" cxnId="{89B5A071-11BE-4B27-B0E5-F103DC9BB24D}">
      <dgm:prSet/>
      <dgm:spPr/>
      <dgm:t>
        <a:bodyPr/>
        <a:lstStyle/>
        <a:p>
          <a:endParaRPr lang="en-US"/>
        </a:p>
      </dgm:t>
    </dgm:pt>
    <dgm:pt modelId="{B503DD50-D751-41DB-A3A1-500272A6F16D}" type="sibTrans" cxnId="{89B5A071-11BE-4B27-B0E5-F103DC9BB24D}">
      <dgm:prSet/>
      <dgm:spPr/>
      <dgm:t>
        <a:bodyPr/>
        <a:lstStyle/>
        <a:p>
          <a:endParaRPr lang="en-US"/>
        </a:p>
      </dgm:t>
    </dgm:pt>
    <dgm:pt modelId="{C982DBF4-0C0F-436A-A73B-B37B48DDD577}">
      <dgm:prSet/>
      <dgm:spPr/>
      <dgm:t>
        <a:bodyPr/>
        <a:lstStyle/>
        <a:p>
          <a:r>
            <a:rPr lang="en-US"/>
            <a:t>Machine learning models, especially XGBoost, can accurately predict box-office collections based on features related to marketing, production, and star ratings.</a:t>
          </a:r>
        </a:p>
      </dgm:t>
    </dgm:pt>
    <dgm:pt modelId="{E73AA7DA-1E08-4C10-8BB7-8F1228467340}" type="parTrans" cxnId="{E264A499-0235-4E70-8D89-A4FAFA2EF524}">
      <dgm:prSet/>
      <dgm:spPr/>
      <dgm:t>
        <a:bodyPr/>
        <a:lstStyle/>
        <a:p>
          <a:endParaRPr lang="en-US"/>
        </a:p>
      </dgm:t>
    </dgm:pt>
    <dgm:pt modelId="{B994946A-6C9B-42DE-82CD-456E8323BDBC}" type="sibTrans" cxnId="{E264A499-0235-4E70-8D89-A4FAFA2EF524}">
      <dgm:prSet/>
      <dgm:spPr/>
      <dgm:t>
        <a:bodyPr/>
        <a:lstStyle/>
        <a:p>
          <a:endParaRPr lang="en-US"/>
        </a:p>
      </dgm:t>
    </dgm:pt>
    <dgm:pt modelId="{6B5C9DFD-C873-4459-80DB-D6CC8696D30B}">
      <dgm:prSet/>
      <dgm:spPr/>
      <dgm:t>
        <a:bodyPr/>
        <a:lstStyle/>
        <a:p>
          <a:r>
            <a:rPr lang="en-US"/>
            <a:t>EDA and proper data preprocessing significantly impact the model’s performance.</a:t>
          </a:r>
        </a:p>
      </dgm:t>
    </dgm:pt>
    <dgm:pt modelId="{BC007961-CE66-45C6-B022-2960C6AFAB9B}" type="parTrans" cxnId="{EE7E54D5-CE45-4FF4-BA6A-C245387FC46F}">
      <dgm:prSet/>
      <dgm:spPr/>
      <dgm:t>
        <a:bodyPr/>
        <a:lstStyle/>
        <a:p>
          <a:endParaRPr lang="en-US"/>
        </a:p>
      </dgm:t>
    </dgm:pt>
    <dgm:pt modelId="{1060CFDB-1B5A-450A-B7FA-7F5EDA97F9D6}" type="sibTrans" cxnId="{EE7E54D5-CE45-4FF4-BA6A-C245387FC46F}">
      <dgm:prSet/>
      <dgm:spPr/>
      <dgm:t>
        <a:bodyPr/>
        <a:lstStyle/>
        <a:p>
          <a:endParaRPr lang="en-US"/>
        </a:p>
      </dgm:t>
    </dgm:pt>
    <dgm:pt modelId="{D4C376BD-66DB-40D6-A921-9F4B4DB3EF54}">
      <dgm:prSet/>
      <dgm:spPr/>
      <dgm:t>
        <a:bodyPr/>
        <a:lstStyle/>
        <a:p>
          <a:r>
            <a:rPr lang="en-US"/>
            <a:t>XGBoost provided the best results, with a 95% prediction accuracy, making it the preferred model for this task.</a:t>
          </a:r>
        </a:p>
      </dgm:t>
    </dgm:pt>
    <dgm:pt modelId="{A07CBF62-6393-43A0-AE50-65020E1CDBB5}" type="parTrans" cxnId="{16EA85C7-994D-4678-92D0-7B964459ACEA}">
      <dgm:prSet/>
      <dgm:spPr/>
      <dgm:t>
        <a:bodyPr/>
        <a:lstStyle/>
        <a:p>
          <a:endParaRPr lang="en-US"/>
        </a:p>
      </dgm:t>
    </dgm:pt>
    <dgm:pt modelId="{E1C66683-7CD0-47C5-93E2-BF1613322090}" type="sibTrans" cxnId="{16EA85C7-994D-4678-92D0-7B964459ACEA}">
      <dgm:prSet/>
      <dgm:spPr/>
      <dgm:t>
        <a:bodyPr/>
        <a:lstStyle/>
        <a:p>
          <a:endParaRPr lang="en-US"/>
        </a:p>
      </dgm:t>
    </dgm:pt>
    <dgm:pt modelId="{98741BCF-898A-4066-AAE2-B2C7D0746F78}">
      <dgm:prSet/>
      <dgm:spPr/>
      <dgm:t>
        <a:bodyPr/>
        <a:lstStyle/>
        <a:p>
          <a:r>
            <a:rPr lang="en-US" b="1"/>
            <a:t>Future Enhancements:</a:t>
          </a:r>
          <a:endParaRPr lang="en-US"/>
        </a:p>
      </dgm:t>
    </dgm:pt>
    <dgm:pt modelId="{9816C9F3-D25A-404A-9ED5-DB2F12728299}" type="parTrans" cxnId="{9C8AE279-6627-49BE-9539-988B20F58C05}">
      <dgm:prSet/>
      <dgm:spPr/>
      <dgm:t>
        <a:bodyPr/>
        <a:lstStyle/>
        <a:p>
          <a:endParaRPr lang="en-US"/>
        </a:p>
      </dgm:t>
    </dgm:pt>
    <dgm:pt modelId="{FC77A9DC-A62D-43A5-858F-BD97E89D96FA}" type="sibTrans" cxnId="{9C8AE279-6627-49BE-9539-988B20F58C05}">
      <dgm:prSet/>
      <dgm:spPr/>
      <dgm:t>
        <a:bodyPr/>
        <a:lstStyle/>
        <a:p>
          <a:endParaRPr lang="en-US"/>
        </a:p>
      </dgm:t>
    </dgm:pt>
    <dgm:pt modelId="{4B9D9578-A3C6-42EA-8B8A-BF87F1999F42}">
      <dgm:prSet/>
      <dgm:spPr/>
      <dgm:t>
        <a:bodyPr/>
        <a:lstStyle/>
        <a:p>
          <a:r>
            <a:rPr lang="en-US"/>
            <a:t>Including more features such as the movie’s release date, competition from other films, or geographic region could further improve prediction accuracy.</a:t>
          </a:r>
        </a:p>
      </dgm:t>
    </dgm:pt>
    <dgm:pt modelId="{948058C8-B124-4F0B-A449-5607F50A7C21}" type="parTrans" cxnId="{47684C51-365F-4BCB-9A83-E685179F0129}">
      <dgm:prSet/>
      <dgm:spPr/>
      <dgm:t>
        <a:bodyPr/>
        <a:lstStyle/>
        <a:p>
          <a:endParaRPr lang="en-US"/>
        </a:p>
      </dgm:t>
    </dgm:pt>
    <dgm:pt modelId="{D05B78E6-966D-4B68-8611-B81078DDFB56}" type="sibTrans" cxnId="{47684C51-365F-4BCB-9A83-E685179F0129}">
      <dgm:prSet/>
      <dgm:spPr/>
      <dgm:t>
        <a:bodyPr/>
        <a:lstStyle/>
        <a:p>
          <a:endParaRPr lang="en-US"/>
        </a:p>
      </dgm:t>
    </dgm:pt>
    <dgm:pt modelId="{AA329C0B-B5E6-4F04-8030-6C39C3C873C8}">
      <dgm:prSet/>
      <dgm:spPr/>
      <dgm:t>
        <a:bodyPr/>
        <a:lstStyle/>
        <a:p>
          <a:r>
            <a:rPr lang="en-US"/>
            <a:t>Exploring other advanced models like neural networks or ensemble stacking.</a:t>
          </a:r>
        </a:p>
      </dgm:t>
    </dgm:pt>
    <dgm:pt modelId="{D1D19EDB-A196-4931-93A1-DB134691C11C}" type="parTrans" cxnId="{AE1636AE-4F20-4D42-BDA5-8E7F5C36C2C2}">
      <dgm:prSet/>
      <dgm:spPr/>
      <dgm:t>
        <a:bodyPr/>
        <a:lstStyle/>
        <a:p>
          <a:endParaRPr lang="en-US"/>
        </a:p>
      </dgm:t>
    </dgm:pt>
    <dgm:pt modelId="{771E4E3C-43B9-48F6-8AE7-EF5184B7C84F}" type="sibTrans" cxnId="{AE1636AE-4F20-4D42-BDA5-8E7F5C36C2C2}">
      <dgm:prSet/>
      <dgm:spPr/>
      <dgm:t>
        <a:bodyPr/>
        <a:lstStyle/>
        <a:p>
          <a:endParaRPr lang="en-US"/>
        </a:p>
      </dgm:t>
    </dgm:pt>
    <dgm:pt modelId="{BF59220B-436D-4095-8FA4-400C8995D41B}" type="pres">
      <dgm:prSet presAssocID="{E8CA5AF3-4DCF-446E-AEF4-BF4C0485A041}" presName="Name0" presStyleCnt="0">
        <dgm:presLayoutVars>
          <dgm:dir/>
          <dgm:animLvl val="lvl"/>
          <dgm:resizeHandles val="exact"/>
        </dgm:presLayoutVars>
      </dgm:prSet>
      <dgm:spPr/>
    </dgm:pt>
    <dgm:pt modelId="{30619D9F-A660-467B-AB29-8D4F4EE02C16}" type="pres">
      <dgm:prSet presAssocID="{F298B126-CFBF-42AB-9DA4-E63B720C0916}" presName="linNode" presStyleCnt="0"/>
      <dgm:spPr/>
    </dgm:pt>
    <dgm:pt modelId="{5A649DB9-8D43-499A-B945-FE7D8DCED76E}" type="pres">
      <dgm:prSet presAssocID="{F298B126-CFBF-42AB-9DA4-E63B720C0916}" presName="parentText" presStyleLbl="alignNode1" presStyleIdx="0" presStyleCnt="2">
        <dgm:presLayoutVars>
          <dgm:chMax val="1"/>
          <dgm:bulletEnabled/>
        </dgm:presLayoutVars>
      </dgm:prSet>
      <dgm:spPr/>
    </dgm:pt>
    <dgm:pt modelId="{A0C7BF9F-6000-411D-B893-FE9BD01DD559}" type="pres">
      <dgm:prSet presAssocID="{F298B126-CFBF-42AB-9DA4-E63B720C0916}" presName="descendantText" presStyleLbl="alignAccFollowNode1" presStyleIdx="0" presStyleCnt="2">
        <dgm:presLayoutVars>
          <dgm:bulletEnabled/>
        </dgm:presLayoutVars>
      </dgm:prSet>
      <dgm:spPr/>
    </dgm:pt>
    <dgm:pt modelId="{7DA93DB0-7E7C-4E60-A01F-760978782D8E}" type="pres">
      <dgm:prSet presAssocID="{B503DD50-D751-41DB-A3A1-500272A6F16D}" presName="sp" presStyleCnt="0"/>
      <dgm:spPr/>
    </dgm:pt>
    <dgm:pt modelId="{8186D891-E2B1-4AD9-95C4-A95EFB844F94}" type="pres">
      <dgm:prSet presAssocID="{98741BCF-898A-4066-AAE2-B2C7D0746F78}" presName="linNode" presStyleCnt="0"/>
      <dgm:spPr/>
    </dgm:pt>
    <dgm:pt modelId="{104EA230-B3E5-45A6-AC5F-F34EA11A0231}" type="pres">
      <dgm:prSet presAssocID="{98741BCF-898A-4066-AAE2-B2C7D0746F78}" presName="parentText" presStyleLbl="alignNode1" presStyleIdx="1" presStyleCnt="2">
        <dgm:presLayoutVars>
          <dgm:chMax val="1"/>
          <dgm:bulletEnabled/>
        </dgm:presLayoutVars>
      </dgm:prSet>
      <dgm:spPr/>
    </dgm:pt>
    <dgm:pt modelId="{A7C107B4-C629-4185-95E2-CA6DD1232869}" type="pres">
      <dgm:prSet presAssocID="{98741BCF-898A-4066-AAE2-B2C7D0746F78}" presName="descendantText" presStyleLbl="alignAccFollowNode1" presStyleIdx="1" presStyleCnt="2">
        <dgm:presLayoutVars>
          <dgm:bulletEnabled/>
        </dgm:presLayoutVars>
      </dgm:prSet>
      <dgm:spPr/>
    </dgm:pt>
  </dgm:ptLst>
  <dgm:cxnLst>
    <dgm:cxn modelId="{EACD9906-0201-45F9-9C5C-809CE7DB7A53}" type="presOf" srcId="{6B5C9DFD-C873-4459-80DB-D6CC8696D30B}" destId="{A0C7BF9F-6000-411D-B893-FE9BD01DD559}" srcOrd="0" destOrd="1" presId="urn:microsoft.com/office/officeart/2016/7/layout/VerticalSolidActionList"/>
    <dgm:cxn modelId="{B159F50E-B685-4B48-A5F6-F06CD1DB765A}" type="presOf" srcId="{4B9D9578-A3C6-42EA-8B8A-BF87F1999F42}" destId="{A7C107B4-C629-4185-95E2-CA6DD1232869}" srcOrd="0" destOrd="0" presId="urn:microsoft.com/office/officeart/2016/7/layout/VerticalSolidActionList"/>
    <dgm:cxn modelId="{B4FEAD1B-A7F8-47D4-8F72-1DB2C66C5EB1}" type="presOf" srcId="{AA329C0B-B5E6-4F04-8030-6C39C3C873C8}" destId="{A7C107B4-C629-4185-95E2-CA6DD1232869}" srcOrd="0" destOrd="1" presId="urn:microsoft.com/office/officeart/2016/7/layout/VerticalSolidActionList"/>
    <dgm:cxn modelId="{2F83192D-4D7B-410E-9261-8A1CD522B21B}" type="presOf" srcId="{C982DBF4-0C0F-436A-A73B-B37B48DDD577}" destId="{A0C7BF9F-6000-411D-B893-FE9BD01DD559}" srcOrd="0" destOrd="0" presId="urn:microsoft.com/office/officeart/2016/7/layout/VerticalSolidActionList"/>
    <dgm:cxn modelId="{0D0C983A-8536-4912-8980-3EAE40151663}" type="presOf" srcId="{F298B126-CFBF-42AB-9DA4-E63B720C0916}" destId="{5A649DB9-8D43-499A-B945-FE7D8DCED76E}" srcOrd="0" destOrd="0" presId="urn:microsoft.com/office/officeart/2016/7/layout/VerticalSolidActionList"/>
    <dgm:cxn modelId="{9845BA5E-22E3-4D70-9527-03AE22D525FA}" type="presOf" srcId="{E8CA5AF3-4DCF-446E-AEF4-BF4C0485A041}" destId="{BF59220B-436D-4095-8FA4-400C8995D41B}" srcOrd="0" destOrd="0" presId="urn:microsoft.com/office/officeart/2016/7/layout/VerticalSolidActionList"/>
    <dgm:cxn modelId="{47684C51-365F-4BCB-9A83-E685179F0129}" srcId="{98741BCF-898A-4066-AAE2-B2C7D0746F78}" destId="{4B9D9578-A3C6-42EA-8B8A-BF87F1999F42}" srcOrd="0" destOrd="0" parTransId="{948058C8-B124-4F0B-A449-5607F50A7C21}" sibTransId="{D05B78E6-966D-4B68-8611-B81078DDFB56}"/>
    <dgm:cxn modelId="{89B5A071-11BE-4B27-B0E5-F103DC9BB24D}" srcId="{E8CA5AF3-4DCF-446E-AEF4-BF4C0485A041}" destId="{F298B126-CFBF-42AB-9DA4-E63B720C0916}" srcOrd="0" destOrd="0" parTransId="{95C8DFCF-333A-4F80-BD51-23602A38BE75}" sibTransId="{B503DD50-D751-41DB-A3A1-500272A6F16D}"/>
    <dgm:cxn modelId="{9C8AE279-6627-49BE-9539-988B20F58C05}" srcId="{E8CA5AF3-4DCF-446E-AEF4-BF4C0485A041}" destId="{98741BCF-898A-4066-AAE2-B2C7D0746F78}" srcOrd="1" destOrd="0" parTransId="{9816C9F3-D25A-404A-9ED5-DB2F12728299}" sibTransId="{FC77A9DC-A62D-43A5-858F-BD97E89D96FA}"/>
    <dgm:cxn modelId="{E264A499-0235-4E70-8D89-A4FAFA2EF524}" srcId="{F298B126-CFBF-42AB-9DA4-E63B720C0916}" destId="{C982DBF4-0C0F-436A-A73B-B37B48DDD577}" srcOrd="0" destOrd="0" parTransId="{E73AA7DA-1E08-4C10-8BB7-8F1228467340}" sibTransId="{B994946A-6C9B-42DE-82CD-456E8323BDBC}"/>
    <dgm:cxn modelId="{AE1636AE-4F20-4D42-BDA5-8E7F5C36C2C2}" srcId="{98741BCF-898A-4066-AAE2-B2C7D0746F78}" destId="{AA329C0B-B5E6-4F04-8030-6C39C3C873C8}" srcOrd="1" destOrd="0" parTransId="{D1D19EDB-A196-4931-93A1-DB134691C11C}" sibTransId="{771E4E3C-43B9-48F6-8AE7-EF5184B7C84F}"/>
    <dgm:cxn modelId="{857AD7B1-F957-4E0B-A560-7D0C7871572D}" type="presOf" srcId="{D4C376BD-66DB-40D6-A921-9F4B4DB3EF54}" destId="{A0C7BF9F-6000-411D-B893-FE9BD01DD559}" srcOrd="0" destOrd="2" presId="urn:microsoft.com/office/officeart/2016/7/layout/VerticalSolidActionList"/>
    <dgm:cxn modelId="{979F6BC5-FEAB-46FD-ADD2-2E2643E3E058}" type="presOf" srcId="{98741BCF-898A-4066-AAE2-B2C7D0746F78}" destId="{104EA230-B3E5-45A6-AC5F-F34EA11A0231}" srcOrd="0" destOrd="0" presId="urn:microsoft.com/office/officeart/2016/7/layout/VerticalSolidActionList"/>
    <dgm:cxn modelId="{16EA85C7-994D-4678-92D0-7B964459ACEA}" srcId="{F298B126-CFBF-42AB-9DA4-E63B720C0916}" destId="{D4C376BD-66DB-40D6-A921-9F4B4DB3EF54}" srcOrd="2" destOrd="0" parTransId="{A07CBF62-6393-43A0-AE50-65020E1CDBB5}" sibTransId="{E1C66683-7CD0-47C5-93E2-BF1613322090}"/>
    <dgm:cxn modelId="{EE7E54D5-CE45-4FF4-BA6A-C245387FC46F}" srcId="{F298B126-CFBF-42AB-9DA4-E63B720C0916}" destId="{6B5C9DFD-C873-4459-80DB-D6CC8696D30B}" srcOrd="1" destOrd="0" parTransId="{BC007961-CE66-45C6-B022-2960C6AFAB9B}" sibTransId="{1060CFDB-1B5A-450A-B7FA-7F5EDA97F9D6}"/>
    <dgm:cxn modelId="{414FE1B2-0D26-4063-B916-1FBF117A4939}" type="presParOf" srcId="{BF59220B-436D-4095-8FA4-400C8995D41B}" destId="{30619D9F-A660-467B-AB29-8D4F4EE02C16}" srcOrd="0" destOrd="0" presId="urn:microsoft.com/office/officeart/2016/7/layout/VerticalSolidActionList"/>
    <dgm:cxn modelId="{8C0CFC1E-7088-4186-A84F-9588E3071D00}" type="presParOf" srcId="{30619D9F-A660-467B-AB29-8D4F4EE02C16}" destId="{5A649DB9-8D43-499A-B945-FE7D8DCED76E}" srcOrd="0" destOrd="0" presId="urn:microsoft.com/office/officeart/2016/7/layout/VerticalSolidActionList"/>
    <dgm:cxn modelId="{0FA0371B-EAF7-44FD-AE13-7405CEA3E0C8}" type="presParOf" srcId="{30619D9F-A660-467B-AB29-8D4F4EE02C16}" destId="{A0C7BF9F-6000-411D-B893-FE9BD01DD559}" srcOrd="1" destOrd="0" presId="urn:microsoft.com/office/officeart/2016/7/layout/VerticalSolidActionList"/>
    <dgm:cxn modelId="{2C581912-0368-4805-8D88-9D7AFA342A1B}" type="presParOf" srcId="{BF59220B-436D-4095-8FA4-400C8995D41B}" destId="{7DA93DB0-7E7C-4E60-A01F-760978782D8E}" srcOrd="1" destOrd="0" presId="urn:microsoft.com/office/officeart/2016/7/layout/VerticalSolidActionList"/>
    <dgm:cxn modelId="{8DF8AB1B-7707-4300-84FC-E546C08D8DB0}" type="presParOf" srcId="{BF59220B-436D-4095-8FA4-400C8995D41B}" destId="{8186D891-E2B1-4AD9-95C4-A95EFB844F94}" srcOrd="2" destOrd="0" presId="urn:microsoft.com/office/officeart/2016/7/layout/VerticalSolidActionList"/>
    <dgm:cxn modelId="{60EFCA55-F8CB-4BDD-A309-32417B210E18}" type="presParOf" srcId="{8186D891-E2B1-4AD9-95C4-A95EFB844F94}" destId="{104EA230-B3E5-45A6-AC5F-F34EA11A0231}" srcOrd="0" destOrd="0" presId="urn:microsoft.com/office/officeart/2016/7/layout/VerticalSolidActionList"/>
    <dgm:cxn modelId="{E2E0D4B6-E310-4582-A830-6B5882F89317}" type="presParOf" srcId="{8186D891-E2B1-4AD9-95C4-A95EFB844F94}" destId="{A7C107B4-C629-4185-95E2-CA6DD123286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9F807C-0B86-46A1-8178-B3390CB148E8}"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D4CDF2F9-865B-4002-9374-07CD522B0656}">
      <dgm:prSet/>
      <dgm:spPr/>
      <dgm:t>
        <a:bodyPr/>
        <a:lstStyle/>
        <a:p>
          <a:r>
            <a:rPr lang="en-IN" b="1"/>
            <a:t>Handling Missing Values: </a:t>
          </a:r>
          <a:r>
            <a:rPr lang="en-US"/>
            <a:t>The dataset contained missing values in the "Time Taken" feature, which was handled by replacing the missing values with the mean value. This ensures that the model can work with complete data while maintaining the integrity of the dataset.</a:t>
          </a:r>
        </a:p>
      </dgm:t>
    </dgm:pt>
    <dgm:pt modelId="{E0C30356-AEAC-4DAF-BDC7-7D3633BAFB3A}" type="parTrans" cxnId="{3D489533-D6F4-4087-8261-7485EEBF95B4}">
      <dgm:prSet/>
      <dgm:spPr/>
      <dgm:t>
        <a:bodyPr/>
        <a:lstStyle/>
        <a:p>
          <a:endParaRPr lang="en-US"/>
        </a:p>
      </dgm:t>
    </dgm:pt>
    <dgm:pt modelId="{FB186F64-70DA-4902-8132-AEE95F2B4E19}" type="sibTrans" cxnId="{3D489533-D6F4-4087-8261-7485EEBF95B4}">
      <dgm:prSet/>
      <dgm:spPr/>
      <dgm:t>
        <a:bodyPr/>
        <a:lstStyle/>
        <a:p>
          <a:endParaRPr lang="en-US"/>
        </a:p>
      </dgm:t>
    </dgm:pt>
    <dgm:pt modelId="{ABED0820-5273-457B-8B36-0CBAF10F101E}">
      <dgm:prSet/>
      <dgm:spPr/>
      <dgm:t>
        <a:bodyPr/>
        <a:lstStyle/>
        <a:p>
          <a:r>
            <a:rPr lang="en-US" b="1"/>
            <a:t>Data Scaling </a:t>
          </a:r>
          <a:r>
            <a:rPr lang="en-US"/>
            <a:t>: Both "Budget" and "Collection" were scaled down from large values (in hundreds of crores) to smaller ranges to improve the performance of machine learning algorithms, which are sensitive to feature scaling.</a:t>
          </a:r>
        </a:p>
      </dgm:t>
    </dgm:pt>
    <dgm:pt modelId="{CBE084A1-2A3F-49C2-B20C-2F1643A5ABDC}" type="parTrans" cxnId="{113B1F23-6233-4A77-BA30-742E16093986}">
      <dgm:prSet/>
      <dgm:spPr/>
      <dgm:t>
        <a:bodyPr/>
        <a:lstStyle/>
        <a:p>
          <a:endParaRPr lang="en-US"/>
        </a:p>
      </dgm:t>
    </dgm:pt>
    <dgm:pt modelId="{86EA0950-FD01-4DBB-8493-B11104739263}" type="sibTrans" cxnId="{113B1F23-6233-4A77-BA30-742E16093986}">
      <dgm:prSet/>
      <dgm:spPr/>
      <dgm:t>
        <a:bodyPr/>
        <a:lstStyle/>
        <a:p>
          <a:endParaRPr lang="en-US"/>
        </a:p>
      </dgm:t>
    </dgm:pt>
    <dgm:pt modelId="{749812FB-DF54-4D95-BC8F-399390EA0E47}">
      <dgm:prSet/>
      <dgm:spPr/>
      <dgm:t>
        <a:bodyPr/>
        <a:lstStyle/>
        <a:p>
          <a:r>
            <a:rPr lang="en-US" b="1"/>
            <a:t>Feature Encoding: </a:t>
          </a:r>
          <a:r>
            <a:rPr lang="en-US"/>
            <a:t>The categorical features such as "3D Available" and "Genre" were converted into numerical values using one-hot encoding. This process is essential because machine learning models work better with numerical inputs than categorical ones.</a:t>
          </a:r>
        </a:p>
      </dgm:t>
    </dgm:pt>
    <dgm:pt modelId="{BC707971-739C-4C36-8F65-BB67F1F17297}" type="parTrans" cxnId="{F12A1594-CADC-48F5-8944-E2ED6B4B1F57}">
      <dgm:prSet/>
      <dgm:spPr/>
      <dgm:t>
        <a:bodyPr/>
        <a:lstStyle/>
        <a:p>
          <a:endParaRPr lang="en-US"/>
        </a:p>
      </dgm:t>
    </dgm:pt>
    <dgm:pt modelId="{47E8AEDC-A83D-41CF-BEE0-54B20ED9E3DF}" type="sibTrans" cxnId="{F12A1594-CADC-48F5-8944-E2ED6B4B1F57}">
      <dgm:prSet/>
      <dgm:spPr/>
      <dgm:t>
        <a:bodyPr/>
        <a:lstStyle/>
        <a:p>
          <a:endParaRPr lang="en-US"/>
        </a:p>
      </dgm:t>
    </dgm:pt>
    <dgm:pt modelId="{B958B399-01F3-4794-80A9-838E8BF4EF21}">
      <dgm:prSet/>
      <dgm:spPr/>
      <dgm:t>
        <a:bodyPr/>
        <a:lstStyle/>
        <a:p>
          <a:r>
            <a:rPr lang="en-US" b="1"/>
            <a:t>Feature Selection: </a:t>
          </a:r>
          <a:r>
            <a:rPr lang="en-US"/>
            <a:t>Irrelevant or redundant features like "Multiplex Coverage" and "Number of Multiplexes" were dropped to simplify the model and reduce noise.</a:t>
          </a:r>
        </a:p>
      </dgm:t>
    </dgm:pt>
    <dgm:pt modelId="{498FA403-6A69-4A45-B121-66D8020DAA9B}" type="parTrans" cxnId="{BBBBB646-1292-4E2A-B43B-3D38A6127A23}">
      <dgm:prSet/>
      <dgm:spPr/>
      <dgm:t>
        <a:bodyPr/>
        <a:lstStyle/>
        <a:p>
          <a:endParaRPr lang="en-US"/>
        </a:p>
      </dgm:t>
    </dgm:pt>
    <dgm:pt modelId="{2BEAF692-2439-4EFC-AC87-C2D6F6781D91}" type="sibTrans" cxnId="{BBBBB646-1292-4E2A-B43B-3D38A6127A23}">
      <dgm:prSet/>
      <dgm:spPr/>
      <dgm:t>
        <a:bodyPr/>
        <a:lstStyle/>
        <a:p>
          <a:endParaRPr lang="en-US"/>
        </a:p>
      </dgm:t>
    </dgm:pt>
    <dgm:pt modelId="{3BF3CB0E-6726-4419-B0E9-199C7F892205}" type="pres">
      <dgm:prSet presAssocID="{BC9F807C-0B86-46A1-8178-B3390CB148E8}" presName="outerComposite" presStyleCnt="0">
        <dgm:presLayoutVars>
          <dgm:chMax val="5"/>
          <dgm:dir/>
          <dgm:resizeHandles val="exact"/>
        </dgm:presLayoutVars>
      </dgm:prSet>
      <dgm:spPr/>
    </dgm:pt>
    <dgm:pt modelId="{28F4C0A7-AA6D-4438-A587-D08628740E04}" type="pres">
      <dgm:prSet presAssocID="{BC9F807C-0B86-46A1-8178-B3390CB148E8}" presName="dummyMaxCanvas" presStyleCnt="0">
        <dgm:presLayoutVars/>
      </dgm:prSet>
      <dgm:spPr/>
    </dgm:pt>
    <dgm:pt modelId="{E73E334B-3AE7-4E27-B11A-7FFF5DF26145}" type="pres">
      <dgm:prSet presAssocID="{BC9F807C-0B86-46A1-8178-B3390CB148E8}" presName="FourNodes_1" presStyleLbl="node1" presStyleIdx="0" presStyleCnt="4">
        <dgm:presLayoutVars>
          <dgm:bulletEnabled val="1"/>
        </dgm:presLayoutVars>
      </dgm:prSet>
      <dgm:spPr/>
    </dgm:pt>
    <dgm:pt modelId="{D6DEA219-ADBA-468C-8B92-0DAADAA2A0E7}" type="pres">
      <dgm:prSet presAssocID="{BC9F807C-0B86-46A1-8178-B3390CB148E8}" presName="FourNodes_2" presStyleLbl="node1" presStyleIdx="1" presStyleCnt="4">
        <dgm:presLayoutVars>
          <dgm:bulletEnabled val="1"/>
        </dgm:presLayoutVars>
      </dgm:prSet>
      <dgm:spPr/>
    </dgm:pt>
    <dgm:pt modelId="{50478748-35A9-4185-B493-D7486D43E29F}" type="pres">
      <dgm:prSet presAssocID="{BC9F807C-0B86-46A1-8178-B3390CB148E8}" presName="FourNodes_3" presStyleLbl="node1" presStyleIdx="2" presStyleCnt="4">
        <dgm:presLayoutVars>
          <dgm:bulletEnabled val="1"/>
        </dgm:presLayoutVars>
      </dgm:prSet>
      <dgm:spPr/>
    </dgm:pt>
    <dgm:pt modelId="{DE63CBB4-E170-42F7-9418-606238A3A0CB}" type="pres">
      <dgm:prSet presAssocID="{BC9F807C-0B86-46A1-8178-B3390CB148E8}" presName="FourNodes_4" presStyleLbl="node1" presStyleIdx="3" presStyleCnt="4">
        <dgm:presLayoutVars>
          <dgm:bulletEnabled val="1"/>
        </dgm:presLayoutVars>
      </dgm:prSet>
      <dgm:spPr/>
    </dgm:pt>
    <dgm:pt modelId="{7FD98E46-D63E-40F0-AF85-448872687BDC}" type="pres">
      <dgm:prSet presAssocID="{BC9F807C-0B86-46A1-8178-B3390CB148E8}" presName="FourConn_1-2" presStyleLbl="fgAccFollowNode1" presStyleIdx="0" presStyleCnt="3">
        <dgm:presLayoutVars>
          <dgm:bulletEnabled val="1"/>
        </dgm:presLayoutVars>
      </dgm:prSet>
      <dgm:spPr/>
    </dgm:pt>
    <dgm:pt modelId="{D98003AB-2C31-4559-9F1A-353D9E0A1E27}" type="pres">
      <dgm:prSet presAssocID="{BC9F807C-0B86-46A1-8178-B3390CB148E8}" presName="FourConn_2-3" presStyleLbl="fgAccFollowNode1" presStyleIdx="1" presStyleCnt="3">
        <dgm:presLayoutVars>
          <dgm:bulletEnabled val="1"/>
        </dgm:presLayoutVars>
      </dgm:prSet>
      <dgm:spPr/>
    </dgm:pt>
    <dgm:pt modelId="{5A708626-1FF8-46B5-B593-2ECC169D9553}" type="pres">
      <dgm:prSet presAssocID="{BC9F807C-0B86-46A1-8178-B3390CB148E8}" presName="FourConn_3-4" presStyleLbl="fgAccFollowNode1" presStyleIdx="2" presStyleCnt="3">
        <dgm:presLayoutVars>
          <dgm:bulletEnabled val="1"/>
        </dgm:presLayoutVars>
      </dgm:prSet>
      <dgm:spPr/>
    </dgm:pt>
    <dgm:pt modelId="{5C3BB0E9-5F81-44E9-9FAE-8CEAD8CD0230}" type="pres">
      <dgm:prSet presAssocID="{BC9F807C-0B86-46A1-8178-B3390CB148E8}" presName="FourNodes_1_text" presStyleLbl="node1" presStyleIdx="3" presStyleCnt="4">
        <dgm:presLayoutVars>
          <dgm:bulletEnabled val="1"/>
        </dgm:presLayoutVars>
      </dgm:prSet>
      <dgm:spPr/>
    </dgm:pt>
    <dgm:pt modelId="{272DEF34-3445-4995-B64F-A690DD0BBBF3}" type="pres">
      <dgm:prSet presAssocID="{BC9F807C-0B86-46A1-8178-B3390CB148E8}" presName="FourNodes_2_text" presStyleLbl="node1" presStyleIdx="3" presStyleCnt="4">
        <dgm:presLayoutVars>
          <dgm:bulletEnabled val="1"/>
        </dgm:presLayoutVars>
      </dgm:prSet>
      <dgm:spPr/>
    </dgm:pt>
    <dgm:pt modelId="{29D369EF-C6FD-42AE-A829-17E3D3D71525}" type="pres">
      <dgm:prSet presAssocID="{BC9F807C-0B86-46A1-8178-B3390CB148E8}" presName="FourNodes_3_text" presStyleLbl="node1" presStyleIdx="3" presStyleCnt="4">
        <dgm:presLayoutVars>
          <dgm:bulletEnabled val="1"/>
        </dgm:presLayoutVars>
      </dgm:prSet>
      <dgm:spPr/>
    </dgm:pt>
    <dgm:pt modelId="{96ABC978-5978-49BF-B91C-A414B7177D56}" type="pres">
      <dgm:prSet presAssocID="{BC9F807C-0B86-46A1-8178-B3390CB148E8}" presName="FourNodes_4_text" presStyleLbl="node1" presStyleIdx="3" presStyleCnt="4">
        <dgm:presLayoutVars>
          <dgm:bulletEnabled val="1"/>
        </dgm:presLayoutVars>
      </dgm:prSet>
      <dgm:spPr/>
    </dgm:pt>
  </dgm:ptLst>
  <dgm:cxnLst>
    <dgm:cxn modelId="{6E1AAF0A-1CF9-4A10-9D72-53028C69D148}" type="presOf" srcId="{D4CDF2F9-865B-4002-9374-07CD522B0656}" destId="{5C3BB0E9-5F81-44E9-9FAE-8CEAD8CD0230}" srcOrd="1" destOrd="0" presId="urn:microsoft.com/office/officeart/2005/8/layout/vProcess5"/>
    <dgm:cxn modelId="{99AA1410-A9B8-4A41-8B6D-DC75B9CDDECB}" type="presOf" srcId="{749812FB-DF54-4D95-BC8F-399390EA0E47}" destId="{29D369EF-C6FD-42AE-A829-17E3D3D71525}" srcOrd="1" destOrd="0" presId="urn:microsoft.com/office/officeart/2005/8/layout/vProcess5"/>
    <dgm:cxn modelId="{6C8E9F21-16B4-4C4B-A1E4-3E312AC6CE80}" type="presOf" srcId="{FB186F64-70DA-4902-8132-AEE95F2B4E19}" destId="{7FD98E46-D63E-40F0-AF85-448872687BDC}" srcOrd="0" destOrd="0" presId="urn:microsoft.com/office/officeart/2005/8/layout/vProcess5"/>
    <dgm:cxn modelId="{113B1F23-6233-4A77-BA30-742E16093986}" srcId="{BC9F807C-0B86-46A1-8178-B3390CB148E8}" destId="{ABED0820-5273-457B-8B36-0CBAF10F101E}" srcOrd="1" destOrd="0" parTransId="{CBE084A1-2A3F-49C2-B20C-2F1643A5ABDC}" sibTransId="{86EA0950-FD01-4DBB-8493-B11104739263}"/>
    <dgm:cxn modelId="{072F5824-83DF-4C9E-AB92-E360999B9BE9}" type="presOf" srcId="{86EA0950-FD01-4DBB-8493-B11104739263}" destId="{D98003AB-2C31-4559-9F1A-353D9E0A1E27}" srcOrd="0" destOrd="0" presId="urn:microsoft.com/office/officeart/2005/8/layout/vProcess5"/>
    <dgm:cxn modelId="{8493B631-C143-4D0B-9ED3-40E59646A1F6}" type="presOf" srcId="{47E8AEDC-A83D-41CF-BEE0-54B20ED9E3DF}" destId="{5A708626-1FF8-46B5-B593-2ECC169D9553}" srcOrd="0" destOrd="0" presId="urn:microsoft.com/office/officeart/2005/8/layout/vProcess5"/>
    <dgm:cxn modelId="{3D489533-D6F4-4087-8261-7485EEBF95B4}" srcId="{BC9F807C-0B86-46A1-8178-B3390CB148E8}" destId="{D4CDF2F9-865B-4002-9374-07CD522B0656}" srcOrd="0" destOrd="0" parTransId="{E0C30356-AEAC-4DAF-BDC7-7D3633BAFB3A}" sibTransId="{FB186F64-70DA-4902-8132-AEE95F2B4E19}"/>
    <dgm:cxn modelId="{CEDA8440-1E92-4089-A5AD-0829456A9D9F}" type="presOf" srcId="{ABED0820-5273-457B-8B36-0CBAF10F101E}" destId="{272DEF34-3445-4995-B64F-A690DD0BBBF3}" srcOrd="1" destOrd="0" presId="urn:microsoft.com/office/officeart/2005/8/layout/vProcess5"/>
    <dgm:cxn modelId="{BBBBB646-1292-4E2A-B43B-3D38A6127A23}" srcId="{BC9F807C-0B86-46A1-8178-B3390CB148E8}" destId="{B958B399-01F3-4794-80A9-838E8BF4EF21}" srcOrd="3" destOrd="0" parTransId="{498FA403-6A69-4A45-B121-66D8020DAA9B}" sibTransId="{2BEAF692-2439-4EFC-AC87-C2D6F6781D91}"/>
    <dgm:cxn modelId="{C516F573-286B-45E1-A9E5-2BD56574328E}" type="presOf" srcId="{D4CDF2F9-865B-4002-9374-07CD522B0656}" destId="{E73E334B-3AE7-4E27-B11A-7FFF5DF26145}" srcOrd="0" destOrd="0" presId="urn:microsoft.com/office/officeart/2005/8/layout/vProcess5"/>
    <dgm:cxn modelId="{7FE73E80-AD92-47B7-B2E0-878249788E92}" type="presOf" srcId="{B958B399-01F3-4794-80A9-838E8BF4EF21}" destId="{96ABC978-5978-49BF-B91C-A414B7177D56}" srcOrd="1" destOrd="0" presId="urn:microsoft.com/office/officeart/2005/8/layout/vProcess5"/>
    <dgm:cxn modelId="{477CD98C-6E9B-46C5-B905-C3DE8EC4744C}" type="presOf" srcId="{ABED0820-5273-457B-8B36-0CBAF10F101E}" destId="{D6DEA219-ADBA-468C-8B92-0DAADAA2A0E7}" srcOrd="0" destOrd="0" presId="urn:microsoft.com/office/officeart/2005/8/layout/vProcess5"/>
    <dgm:cxn modelId="{F12A1594-CADC-48F5-8944-E2ED6B4B1F57}" srcId="{BC9F807C-0B86-46A1-8178-B3390CB148E8}" destId="{749812FB-DF54-4D95-BC8F-399390EA0E47}" srcOrd="2" destOrd="0" parTransId="{BC707971-739C-4C36-8F65-BB67F1F17297}" sibTransId="{47E8AEDC-A83D-41CF-BEE0-54B20ED9E3DF}"/>
    <dgm:cxn modelId="{E89E72A1-9CF3-41CC-B091-2945AA59619B}" type="presOf" srcId="{B958B399-01F3-4794-80A9-838E8BF4EF21}" destId="{DE63CBB4-E170-42F7-9418-606238A3A0CB}" srcOrd="0" destOrd="0" presId="urn:microsoft.com/office/officeart/2005/8/layout/vProcess5"/>
    <dgm:cxn modelId="{E7DD47AC-544C-478A-B04B-94C737E6B4A6}" type="presOf" srcId="{749812FB-DF54-4D95-BC8F-399390EA0E47}" destId="{50478748-35A9-4185-B493-D7486D43E29F}" srcOrd="0" destOrd="0" presId="urn:microsoft.com/office/officeart/2005/8/layout/vProcess5"/>
    <dgm:cxn modelId="{B5D470F5-2DCD-4906-A591-2035FB96BD50}" type="presOf" srcId="{BC9F807C-0B86-46A1-8178-B3390CB148E8}" destId="{3BF3CB0E-6726-4419-B0E9-199C7F892205}" srcOrd="0" destOrd="0" presId="urn:microsoft.com/office/officeart/2005/8/layout/vProcess5"/>
    <dgm:cxn modelId="{FAEAC89E-4D01-4155-8D7E-1171706F0242}" type="presParOf" srcId="{3BF3CB0E-6726-4419-B0E9-199C7F892205}" destId="{28F4C0A7-AA6D-4438-A587-D08628740E04}" srcOrd="0" destOrd="0" presId="urn:microsoft.com/office/officeart/2005/8/layout/vProcess5"/>
    <dgm:cxn modelId="{EBF3DAA4-8469-467A-9066-0474A8EBC55E}" type="presParOf" srcId="{3BF3CB0E-6726-4419-B0E9-199C7F892205}" destId="{E73E334B-3AE7-4E27-B11A-7FFF5DF26145}" srcOrd="1" destOrd="0" presId="urn:microsoft.com/office/officeart/2005/8/layout/vProcess5"/>
    <dgm:cxn modelId="{B5CBADAB-5090-4F1F-BF24-714C768F550F}" type="presParOf" srcId="{3BF3CB0E-6726-4419-B0E9-199C7F892205}" destId="{D6DEA219-ADBA-468C-8B92-0DAADAA2A0E7}" srcOrd="2" destOrd="0" presId="urn:microsoft.com/office/officeart/2005/8/layout/vProcess5"/>
    <dgm:cxn modelId="{9A368115-4E39-482E-8F8F-1FEF9FE3F196}" type="presParOf" srcId="{3BF3CB0E-6726-4419-B0E9-199C7F892205}" destId="{50478748-35A9-4185-B493-D7486D43E29F}" srcOrd="3" destOrd="0" presId="urn:microsoft.com/office/officeart/2005/8/layout/vProcess5"/>
    <dgm:cxn modelId="{417616F3-34DB-445D-BB4D-213E91CFCAD9}" type="presParOf" srcId="{3BF3CB0E-6726-4419-B0E9-199C7F892205}" destId="{DE63CBB4-E170-42F7-9418-606238A3A0CB}" srcOrd="4" destOrd="0" presId="urn:microsoft.com/office/officeart/2005/8/layout/vProcess5"/>
    <dgm:cxn modelId="{83D35206-7CBD-40A5-A377-5FA4010C5FB5}" type="presParOf" srcId="{3BF3CB0E-6726-4419-B0E9-199C7F892205}" destId="{7FD98E46-D63E-40F0-AF85-448872687BDC}" srcOrd="5" destOrd="0" presId="urn:microsoft.com/office/officeart/2005/8/layout/vProcess5"/>
    <dgm:cxn modelId="{75581D78-5642-486A-BA6F-7D5EAB8D3EDB}" type="presParOf" srcId="{3BF3CB0E-6726-4419-B0E9-199C7F892205}" destId="{D98003AB-2C31-4559-9F1A-353D9E0A1E27}" srcOrd="6" destOrd="0" presId="urn:microsoft.com/office/officeart/2005/8/layout/vProcess5"/>
    <dgm:cxn modelId="{9874F510-B6FE-46E8-BF07-F6AD6D432138}" type="presParOf" srcId="{3BF3CB0E-6726-4419-B0E9-199C7F892205}" destId="{5A708626-1FF8-46B5-B593-2ECC169D9553}" srcOrd="7" destOrd="0" presId="urn:microsoft.com/office/officeart/2005/8/layout/vProcess5"/>
    <dgm:cxn modelId="{613C0AA2-2812-4D6A-8D86-E91801545ACE}" type="presParOf" srcId="{3BF3CB0E-6726-4419-B0E9-199C7F892205}" destId="{5C3BB0E9-5F81-44E9-9FAE-8CEAD8CD0230}" srcOrd="8" destOrd="0" presId="urn:microsoft.com/office/officeart/2005/8/layout/vProcess5"/>
    <dgm:cxn modelId="{A9299C2E-4ED1-4CB0-A51E-6258CBC2CFD4}" type="presParOf" srcId="{3BF3CB0E-6726-4419-B0E9-199C7F892205}" destId="{272DEF34-3445-4995-B64F-A690DD0BBBF3}" srcOrd="9" destOrd="0" presId="urn:microsoft.com/office/officeart/2005/8/layout/vProcess5"/>
    <dgm:cxn modelId="{8FE7CE4F-0CC9-4E72-95C2-65F0F188BB33}" type="presParOf" srcId="{3BF3CB0E-6726-4419-B0E9-199C7F892205}" destId="{29D369EF-C6FD-42AE-A829-17E3D3D71525}" srcOrd="10" destOrd="0" presId="urn:microsoft.com/office/officeart/2005/8/layout/vProcess5"/>
    <dgm:cxn modelId="{D2407EEC-F3F8-4CEC-899F-E29C9A28BA27}" type="presParOf" srcId="{3BF3CB0E-6726-4419-B0E9-199C7F892205}" destId="{96ABC978-5978-49BF-B91C-A414B7177D5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FE2797-B822-4E13-B226-51649A8C638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B3E2DFCD-551C-4DD4-AEF5-75EE5F0A65F3}">
      <dgm:prSet/>
      <dgm:spPr/>
      <dgm:t>
        <a:bodyPr/>
        <a:lstStyle/>
        <a:p>
          <a:pPr>
            <a:lnSpc>
              <a:spcPct val="100000"/>
            </a:lnSpc>
            <a:defRPr b="1"/>
          </a:pPr>
          <a:r>
            <a:rPr lang="en-US" b="1" dirty="0"/>
            <a:t>Importance of EDA: </a:t>
          </a:r>
        </a:p>
        <a:p>
          <a:pPr>
            <a:lnSpc>
              <a:spcPct val="100000"/>
            </a:lnSpc>
            <a:defRPr b="1"/>
          </a:pPr>
          <a:r>
            <a:rPr lang="en-US" b="0" dirty="0"/>
            <a:t>Before building a model, it is essential to understand the relationships between different variables. EDA helps in identifying trends, patterns, and outliers in the dataset.</a:t>
          </a:r>
        </a:p>
      </dgm:t>
    </dgm:pt>
    <dgm:pt modelId="{890B9547-A04E-427B-B1A0-2518BC133B7C}" type="parTrans" cxnId="{E7BFD541-B428-40E9-912D-1D7416BD8A29}">
      <dgm:prSet/>
      <dgm:spPr/>
      <dgm:t>
        <a:bodyPr/>
        <a:lstStyle/>
        <a:p>
          <a:endParaRPr lang="en-US"/>
        </a:p>
      </dgm:t>
    </dgm:pt>
    <dgm:pt modelId="{14F479B2-D717-4FD9-B359-B12A816BC12C}" type="sibTrans" cxnId="{E7BFD541-B428-40E9-912D-1D7416BD8A29}">
      <dgm:prSet/>
      <dgm:spPr/>
      <dgm:t>
        <a:bodyPr/>
        <a:lstStyle/>
        <a:p>
          <a:endParaRPr lang="en-US"/>
        </a:p>
      </dgm:t>
    </dgm:pt>
    <dgm:pt modelId="{A5FD2021-E389-4516-9E2C-CE0A5F6482EA}">
      <dgm:prSet/>
      <dgm:spPr/>
      <dgm:t>
        <a:bodyPr/>
        <a:lstStyle/>
        <a:p>
          <a:pPr>
            <a:lnSpc>
              <a:spcPct val="100000"/>
            </a:lnSpc>
            <a:defRPr b="1"/>
          </a:pPr>
          <a:r>
            <a:rPr lang="en-US" b="1" dirty="0"/>
            <a:t>Key Insights </a:t>
          </a:r>
          <a:r>
            <a:rPr lang="en-US" dirty="0"/>
            <a:t>:  </a:t>
          </a:r>
        </a:p>
      </dgm:t>
    </dgm:pt>
    <dgm:pt modelId="{5B430B7D-0459-4840-8513-B0E8ED9AFF4F}" type="parTrans" cxnId="{A469A3C5-7578-442B-AA30-C085AC3616AD}">
      <dgm:prSet/>
      <dgm:spPr/>
      <dgm:t>
        <a:bodyPr/>
        <a:lstStyle/>
        <a:p>
          <a:endParaRPr lang="en-US"/>
        </a:p>
      </dgm:t>
    </dgm:pt>
    <dgm:pt modelId="{07617FED-8A2C-436A-8333-347EE8338C05}" type="sibTrans" cxnId="{A469A3C5-7578-442B-AA30-C085AC3616AD}">
      <dgm:prSet/>
      <dgm:spPr/>
      <dgm:t>
        <a:bodyPr/>
        <a:lstStyle/>
        <a:p>
          <a:endParaRPr lang="en-US"/>
        </a:p>
      </dgm:t>
    </dgm:pt>
    <dgm:pt modelId="{EFBF4726-1297-4561-8500-F9CDF8EB5EDD}">
      <dgm:prSet custT="1"/>
      <dgm:spPr/>
      <dgm:t>
        <a:bodyPr/>
        <a:lstStyle/>
        <a:p>
          <a:pPr>
            <a:lnSpc>
              <a:spcPct val="100000"/>
            </a:lnSpc>
          </a:pPr>
          <a:r>
            <a:rPr lang="en-US" sz="1300" b="1" dirty="0"/>
            <a:t>Collection vs Actor Rating</a:t>
          </a:r>
          <a:r>
            <a:rPr lang="en-US" sz="1300" dirty="0"/>
            <a:t>: Movies with higher lead actor ratings tend to have higher collections, showing the importance of star power in box-office success.</a:t>
          </a:r>
        </a:p>
      </dgm:t>
    </dgm:pt>
    <dgm:pt modelId="{87EC53A7-FDCC-4A78-B637-8202AA95F6DE}" type="parTrans" cxnId="{60CEBA7D-72FF-4B82-89F0-859363364DA4}">
      <dgm:prSet/>
      <dgm:spPr/>
      <dgm:t>
        <a:bodyPr/>
        <a:lstStyle/>
        <a:p>
          <a:endParaRPr lang="en-US"/>
        </a:p>
      </dgm:t>
    </dgm:pt>
    <dgm:pt modelId="{01D910F9-F65E-482B-9220-DF72F5B44555}" type="sibTrans" cxnId="{60CEBA7D-72FF-4B82-89F0-859363364DA4}">
      <dgm:prSet/>
      <dgm:spPr/>
      <dgm:t>
        <a:bodyPr/>
        <a:lstStyle/>
        <a:p>
          <a:endParaRPr lang="en-US"/>
        </a:p>
      </dgm:t>
    </dgm:pt>
    <dgm:pt modelId="{D3A75A6E-E718-4BB0-873F-B71D0EB934CB}">
      <dgm:prSet custT="1"/>
      <dgm:spPr/>
      <dgm:t>
        <a:bodyPr/>
        <a:lstStyle/>
        <a:p>
          <a:pPr>
            <a:lnSpc>
              <a:spcPct val="100000"/>
            </a:lnSpc>
          </a:pPr>
          <a:r>
            <a:rPr lang="en-US" sz="1300" b="1" dirty="0"/>
            <a:t>Budget vs Collection</a:t>
          </a:r>
          <a:r>
            <a:rPr lang="en-US" sz="1300" dirty="0"/>
            <a:t>: As expected, movies with larger budgets generally collect more revenue, but there are some exceptions.</a:t>
          </a:r>
        </a:p>
      </dgm:t>
    </dgm:pt>
    <dgm:pt modelId="{15FD9929-E7C5-4BE7-A66D-3632B1F2387F}" type="parTrans" cxnId="{9C506031-022D-441F-9434-E1F550F7BECA}">
      <dgm:prSet/>
      <dgm:spPr/>
      <dgm:t>
        <a:bodyPr/>
        <a:lstStyle/>
        <a:p>
          <a:endParaRPr lang="en-US"/>
        </a:p>
      </dgm:t>
    </dgm:pt>
    <dgm:pt modelId="{141FD848-9304-434A-9558-DA3825FE317E}" type="sibTrans" cxnId="{9C506031-022D-441F-9434-E1F550F7BECA}">
      <dgm:prSet/>
      <dgm:spPr/>
      <dgm:t>
        <a:bodyPr/>
        <a:lstStyle/>
        <a:p>
          <a:endParaRPr lang="en-US"/>
        </a:p>
      </dgm:t>
    </dgm:pt>
    <dgm:pt modelId="{9BC76C12-69A4-4204-83A6-EE35B8FE5277}">
      <dgm:prSet custT="1"/>
      <dgm:spPr/>
      <dgm:t>
        <a:bodyPr/>
        <a:lstStyle/>
        <a:p>
          <a:pPr>
            <a:lnSpc>
              <a:spcPct val="100000"/>
            </a:lnSpc>
          </a:pPr>
          <a:r>
            <a:rPr lang="en-US" sz="1300" b="1" dirty="0"/>
            <a:t>Multiplex Coverage vs Collection</a:t>
          </a:r>
          <a:r>
            <a:rPr lang="en-US" sz="1300" dirty="0"/>
            <a:t>: The number of multiplexes a movie is released in has a direct correlation with the total collection.</a:t>
          </a:r>
        </a:p>
      </dgm:t>
    </dgm:pt>
    <dgm:pt modelId="{84627F2A-A533-47C0-A71F-866C9C95C795}" type="parTrans" cxnId="{72245D2C-162D-445B-9B5C-551817E0FB68}">
      <dgm:prSet/>
      <dgm:spPr/>
      <dgm:t>
        <a:bodyPr/>
        <a:lstStyle/>
        <a:p>
          <a:endParaRPr lang="en-US"/>
        </a:p>
      </dgm:t>
    </dgm:pt>
    <dgm:pt modelId="{DB71A61E-52D3-4F44-A46A-DB0FFB824384}" type="sibTrans" cxnId="{72245D2C-162D-445B-9B5C-551817E0FB68}">
      <dgm:prSet/>
      <dgm:spPr/>
      <dgm:t>
        <a:bodyPr/>
        <a:lstStyle/>
        <a:p>
          <a:endParaRPr lang="en-US"/>
        </a:p>
      </dgm:t>
    </dgm:pt>
    <dgm:pt modelId="{0FDAEDD6-CF69-43D5-AB63-6A83B44750A2}">
      <dgm:prSet/>
      <dgm:spPr/>
      <dgm:t>
        <a:bodyPr/>
        <a:lstStyle/>
        <a:p>
          <a:pPr>
            <a:lnSpc>
              <a:spcPct val="100000"/>
            </a:lnSpc>
            <a:defRPr b="1"/>
          </a:pPr>
          <a:r>
            <a:rPr lang="en-US" b="1" dirty="0"/>
            <a:t>Visualizations:</a:t>
          </a:r>
          <a:endParaRPr lang="en-US" dirty="0"/>
        </a:p>
      </dgm:t>
    </dgm:pt>
    <dgm:pt modelId="{3078DC08-A8DC-4BB1-816D-FB103127B76E}" type="parTrans" cxnId="{D77922CF-3C44-4ABA-8880-FFD59B906AC4}">
      <dgm:prSet/>
      <dgm:spPr/>
      <dgm:t>
        <a:bodyPr/>
        <a:lstStyle/>
        <a:p>
          <a:endParaRPr lang="en-US"/>
        </a:p>
      </dgm:t>
    </dgm:pt>
    <dgm:pt modelId="{B695122C-A8A5-4603-B94F-49B2345A5626}" type="sibTrans" cxnId="{D77922CF-3C44-4ABA-8880-FFD59B906AC4}">
      <dgm:prSet/>
      <dgm:spPr/>
      <dgm:t>
        <a:bodyPr/>
        <a:lstStyle/>
        <a:p>
          <a:endParaRPr lang="en-US"/>
        </a:p>
      </dgm:t>
    </dgm:pt>
    <dgm:pt modelId="{C580A76D-AC21-4910-97E3-6D16FE7E0582}">
      <dgm:prSet custT="1"/>
      <dgm:spPr/>
      <dgm:t>
        <a:bodyPr/>
        <a:lstStyle/>
        <a:p>
          <a:pPr>
            <a:lnSpc>
              <a:spcPct val="100000"/>
            </a:lnSpc>
          </a:pPr>
          <a:r>
            <a:rPr lang="en-US" sz="1300" dirty="0"/>
            <a:t>Scatter plots for key relationships (e.g., Actor Rating vs Collection, Budget vs Collection). </a:t>
          </a:r>
        </a:p>
      </dgm:t>
    </dgm:pt>
    <dgm:pt modelId="{72DABC2A-F92F-4F08-A048-0B299E62F789}" type="parTrans" cxnId="{8415718A-2457-4FBC-ABE5-243F3057B04C}">
      <dgm:prSet/>
      <dgm:spPr/>
      <dgm:t>
        <a:bodyPr/>
        <a:lstStyle/>
        <a:p>
          <a:endParaRPr lang="en-US"/>
        </a:p>
      </dgm:t>
    </dgm:pt>
    <dgm:pt modelId="{6C78B1B3-C5C3-45CA-B4EC-814DE5A2CF9B}" type="sibTrans" cxnId="{8415718A-2457-4FBC-ABE5-243F3057B04C}">
      <dgm:prSet/>
      <dgm:spPr/>
      <dgm:t>
        <a:bodyPr/>
        <a:lstStyle/>
        <a:p>
          <a:endParaRPr lang="en-US"/>
        </a:p>
      </dgm:t>
    </dgm:pt>
    <dgm:pt modelId="{9991110B-BC4C-4F6D-B892-170A8098FCE6}">
      <dgm:prSet custT="1"/>
      <dgm:spPr/>
      <dgm:t>
        <a:bodyPr/>
        <a:lstStyle/>
        <a:p>
          <a:pPr>
            <a:lnSpc>
              <a:spcPct val="100000"/>
            </a:lnSpc>
          </a:pPr>
          <a:r>
            <a:rPr lang="en-US" sz="1300" dirty="0"/>
            <a:t>Count plots for categorical features like "Genre" and "3D Availability" to understand their 	distribution.</a:t>
          </a:r>
        </a:p>
      </dgm:t>
    </dgm:pt>
    <dgm:pt modelId="{A46AD379-7813-4783-94E4-5E728599865D}" type="parTrans" cxnId="{077CB057-470D-4A8F-A45C-4B8B9F8AD77A}">
      <dgm:prSet/>
      <dgm:spPr/>
      <dgm:t>
        <a:bodyPr/>
        <a:lstStyle/>
        <a:p>
          <a:endParaRPr lang="en-US"/>
        </a:p>
      </dgm:t>
    </dgm:pt>
    <dgm:pt modelId="{9575059B-4E39-4B8E-B3A8-A92379ACCBDB}" type="sibTrans" cxnId="{077CB057-470D-4A8F-A45C-4B8B9F8AD77A}">
      <dgm:prSet/>
      <dgm:spPr/>
      <dgm:t>
        <a:bodyPr/>
        <a:lstStyle/>
        <a:p>
          <a:endParaRPr lang="en-US"/>
        </a:p>
      </dgm:t>
    </dgm:pt>
    <dgm:pt modelId="{4A7A292F-1349-4CB2-B9E1-517F6A7C0B46}" type="pres">
      <dgm:prSet presAssocID="{F3FE2797-B822-4E13-B226-51649A8C6382}" presName="root" presStyleCnt="0">
        <dgm:presLayoutVars>
          <dgm:dir/>
          <dgm:resizeHandles val="exact"/>
        </dgm:presLayoutVars>
      </dgm:prSet>
      <dgm:spPr/>
    </dgm:pt>
    <dgm:pt modelId="{4CE9942C-3AD6-46E0-B0E2-D38EC7359B62}" type="pres">
      <dgm:prSet presAssocID="{B3E2DFCD-551C-4DD4-AEF5-75EE5F0A65F3}" presName="compNode" presStyleCnt="0"/>
      <dgm:spPr/>
    </dgm:pt>
    <dgm:pt modelId="{8C1EBC41-1782-4E44-BB58-3FD037A8D1AD}" type="pres">
      <dgm:prSet presAssocID="{B3E2DFCD-551C-4DD4-AEF5-75EE5F0A65F3}" presName="iconRect" presStyleLbl="node1" presStyleIdx="0" presStyleCnt="3" custLinFactNeighborX="31457" custLinFactNeighborY="-5242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EDF6C7E6-D2D5-4C49-A500-C5BAB849BA87}" type="pres">
      <dgm:prSet presAssocID="{B3E2DFCD-551C-4DD4-AEF5-75EE5F0A65F3}" presName="iconSpace" presStyleCnt="0"/>
      <dgm:spPr/>
    </dgm:pt>
    <dgm:pt modelId="{B384A3C4-19E0-4064-80A9-4EE100C6C71C}" type="pres">
      <dgm:prSet presAssocID="{B3E2DFCD-551C-4DD4-AEF5-75EE5F0A65F3}" presName="parTx" presStyleLbl="revTx" presStyleIdx="0" presStyleCnt="6" custLinFactNeighborX="3103" custLinFactNeighborY="-9013">
        <dgm:presLayoutVars>
          <dgm:chMax val="0"/>
          <dgm:chPref val="0"/>
        </dgm:presLayoutVars>
      </dgm:prSet>
      <dgm:spPr/>
    </dgm:pt>
    <dgm:pt modelId="{BB83BF1A-0247-403F-A1D6-7422BCE681CE}" type="pres">
      <dgm:prSet presAssocID="{B3E2DFCD-551C-4DD4-AEF5-75EE5F0A65F3}" presName="txSpace" presStyleCnt="0"/>
      <dgm:spPr/>
    </dgm:pt>
    <dgm:pt modelId="{6EA7AA2C-C80D-4719-93AF-D203A47CB64D}" type="pres">
      <dgm:prSet presAssocID="{B3E2DFCD-551C-4DD4-AEF5-75EE5F0A65F3}" presName="desTx" presStyleLbl="revTx" presStyleIdx="1" presStyleCnt="6">
        <dgm:presLayoutVars/>
      </dgm:prSet>
      <dgm:spPr/>
    </dgm:pt>
    <dgm:pt modelId="{88119206-D842-4FD6-8E13-B41A898EB7FF}" type="pres">
      <dgm:prSet presAssocID="{14F479B2-D717-4FD9-B359-B12A816BC12C}" presName="sibTrans" presStyleCnt="0"/>
      <dgm:spPr/>
    </dgm:pt>
    <dgm:pt modelId="{BDB44F56-E151-444C-9A63-0BC38EEF55A6}" type="pres">
      <dgm:prSet presAssocID="{A5FD2021-E389-4516-9E2C-CE0A5F6482EA}" presName="compNode" presStyleCnt="0"/>
      <dgm:spPr/>
    </dgm:pt>
    <dgm:pt modelId="{9E46A398-F7A5-4155-9130-E15C53187352}" type="pres">
      <dgm:prSet presAssocID="{A5FD2021-E389-4516-9E2C-CE0A5F6482EA}" presName="iconRect" presStyleLbl="node1" presStyleIdx="1" presStyleCnt="3" custLinFactNeighborX="27962" custLinFactNeighborY="-2708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ma"/>
        </a:ext>
      </dgm:extLst>
    </dgm:pt>
    <dgm:pt modelId="{EE043E03-04A5-4D2E-879B-5433095B2BF3}" type="pres">
      <dgm:prSet presAssocID="{A5FD2021-E389-4516-9E2C-CE0A5F6482EA}" presName="iconSpace" presStyleCnt="0"/>
      <dgm:spPr/>
    </dgm:pt>
    <dgm:pt modelId="{20E31B16-F901-44BA-9E17-9B2ED133AEBA}" type="pres">
      <dgm:prSet presAssocID="{A5FD2021-E389-4516-9E2C-CE0A5F6482EA}" presName="parTx" presStyleLbl="revTx" presStyleIdx="2" presStyleCnt="6" custLinFactNeighborX="-14068" custLinFactNeighborY="-20014">
        <dgm:presLayoutVars>
          <dgm:chMax val="0"/>
          <dgm:chPref val="0"/>
        </dgm:presLayoutVars>
      </dgm:prSet>
      <dgm:spPr/>
    </dgm:pt>
    <dgm:pt modelId="{971521EC-EA1E-420F-B359-16CBB0F5B7D2}" type="pres">
      <dgm:prSet presAssocID="{A5FD2021-E389-4516-9E2C-CE0A5F6482EA}" presName="txSpace" presStyleCnt="0"/>
      <dgm:spPr/>
    </dgm:pt>
    <dgm:pt modelId="{8B23929C-D5D4-4C3F-956C-32919FA09F0C}" type="pres">
      <dgm:prSet presAssocID="{A5FD2021-E389-4516-9E2C-CE0A5F6482EA}" presName="desTx" presStyleLbl="revTx" presStyleIdx="3" presStyleCnt="6" custScaleX="107363" custScaleY="277388" custLinFactNeighborX="-9278" custLinFactNeighborY="-79097">
        <dgm:presLayoutVars/>
      </dgm:prSet>
      <dgm:spPr/>
    </dgm:pt>
    <dgm:pt modelId="{EB6CF7C9-2914-4B57-A170-3D6A0A6C417A}" type="pres">
      <dgm:prSet presAssocID="{07617FED-8A2C-436A-8333-347EE8338C05}" presName="sibTrans" presStyleCnt="0"/>
      <dgm:spPr/>
    </dgm:pt>
    <dgm:pt modelId="{B0086E15-03D2-4BB7-B8D5-CDB0A10FFA27}" type="pres">
      <dgm:prSet presAssocID="{0FDAEDD6-CF69-43D5-AB63-6A83B44750A2}" presName="compNode" presStyleCnt="0"/>
      <dgm:spPr/>
    </dgm:pt>
    <dgm:pt modelId="{2386BD52-9FC7-4C9D-8069-2DD43FBA20B4}" type="pres">
      <dgm:prSet presAssocID="{0FDAEDD6-CF69-43D5-AB63-6A83B44750A2}" presName="iconRect" presStyleLbl="node1" presStyleIdx="2" presStyleCnt="3" custLinFactNeighborX="12602" custLinFactNeighborY="-773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078C743C-5301-4342-8704-EA7B6C4FC09D}" type="pres">
      <dgm:prSet presAssocID="{0FDAEDD6-CF69-43D5-AB63-6A83B44750A2}" presName="iconSpace" presStyleCnt="0"/>
      <dgm:spPr/>
    </dgm:pt>
    <dgm:pt modelId="{B3A24D24-D51F-4B4A-B9BA-392F617DD1D1}" type="pres">
      <dgm:prSet presAssocID="{0FDAEDD6-CF69-43D5-AB63-6A83B44750A2}" presName="parTx" presStyleLbl="revTx" presStyleIdx="4" presStyleCnt="6" custLinFactNeighborX="-5888" custLinFactNeighborY="-10077">
        <dgm:presLayoutVars>
          <dgm:chMax val="0"/>
          <dgm:chPref val="0"/>
        </dgm:presLayoutVars>
      </dgm:prSet>
      <dgm:spPr/>
    </dgm:pt>
    <dgm:pt modelId="{1B25FC6A-742D-4691-9138-2748F3F7BBAD}" type="pres">
      <dgm:prSet presAssocID="{0FDAEDD6-CF69-43D5-AB63-6A83B44750A2}" presName="txSpace" presStyleCnt="0"/>
      <dgm:spPr/>
    </dgm:pt>
    <dgm:pt modelId="{F585A3BC-A0D2-4732-BCFE-73C418CAC237}" type="pres">
      <dgm:prSet presAssocID="{0FDAEDD6-CF69-43D5-AB63-6A83B44750A2}" presName="desTx" presStyleLbl="revTx" presStyleIdx="5" presStyleCnt="6" custScaleX="96978" custScaleY="339733" custLinFactNeighborX="-9401" custLinFactNeighborY="-32338">
        <dgm:presLayoutVars/>
      </dgm:prSet>
      <dgm:spPr/>
    </dgm:pt>
  </dgm:ptLst>
  <dgm:cxnLst>
    <dgm:cxn modelId="{3BEAA102-192F-4077-9F87-A381B51ADD9A}" type="presOf" srcId="{0FDAEDD6-CF69-43D5-AB63-6A83B44750A2}" destId="{B3A24D24-D51F-4B4A-B9BA-392F617DD1D1}" srcOrd="0" destOrd="0" presId="urn:microsoft.com/office/officeart/2018/2/layout/IconLabelDescriptionList"/>
    <dgm:cxn modelId="{72245D2C-162D-445B-9B5C-551817E0FB68}" srcId="{A5FD2021-E389-4516-9E2C-CE0A5F6482EA}" destId="{9BC76C12-69A4-4204-83A6-EE35B8FE5277}" srcOrd="2" destOrd="0" parTransId="{84627F2A-A533-47C0-A71F-866C9C95C795}" sibTransId="{DB71A61E-52D3-4F44-A46A-DB0FFB824384}"/>
    <dgm:cxn modelId="{9C506031-022D-441F-9434-E1F550F7BECA}" srcId="{A5FD2021-E389-4516-9E2C-CE0A5F6482EA}" destId="{D3A75A6E-E718-4BB0-873F-B71D0EB934CB}" srcOrd="1" destOrd="0" parTransId="{15FD9929-E7C5-4BE7-A66D-3632B1F2387F}" sibTransId="{141FD848-9304-434A-9558-DA3825FE317E}"/>
    <dgm:cxn modelId="{E7BFD541-B428-40E9-912D-1D7416BD8A29}" srcId="{F3FE2797-B822-4E13-B226-51649A8C6382}" destId="{B3E2DFCD-551C-4DD4-AEF5-75EE5F0A65F3}" srcOrd="0" destOrd="0" parTransId="{890B9547-A04E-427B-B1A0-2518BC133B7C}" sibTransId="{14F479B2-D717-4FD9-B359-B12A816BC12C}"/>
    <dgm:cxn modelId="{077CB057-470D-4A8F-A45C-4B8B9F8AD77A}" srcId="{0FDAEDD6-CF69-43D5-AB63-6A83B44750A2}" destId="{9991110B-BC4C-4F6D-B892-170A8098FCE6}" srcOrd="1" destOrd="0" parTransId="{A46AD379-7813-4783-94E4-5E728599865D}" sibTransId="{9575059B-4E39-4B8E-B3A8-A92379ACCBDB}"/>
    <dgm:cxn modelId="{60CEBA7D-72FF-4B82-89F0-859363364DA4}" srcId="{A5FD2021-E389-4516-9E2C-CE0A5F6482EA}" destId="{EFBF4726-1297-4561-8500-F9CDF8EB5EDD}" srcOrd="0" destOrd="0" parTransId="{87EC53A7-FDCC-4A78-B637-8202AA95F6DE}" sibTransId="{01D910F9-F65E-482B-9220-DF72F5B44555}"/>
    <dgm:cxn modelId="{C1B4A882-54C6-45A7-B024-6626A928CC72}" type="presOf" srcId="{A5FD2021-E389-4516-9E2C-CE0A5F6482EA}" destId="{20E31B16-F901-44BA-9E17-9B2ED133AEBA}" srcOrd="0" destOrd="0" presId="urn:microsoft.com/office/officeart/2018/2/layout/IconLabelDescriptionList"/>
    <dgm:cxn modelId="{2B233585-4531-4DE2-8782-250013784568}" type="presOf" srcId="{9991110B-BC4C-4F6D-B892-170A8098FCE6}" destId="{F585A3BC-A0D2-4732-BCFE-73C418CAC237}" srcOrd="0" destOrd="1" presId="urn:microsoft.com/office/officeart/2018/2/layout/IconLabelDescriptionList"/>
    <dgm:cxn modelId="{8415718A-2457-4FBC-ABE5-243F3057B04C}" srcId="{0FDAEDD6-CF69-43D5-AB63-6A83B44750A2}" destId="{C580A76D-AC21-4910-97E3-6D16FE7E0582}" srcOrd="0" destOrd="0" parTransId="{72DABC2A-F92F-4F08-A048-0B299E62F789}" sibTransId="{6C78B1B3-C5C3-45CA-B4EC-814DE5A2CF9B}"/>
    <dgm:cxn modelId="{37E25C9C-F22F-48CC-89FC-28B0BF5F78F2}" type="presOf" srcId="{D3A75A6E-E718-4BB0-873F-B71D0EB934CB}" destId="{8B23929C-D5D4-4C3F-956C-32919FA09F0C}" srcOrd="0" destOrd="1" presId="urn:microsoft.com/office/officeart/2018/2/layout/IconLabelDescriptionList"/>
    <dgm:cxn modelId="{4477E2B4-ACA5-4A01-A143-45A3C662322F}" type="presOf" srcId="{EFBF4726-1297-4561-8500-F9CDF8EB5EDD}" destId="{8B23929C-D5D4-4C3F-956C-32919FA09F0C}" srcOrd="0" destOrd="0" presId="urn:microsoft.com/office/officeart/2018/2/layout/IconLabelDescriptionList"/>
    <dgm:cxn modelId="{A469A3C5-7578-442B-AA30-C085AC3616AD}" srcId="{F3FE2797-B822-4E13-B226-51649A8C6382}" destId="{A5FD2021-E389-4516-9E2C-CE0A5F6482EA}" srcOrd="1" destOrd="0" parTransId="{5B430B7D-0459-4840-8513-B0E8ED9AFF4F}" sibTransId="{07617FED-8A2C-436A-8333-347EE8338C05}"/>
    <dgm:cxn modelId="{D77922CF-3C44-4ABA-8880-FFD59B906AC4}" srcId="{F3FE2797-B822-4E13-B226-51649A8C6382}" destId="{0FDAEDD6-CF69-43D5-AB63-6A83B44750A2}" srcOrd="2" destOrd="0" parTransId="{3078DC08-A8DC-4BB1-816D-FB103127B76E}" sibTransId="{B695122C-A8A5-4603-B94F-49B2345A5626}"/>
    <dgm:cxn modelId="{B993F5D3-67EF-418B-8B99-537D554AEB2F}" type="presOf" srcId="{F3FE2797-B822-4E13-B226-51649A8C6382}" destId="{4A7A292F-1349-4CB2-B9E1-517F6A7C0B46}" srcOrd="0" destOrd="0" presId="urn:microsoft.com/office/officeart/2018/2/layout/IconLabelDescriptionList"/>
    <dgm:cxn modelId="{E2CCC8DE-2B04-423E-B2E8-C9DE671F6FB9}" type="presOf" srcId="{B3E2DFCD-551C-4DD4-AEF5-75EE5F0A65F3}" destId="{B384A3C4-19E0-4064-80A9-4EE100C6C71C}" srcOrd="0" destOrd="0" presId="urn:microsoft.com/office/officeart/2018/2/layout/IconLabelDescriptionList"/>
    <dgm:cxn modelId="{562B0EE8-0153-41AF-9CC2-7005EE439830}" type="presOf" srcId="{C580A76D-AC21-4910-97E3-6D16FE7E0582}" destId="{F585A3BC-A0D2-4732-BCFE-73C418CAC237}" srcOrd="0" destOrd="0" presId="urn:microsoft.com/office/officeart/2018/2/layout/IconLabelDescriptionList"/>
    <dgm:cxn modelId="{AFA22DE8-9326-47D6-B627-A2085DEFA16A}" type="presOf" srcId="{9BC76C12-69A4-4204-83A6-EE35B8FE5277}" destId="{8B23929C-D5D4-4C3F-956C-32919FA09F0C}" srcOrd="0" destOrd="2" presId="urn:microsoft.com/office/officeart/2018/2/layout/IconLabelDescriptionList"/>
    <dgm:cxn modelId="{21F08F9A-B1AD-4004-8E6A-9906C738EE3B}" type="presParOf" srcId="{4A7A292F-1349-4CB2-B9E1-517F6A7C0B46}" destId="{4CE9942C-3AD6-46E0-B0E2-D38EC7359B62}" srcOrd="0" destOrd="0" presId="urn:microsoft.com/office/officeart/2018/2/layout/IconLabelDescriptionList"/>
    <dgm:cxn modelId="{C3C2677F-7210-441D-A0A9-A9AA20F278A1}" type="presParOf" srcId="{4CE9942C-3AD6-46E0-B0E2-D38EC7359B62}" destId="{8C1EBC41-1782-4E44-BB58-3FD037A8D1AD}" srcOrd="0" destOrd="0" presId="urn:microsoft.com/office/officeart/2018/2/layout/IconLabelDescriptionList"/>
    <dgm:cxn modelId="{30D3854B-A0B6-4725-9D3E-AD4AF1BF672F}" type="presParOf" srcId="{4CE9942C-3AD6-46E0-B0E2-D38EC7359B62}" destId="{EDF6C7E6-D2D5-4C49-A500-C5BAB849BA87}" srcOrd="1" destOrd="0" presId="urn:microsoft.com/office/officeart/2018/2/layout/IconLabelDescriptionList"/>
    <dgm:cxn modelId="{74E7A6F6-814D-474C-B895-6BC95995830E}" type="presParOf" srcId="{4CE9942C-3AD6-46E0-B0E2-D38EC7359B62}" destId="{B384A3C4-19E0-4064-80A9-4EE100C6C71C}" srcOrd="2" destOrd="0" presId="urn:microsoft.com/office/officeart/2018/2/layout/IconLabelDescriptionList"/>
    <dgm:cxn modelId="{1083AB12-7172-41AD-9163-89BEE1FBA5C6}" type="presParOf" srcId="{4CE9942C-3AD6-46E0-B0E2-D38EC7359B62}" destId="{BB83BF1A-0247-403F-A1D6-7422BCE681CE}" srcOrd="3" destOrd="0" presId="urn:microsoft.com/office/officeart/2018/2/layout/IconLabelDescriptionList"/>
    <dgm:cxn modelId="{BF1F5A43-F933-40F2-937E-4FB8745842AA}" type="presParOf" srcId="{4CE9942C-3AD6-46E0-B0E2-D38EC7359B62}" destId="{6EA7AA2C-C80D-4719-93AF-D203A47CB64D}" srcOrd="4" destOrd="0" presId="urn:microsoft.com/office/officeart/2018/2/layout/IconLabelDescriptionList"/>
    <dgm:cxn modelId="{C73F036B-9C0F-47A2-A52B-E1A7E33CAE15}" type="presParOf" srcId="{4A7A292F-1349-4CB2-B9E1-517F6A7C0B46}" destId="{88119206-D842-4FD6-8E13-B41A898EB7FF}" srcOrd="1" destOrd="0" presId="urn:microsoft.com/office/officeart/2018/2/layout/IconLabelDescriptionList"/>
    <dgm:cxn modelId="{3B781A14-8CFA-4773-8E14-2C574FD90FF6}" type="presParOf" srcId="{4A7A292F-1349-4CB2-B9E1-517F6A7C0B46}" destId="{BDB44F56-E151-444C-9A63-0BC38EEF55A6}" srcOrd="2" destOrd="0" presId="urn:microsoft.com/office/officeart/2018/2/layout/IconLabelDescriptionList"/>
    <dgm:cxn modelId="{9E46B728-45AD-4F45-82EA-EBAB13EBEB37}" type="presParOf" srcId="{BDB44F56-E151-444C-9A63-0BC38EEF55A6}" destId="{9E46A398-F7A5-4155-9130-E15C53187352}" srcOrd="0" destOrd="0" presId="urn:microsoft.com/office/officeart/2018/2/layout/IconLabelDescriptionList"/>
    <dgm:cxn modelId="{0480F034-502B-440F-B430-C4F888521293}" type="presParOf" srcId="{BDB44F56-E151-444C-9A63-0BC38EEF55A6}" destId="{EE043E03-04A5-4D2E-879B-5433095B2BF3}" srcOrd="1" destOrd="0" presId="urn:microsoft.com/office/officeart/2018/2/layout/IconLabelDescriptionList"/>
    <dgm:cxn modelId="{A7D036B6-DF9C-41EA-A5B1-036818E3F4BA}" type="presParOf" srcId="{BDB44F56-E151-444C-9A63-0BC38EEF55A6}" destId="{20E31B16-F901-44BA-9E17-9B2ED133AEBA}" srcOrd="2" destOrd="0" presId="urn:microsoft.com/office/officeart/2018/2/layout/IconLabelDescriptionList"/>
    <dgm:cxn modelId="{C500276A-2276-449D-9BB7-467739D17DCB}" type="presParOf" srcId="{BDB44F56-E151-444C-9A63-0BC38EEF55A6}" destId="{971521EC-EA1E-420F-B359-16CBB0F5B7D2}" srcOrd="3" destOrd="0" presId="urn:microsoft.com/office/officeart/2018/2/layout/IconLabelDescriptionList"/>
    <dgm:cxn modelId="{C12D7813-B494-436C-B8C2-A683411BF7F5}" type="presParOf" srcId="{BDB44F56-E151-444C-9A63-0BC38EEF55A6}" destId="{8B23929C-D5D4-4C3F-956C-32919FA09F0C}" srcOrd="4" destOrd="0" presId="urn:microsoft.com/office/officeart/2018/2/layout/IconLabelDescriptionList"/>
    <dgm:cxn modelId="{F9C1CE57-1711-4475-97D9-769C8CCEE78E}" type="presParOf" srcId="{4A7A292F-1349-4CB2-B9E1-517F6A7C0B46}" destId="{EB6CF7C9-2914-4B57-A170-3D6A0A6C417A}" srcOrd="3" destOrd="0" presId="urn:microsoft.com/office/officeart/2018/2/layout/IconLabelDescriptionList"/>
    <dgm:cxn modelId="{FCBA311C-9A73-4D9A-B7A1-75CCD5D9C7A4}" type="presParOf" srcId="{4A7A292F-1349-4CB2-B9E1-517F6A7C0B46}" destId="{B0086E15-03D2-4BB7-B8D5-CDB0A10FFA27}" srcOrd="4" destOrd="0" presId="urn:microsoft.com/office/officeart/2018/2/layout/IconLabelDescriptionList"/>
    <dgm:cxn modelId="{0307DAD1-5F93-4CA5-AC93-6DF2C8488ABD}" type="presParOf" srcId="{B0086E15-03D2-4BB7-B8D5-CDB0A10FFA27}" destId="{2386BD52-9FC7-4C9D-8069-2DD43FBA20B4}" srcOrd="0" destOrd="0" presId="urn:microsoft.com/office/officeart/2018/2/layout/IconLabelDescriptionList"/>
    <dgm:cxn modelId="{4BA3F46B-F16C-47CB-B412-FCEE03BBC099}" type="presParOf" srcId="{B0086E15-03D2-4BB7-B8D5-CDB0A10FFA27}" destId="{078C743C-5301-4342-8704-EA7B6C4FC09D}" srcOrd="1" destOrd="0" presId="urn:microsoft.com/office/officeart/2018/2/layout/IconLabelDescriptionList"/>
    <dgm:cxn modelId="{D96A63EB-349F-45D1-AC27-84A29762D668}" type="presParOf" srcId="{B0086E15-03D2-4BB7-B8D5-CDB0A10FFA27}" destId="{B3A24D24-D51F-4B4A-B9BA-392F617DD1D1}" srcOrd="2" destOrd="0" presId="urn:microsoft.com/office/officeart/2018/2/layout/IconLabelDescriptionList"/>
    <dgm:cxn modelId="{5519F981-DCFC-46FF-9B51-32E1613EAB84}" type="presParOf" srcId="{B0086E15-03D2-4BB7-B8D5-CDB0A10FFA27}" destId="{1B25FC6A-742D-4691-9138-2748F3F7BBAD}" srcOrd="3" destOrd="0" presId="urn:microsoft.com/office/officeart/2018/2/layout/IconLabelDescriptionList"/>
    <dgm:cxn modelId="{423F3B17-D4B2-4BF4-9BF4-CBCA4CCFC478}" type="presParOf" srcId="{B0086E15-03D2-4BB7-B8D5-CDB0A10FFA27}" destId="{F585A3BC-A0D2-4732-BCFE-73C418CAC23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33070C-4935-46D1-98CA-E1451A3CDC26}"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E6EF5CF7-3DC9-4DF4-A3C7-655F2A6A3DAA}">
      <dgm:prSet/>
      <dgm:spPr/>
      <dgm:t>
        <a:bodyPr/>
        <a:lstStyle/>
        <a:p>
          <a:pPr>
            <a:lnSpc>
              <a:spcPct val="100000"/>
            </a:lnSpc>
            <a:defRPr b="1"/>
          </a:pPr>
          <a:r>
            <a:rPr lang="en-US" b="1"/>
            <a:t>Machine Learning Algorithms Used:</a:t>
          </a:r>
          <a:endParaRPr lang="en-US"/>
        </a:p>
      </dgm:t>
    </dgm:pt>
    <dgm:pt modelId="{9D38A26C-5384-4654-8664-CC3654FF2521}" type="parTrans" cxnId="{39401623-754E-4587-8BD9-F3540B072CCD}">
      <dgm:prSet/>
      <dgm:spPr/>
      <dgm:t>
        <a:bodyPr/>
        <a:lstStyle/>
        <a:p>
          <a:endParaRPr lang="en-US"/>
        </a:p>
      </dgm:t>
    </dgm:pt>
    <dgm:pt modelId="{8856685F-31AB-42E8-B301-8FC8A6EF158C}" type="sibTrans" cxnId="{39401623-754E-4587-8BD9-F3540B072CCD}">
      <dgm:prSet/>
      <dgm:spPr/>
      <dgm:t>
        <a:bodyPr/>
        <a:lstStyle/>
        <a:p>
          <a:endParaRPr lang="en-US"/>
        </a:p>
      </dgm:t>
    </dgm:pt>
    <dgm:pt modelId="{BBED08B6-3BE7-4E8F-AA78-9372E724F099}">
      <dgm:prSet/>
      <dgm:spPr/>
      <dgm:t>
        <a:bodyPr/>
        <a:lstStyle/>
        <a:p>
          <a:pPr>
            <a:lnSpc>
              <a:spcPct val="100000"/>
            </a:lnSpc>
          </a:pPr>
          <a:r>
            <a:rPr lang="en-US" b="1" dirty="0"/>
            <a:t>Decision Tree Regressor:</a:t>
          </a:r>
          <a:r>
            <a:rPr lang="en-US" dirty="0"/>
            <a:t> A tree-based model that splits data into branches and makes predictions based on feature importance. It's simple but can overfit.</a:t>
          </a:r>
        </a:p>
      </dgm:t>
    </dgm:pt>
    <dgm:pt modelId="{87D111A5-C0D0-460C-9339-80EABB56EF81}" type="parTrans" cxnId="{7E33017C-895D-4B61-A3E2-14DC59668C8B}">
      <dgm:prSet/>
      <dgm:spPr/>
      <dgm:t>
        <a:bodyPr/>
        <a:lstStyle/>
        <a:p>
          <a:endParaRPr lang="en-US"/>
        </a:p>
      </dgm:t>
    </dgm:pt>
    <dgm:pt modelId="{A74D83D8-CBF7-4F7E-915B-C2876D4C63E0}" type="sibTrans" cxnId="{7E33017C-895D-4B61-A3E2-14DC59668C8B}">
      <dgm:prSet/>
      <dgm:spPr/>
      <dgm:t>
        <a:bodyPr/>
        <a:lstStyle/>
        <a:p>
          <a:endParaRPr lang="en-US"/>
        </a:p>
      </dgm:t>
    </dgm:pt>
    <dgm:pt modelId="{E4AC66BE-CE58-4FFA-8DA3-171A2CD81330}">
      <dgm:prSet/>
      <dgm:spPr/>
      <dgm:t>
        <a:bodyPr/>
        <a:lstStyle/>
        <a:p>
          <a:pPr>
            <a:lnSpc>
              <a:spcPct val="100000"/>
            </a:lnSpc>
          </a:pPr>
          <a:r>
            <a:rPr lang="en-US" b="1" dirty="0"/>
            <a:t>Random Forest Regressor:</a:t>
          </a:r>
          <a:r>
            <a:rPr lang="en-US" dirty="0"/>
            <a:t> An ensemble method that improves prediction accuracy by combining multiple decision trees.</a:t>
          </a:r>
        </a:p>
      </dgm:t>
    </dgm:pt>
    <dgm:pt modelId="{3A171E28-7835-447E-AEC0-68E21944A169}" type="parTrans" cxnId="{77643660-3B1D-48AB-869D-ED6AA32D178E}">
      <dgm:prSet/>
      <dgm:spPr/>
      <dgm:t>
        <a:bodyPr/>
        <a:lstStyle/>
        <a:p>
          <a:endParaRPr lang="en-US"/>
        </a:p>
      </dgm:t>
    </dgm:pt>
    <dgm:pt modelId="{1C458234-3F7F-4315-A7F6-9781A7C9BCF9}" type="sibTrans" cxnId="{77643660-3B1D-48AB-869D-ED6AA32D178E}">
      <dgm:prSet/>
      <dgm:spPr/>
      <dgm:t>
        <a:bodyPr/>
        <a:lstStyle/>
        <a:p>
          <a:endParaRPr lang="en-US"/>
        </a:p>
      </dgm:t>
    </dgm:pt>
    <dgm:pt modelId="{AFE89894-8C94-4736-89E5-77E6A247DF97}">
      <dgm:prSet/>
      <dgm:spPr/>
      <dgm:t>
        <a:bodyPr/>
        <a:lstStyle/>
        <a:p>
          <a:pPr>
            <a:lnSpc>
              <a:spcPct val="100000"/>
            </a:lnSpc>
          </a:pPr>
          <a:r>
            <a:rPr lang="en-US" b="1" dirty="0" err="1"/>
            <a:t>XGBoost</a:t>
          </a:r>
          <a:r>
            <a:rPr lang="en-US" b="1" dirty="0"/>
            <a:t> Regressor:</a:t>
          </a:r>
          <a:r>
            <a:rPr lang="en-US" dirty="0"/>
            <a:t> A powerful and efficient gradient-boosting algorithm, often used for regression tasks, with excellent performance in large datasets.</a:t>
          </a:r>
        </a:p>
      </dgm:t>
    </dgm:pt>
    <dgm:pt modelId="{C62477F2-E933-4860-972B-FB60D2EF6723}" type="parTrans" cxnId="{7291A0A1-E930-4454-94EC-36036FB159D6}">
      <dgm:prSet/>
      <dgm:spPr/>
      <dgm:t>
        <a:bodyPr/>
        <a:lstStyle/>
        <a:p>
          <a:endParaRPr lang="en-US"/>
        </a:p>
      </dgm:t>
    </dgm:pt>
    <dgm:pt modelId="{25200219-40CE-417A-972C-9111C9332EF3}" type="sibTrans" cxnId="{7291A0A1-E930-4454-94EC-36036FB159D6}">
      <dgm:prSet/>
      <dgm:spPr/>
      <dgm:t>
        <a:bodyPr/>
        <a:lstStyle/>
        <a:p>
          <a:endParaRPr lang="en-US"/>
        </a:p>
      </dgm:t>
    </dgm:pt>
    <dgm:pt modelId="{309811EB-ED0C-4CE5-8209-AA72A834D4CB}">
      <dgm:prSet/>
      <dgm:spPr/>
      <dgm:t>
        <a:bodyPr/>
        <a:lstStyle/>
        <a:p>
          <a:pPr>
            <a:lnSpc>
              <a:spcPct val="100000"/>
            </a:lnSpc>
            <a:defRPr b="1"/>
          </a:pPr>
          <a:r>
            <a:rPr lang="en-US" b="1"/>
            <a:t>Evaluation Metrics:</a:t>
          </a:r>
          <a:endParaRPr lang="en-US"/>
        </a:p>
      </dgm:t>
    </dgm:pt>
    <dgm:pt modelId="{1C93BB4D-D576-4416-A43C-9FCD878B701C}" type="parTrans" cxnId="{B9315039-ADDD-4890-BEAD-11EA7740077E}">
      <dgm:prSet/>
      <dgm:spPr/>
      <dgm:t>
        <a:bodyPr/>
        <a:lstStyle/>
        <a:p>
          <a:endParaRPr lang="en-US"/>
        </a:p>
      </dgm:t>
    </dgm:pt>
    <dgm:pt modelId="{270675D5-6FEA-4042-A895-1A1158AB3E4E}" type="sibTrans" cxnId="{B9315039-ADDD-4890-BEAD-11EA7740077E}">
      <dgm:prSet/>
      <dgm:spPr/>
      <dgm:t>
        <a:bodyPr/>
        <a:lstStyle/>
        <a:p>
          <a:endParaRPr lang="en-US"/>
        </a:p>
      </dgm:t>
    </dgm:pt>
    <dgm:pt modelId="{9E410991-D041-4B45-A32B-35D0482B8E77}">
      <dgm:prSet/>
      <dgm:spPr/>
      <dgm:t>
        <a:bodyPr/>
        <a:lstStyle/>
        <a:p>
          <a:pPr>
            <a:lnSpc>
              <a:spcPct val="100000"/>
            </a:lnSpc>
          </a:pPr>
          <a:r>
            <a:rPr lang="en-US" b="1"/>
            <a:t>Mean Squared Error (MSE):</a:t>
          </a:r>
          <a:r>
            <a:rPr lang="en-US"/>
            <a:t> Measures how close the predicted values are to the actual box-office collections.</a:t>
          </a:r>
        </a:p>
      </dgm:t>
    </dgm:pt>
    <dgm:pt modelId="{D4357CE1-32C4-4E2A-A6A6-F58FC72402F8}" type="parTrans" cxnId="{3D46934F-C85D-4EE8-8C96-E9B78C452267}">
      <dgm:prSet/>
      <dgm:spPr/>
      <dgm:t>
        <a:bodyPr/>
        <a:lstStyle/>
        <a:p>
          <a:endParaRPr lang="en-US"/>
        </a:p>
      </dgm:t>
    </dgm:pt>
    <dgm:pt modelId="{E9512080-6CD0-4F48-9813-11B4875AFE34}" type="sibTrans" cxnId="{3D46934F-C85D-4EE8-8C96-E9B78C452267}">
      <dgm:prSet/>
      <dgm:spPr/>
      <dgm:t>
        <a:bodyPr/>
        <a:lstStyle/>
        <a:p>
          <a:endParaRPr lang="en-US"/>
        </a:p>
      </dgm:t>
    </dgm:pt>
    <dgm:pt modelId="{F87D26D3-86A0-4952-8B2A-207E2FEE5316}">
      <dgm:prSet/>
      <dgm:spPr/>
      <dgm:t>
        <a:bodyPr/>
        <a:lstStyle/>
        <a:p>
          <a:pPr>
            <a:lnSpc>
              <a:spcPct val="100000"/>
            </a:lnSpc>
          </a:pPr>
          <a:r>
            <a:rPr lang="en-US" b="1"/>
            <a:t>R² Score:</a:t>
          </a:r>
          <a:r>
            <a:rPr lang="en-US"/>
            <a:t> Indicates how well the model fits the data (1 indicates a perfect fit).</a:t>
          </a:r>
        </a:p>
      </dgm:t>
    </dgm:pt>
    <dgm:pt modelId="{AB1E6435-6DBF-4295-9203-9F1BA9371EBC}" type="parTrans" cxnId="{BFCA2A70-3A7D-4122-8FD0-5CB59070BFB1}">
      <dgm:prSet/>
      <dgm:spPr/>
      <dgm:t>
        <a:bodyPr/>
        <a:lstStyle/>
        <a:p>
          <a:endParaRPr lang="en-US"/>
        </a:p>
      </dgm:t>
    </dgm:pt>
    <dgm:pt modelId="{39606662-BC55-4E5D-ABE0-8083314506CC}" type="sibTrans" cxnId="{BFCA2A70-3A7D-4122-8FD0-5CB59070BFB1}">
      <dgm:prSet/>
      <dgm:spPr/>
      <dgm:t>
        <a:bodyPr/>
        <a:lstStyle/>
        <a:p>
          <a:endParaRPr lang="en-US"/>
        </a:p>
      </dgm:t>
    </dgm:pt>
    <dgm:pt modelId="{3CCEEAB2-D66D-4DCB-8F3E-5BE3855070AD}" type="pres">
      <dgm:prSet presAssocID="{BC33070C-4935-46D1-98CA-E1451A3CDC26}" presName="root" presStyleCnt="0">
        <dgm:presLayoutVars>
          <dgm:dir/>
          <dgm:resizeHandles val="exact"/>
        </dgm:presLayoutVars>
      </dgm:prSet>
      <dgm:spPr/>
    </dgm:pt>
    <dgm:pt modelId="{07130CE9-7839-43D8-9B03-EAA1B211F0EE}" type="pres">
      <dgm:prSet presAssocID="{E6EF5CF7-3DC9-4DF4-A3C7-655F2A6A3DAA}" presName="compNode" presStyleCnt="0"/>
      <dgm:spPr/>
    </dgm:pt>
    <dgm:pt modelId="{3AADD034-E213-4E08-94B4-57F53FC8EC56}" type="pres">
      <dgm:prSet presAssocID="{E6EF5CF7-3DC9-4DF4-A3C7-655F2A6A3D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5F171B8E-38D1-4AC3-AF5B-465D457245CB}" type="pres">
      <dgm:prSet presAssocID="{E6EF5CF7-3DC9-4DF4-A3C7-655F2A6A3DAA}" presName="iconSpace" presStyleCnt="0"/>
      <dgm:spPr/>
    </dgm:pt>
    <dgm:pt modelId="{98252F1C-54E1-4BE2-9014-D70D97B8C0EE}" type="pres">
      <dgm:prSet presAssocID="{E6EF5CF7-3DC9-4DF4-A3C7-655F2A6A3DAA}" presName="parTx" presStyleLbl="revTx" presStyleIdx="0" presStyleCnt="4">
        <dgm:presLayoutVars>
          <dgm:chMax val="0"/>
          <dgm:chPref val="0"/>
        </dgm:presLayoutVars>
      </dgm:prSet>
      <dgm:spPr/>
    </dgm:pt>
    <dgm:pt modelId="{E0037B6B-3BEF-4B79-8C73-313C4276BF6A}" type="pres">
      <dgm:prSet presAssocID="{E6EF5CF7-3DC9-4DF4-A3C7-655F2A6A3DAA}" presName="txSpace" presStyleCnt="0"/>
      <dgm:spPr/>
    </dgm:pt>
    <dgm:pt modelId="{45AAA143-027B-4D09-846E-4812534332E0}" type="pres">
      <dgm:prSet presAssocID="{E6EF5CF7-3DC9-4DF4-A3C7-655F2A6A3DAA}" presName="desTx" presStyleLbl="revTx" presStyleIdx="1" presStyleCnt="4" custLinFactNeighborX="-471" custLinFactNeighborY="-6370">
        <dgm:presLayoutVars/>
      </dgm:prSet>
      <dgm:spPr/>
    </dgm:pt>
    <dgm:pt modelId="{FA335DEC-84BC-4D9E-959F-35EA00CF25B8}" type="pres">
      <dgm:prSet presAssocID="{8856685F-31AB-42E8-B301-8FC8A6EF158C}" presName="sibTrans" presStyleCnt="0"/>
      <dgm:spPr/>
    </dgm:pt>
    <dgm:pt modelId="{E557A6AD-3104-4118-BF41-CCABAE0A3FA0}" type="pres">
      <dgm:prSet presAssocID="{309811EB-ED0C-4CE5-8209-AA72A834D4CB}" presName="compNode" presStyleCnt="0"/>
      <dgm:spPr/>
    </dgm:pt>
    <dgm:pt modelId="{F2621A9E-1EAC-435C-A781-CE93D7156E94}" type="pres">
      <dgm:prSet presAssocID="{309811EB-ED0C-4CE5-8209-AA72A834D4C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A0234E87-5250-4019-AC29-BA72F538E7B1}" type="pres">
      <dgm:prSet presAssocID="{309811EB-ED0C-4CE5-8209-AA72A834D4CB}" presName="iconSpace" presStyleCnt="0"/>
      <dgm:spPr/>
    </dgm:pt>
    <dgm:pt modelId="{3CC0CD2B-EDFB-431C-BCBE-139E4C7F4775}" type="pres">
      <dgm:prSet presAssocID="{309811EB-ED0C-4CE5-8209-AA72A834D4CB}" presName="parTx" presStyleLbl="revTx" presStyleIdx="2" presStyleCnt="4">
        <dgm:presLayoutVars>
          <dgm:chMax val="0"/>
          <dgm:chPref val="0"/>
        </dgm:presLayoutVars>
      </dgm:prSet>
      <dgm:spPr/>
    </dgm:pt>
    <dgm:pt modelId="{2AA7A93E-2E5A-4639-80BF-CA6B7FDC9BD6}" type="pres">
      <dgm:prSet presAssocID="{309811EB-ED0C-4CE5-8209-AA72A834D4CB}" presName="txSpace" presStyleCnt="0"/>
      <dgm:spPr/>
    </dgm:pt>
    <dgm:pt modelId="{E953CD59-193E-4BA6-8AC6-C84863FC36C1}" type="pres">
      <dgm:prSet presAssocID="{309811EB-ED0C-4CE5-8209-AA72A834D4CB}" presName="desTx" presStyleLbl="revTx" presStyleIdx="3" presStyleCnt="4">
        <dgm:presLayoutVars/>
      </dgm:prSet>
      <dgm:spPr/>
    </dgm:pt>
  </dgm:ptLst>
  <dgm:cxnLst>
    <dgm:cxn modelId="{39401623-754E-4587-8BD9-F3540B072CCD}" srcId="{BC33070C-4935-46D1-98CA-E1451A3CDC26}" destId="{E6EF5CF7-3DC9-4DF4-A3C7-655F2A6A3DAA}" srcOrd="0" destOrd="0" parTransId="{9D38A26C-5384-4654-8664-CC3654FF2521}" sibTransId="{8856685F-31AB-42E8-B301-8FC8A6EF158C}"/>
    <dgm:cxn modelId="{67704D27-253B-4CDB-B4FE-03662FD3DC21}" type="presOf" srcId="{F87D26D3-86A0-4952-8B2A-207E2FEE5316}" destId="{E953CD59-193E-4BA6-8AC6-C84863FC36C1}" srcOrd="0" destOrd="1" presId="urn:microsoft.com/office/officeart/2018/5/layout/CenteredIconLabelDescriptionList"/>
    <dgm:cxn modelId="{BAFA0D31-D8F7-417D-9DC2-374FAB2A9CE8}" type="presOf" srcId="{E6EF5CF7-3DC9-4DF4-A3C7-655F2A6A3DAA}" destId="{98252F1C-54E1-4BE2-9014-D70D97B8C0EE}" srcOrd="0" destOrd="0" presId="urn:microsoft.com/office/officeart/2018/5/layout/CenteredIconLabelDescriptionList"/>
    <dgm:cxn modelId="{B9315039-ADDD-4890-BEAD-11EA7740077E}" srcId="{BC33070C-4935-46D1-98CA-E1451A3CDC26}" destId="{309811EB-ED0C-4CE5-8209-AA72A834D4CB}" srcOrd="1" destOrd="0" parTransId="{1C93BB4D-D576-4416-A43C-9FCD878B701C}" sibTransId="{270675D5-6FEA-4042-A895-1A1158AB3E4E}"/>
    <dgm:cxn modelId="{77643660-3B1D-48AB-869D-ED6AA32D178E}" srcId="{E6EF5CF7-3DC9-4DF4-A3C7-655F2A6A3DAA}" destId="{E4AC66BE-CE58-4FFA-8DA3-171A2CD81330}" srcOrd="1" destOrd="0" parTransId="{3A171E28-7835-447E-AEC0-68E21944A169}" sibTransId="{1C458234-3F7F-4315-A7F6-9781A7C9BCF9}"/>
    <dgm:cxn modelId="{60644F42-D310-47B1-88D1-1CEB388CC57C}" type="presOf" srcId="{9E410991-D041-4B45-A32B-35D0482B8E77}" destId="{E953CD59-193E-4BA6-8AC6-C84863FC36C1}" srcOrd="0" destOrd="0" presId="urn:microsoft.com/office/officeart/2018/5/layout/CenteredIconLabelDescriptionList"/>
    <dgm:cxn modelId="{3D46934F-C85D-4EE8-8C96-E9B78C452267}" srcId="{309811EB-ED0C-4CE5-8209-AA72A834D4CB}" destId="{9E410991-D041-4B45-A32B-35D0482B8E77}" srcOrd="0" destOrd="0" parTransId="{D4357CE1-32C4-4E2A-A6A6-F58FC72402F8}" sibTransId="{E9512080-6CD0-4F48-9813-11B4875AFE34}"/>
    <dgm:cxn modelId="{BFCA2A70-3A7D-4122-8FD0-5CB59070BFB1}" srcId="{309811EB-ED0C-4CE5-8209-AA72A834D4CB}" destId="{F87D26D3-86A0-4952-8B2A-207E2FEE5316}" srcOrd="1" destOrd="0" parTransId="{AB1E6435-6DBF-4295-9203-9F1BA9371EBC}" sibTransId="{39606662-BC55-4E5D-ABE0-8083314506CC}"/>
    <dgm:cxn modelId="{739CA273-AAC3-4E3B-A1AA-F8E88C580F3F}" type="presOf" srcId="{BBED08B6-3BE7-4E8F-AA78-9372E724F099}" destId="{45AAA143-027B-4D09-846E-4812534332E0}" srcOrd="0" destOrd="0" presId="urn:microsoft.com/office/officeart/2018/5/layout/CenteredIconLabelDescriptionList"/>
    <dgm:cxn modelId="{421C0456-5933-4C44-BBEE-2A441B3A8CAD}" type="presOf" srcId="{309811EB-ED0C-4CE5-8209-AA72A834D4CB}" destId="{3CC0CD2B-EDFB-431C-BCBE-139E4C7F4775}" srcOrd="0" destOrd="0" presId="urn:microsoft.com/office/officeart/2018/5/layout/CenteredIconLabelDescriptionList"/>
    <dgm:cxn modelId="{7E33017C-895D-4B61-A3E2-14DC59668C8B}" srcId="{E6EF5CF7-3DC9-4DF4-A3C7-655F2A6A3DAA}" destId="{BBED08B6-3BE7-4E8F-AA78-9372E724F099}" srcOrd="0" destOrd="0" parTransId="{87D111A5-C0D0-460C-9339-80EABB56EF81}" sibTransId="{A74D83D8-CBF7-4F7E-915B-C2876D4C63E0}"/>
    <dgm:cxn modelId="{7291A0A1-E930-4454-94EC-36036FB159D6}" srcId="{E6EF5CF7-3DC9-4DF4-A3C7-655F2A6A3DAA}" destId="{AFE89894-8C94-4736-89E5-77E6A247DF97}" srcOrd="2" destOrd="0" parTransId="{C62477F2-E933-4860-972B-FB60D2EF6723}" sibTransId="{25200219-40CE-417A-972C-9111C9332EF3}"/>
    <dgm:cxn modelId="{D20263C2-6A37-4F4B-BD82-660A4DF9D339}" type="presOf" srcId="{BC33070C-4935-46D1-98CA-E1451A3CDC26}" destId="{3CCEEAB2-D66D-4DCB-8F3E-5BE3855070AD}" srcOrd="0" destOrd="0" presId="urn:microsoft.com/office/officeart/2018/5/layout/CenteredIconLabelDescriptionList"/>
    <dgm:cxn modelId="{68D92ECE-710E-4B22-B8C6-E4B7A7C4F4FB}" type="presOf" srcId="{E4AC66BE-CE58-4FFA-8DA3-171A2CD81330}" destId="{45AAA143-027B-4D09-846E-4812534332E0}" srcOrd="0" destOrd="1" presId="urn:microsoft.com/office/officeart/2018/5/layout/CenteredIconLabelDescriptionList"/>
    <dgm:cxn modelId="{54CA9CCF-5910-4F08-A8E1-648E59CA5CEB}" type="presOf" srcId="{AFE89894-8C94-4736-89E5-77E6A247DF97}" destId="{45AAA143-027B-4D09-846E-4812534332E0}" srcOrd="0" destOrd="2" presId="urn:microsoft.com/office/officeart/2018/5/layout/CenteredIconLabelDescriptionList"/>
    <dgm:cxn modelId="{DC32D665-E84F-4727-9EC6-DDEBB57CBA48}" type="presParOf" srcId="{3CCEEAB2-D66D-4DCB-8F3E-5BE3855070AD}" destId="{07130CE9-7839-43D8-9B03-EAA1B211F0EE}" srcOrd="0" destOrd="0" presId="urn:microsoft.com/office/officeart/2018/5/layout/CenteredIconLabelDescriptionList"/>
    <dgm:cxn modelId="{E0E49755-F5BF-48E5-809A-6E9A620F5814}" type="presParOf" srcId="{07130CE9-7839-43D8-9B03-EAA1B211F0EE}" destId="{3AADD034-E213-4E08-94B4-57F53FC8EC56}" srcOrd="0" destOrd="0" presId="urn:microsoft.com/office/officeart/2018/5/layout/CenteredIconLabelDescriptionList"/>
    <dgm:cxn modelId="{3429B05B-3175-4367-BEBE-2A0FB0340BD6}" type="presParOf" srcId="{07130CE9-7839-43D8-9B03-EAA1B211F0EE}" destId="{5F171B8E-38D1-4AC3-AF5B-465D457245CB}" srcOrd="1" destOrd="0" presId="urn:microsoft.com/office/officeart/2018/5/layout/CenteredIconLabelDescriptionList"/>
    <dgm:cxn modelId="{1D482293-2559-4D7D-9DFD-8B03AF667AD2}" type="presParOf" srcId="{07130CE9-7839-43D8-9B03-EAA1B211F0EE}" destId="{98252F1C-54E1-4BE2-9014-D70D97B8C0EE}" srcOrd="2" destOrd="0" presId="urn:microsoft.com/office/officeart/2018/5/layout/CenteredIconLabelDescriptionList"/>
    <dgm:cxn modelId="{0C9CF94B-F4DD-4D33-88BB-952E8E0F1D8D}" type="presParOf" srcId="{07130CE9-7839-43D8-9B03-EAA1B211F0EE}" destId="{E0037B6B-3BEF-4B79-8C73-313C4276BF6A}" srcOrd="3" destOrd="0" presId="urn:microsoft.com/office/officeart/2018/5/layout/CenteredIconLabelDescriptionList"/>
    <dgm:cxn modelId="{0C26FD73-015B-46EC-B05C-0E117A3D3D1C}" type="presParOf" srcId="{07130CE9-7839-43D8-9B03-EAA1B211F0EE}" destId="{45AAA143-027B-4D09-846E-4812534332E0}" srcOrd="4" destOrd="0" presId="urn:microsoft.com/office/officeart/2018/5/layout/CenteredIconLabelDescriptionList"/>
    <dgm:cxn modelId="{742FF74C-8EB8-479E-94EB-D26557427928}" type="presParOf" srcId="{3CCEEAB2-D66D-4DCB-8F3E-5BE3855070AD}" destId="{FA335DEC-84BC-4D9E-959F-35EA00CF25B8}" srcOrd="1" destOrd="0" presId="urn:microsoft.com/office/officeart/2018/5/layout/CenteredIconLabelDescriptionList"/>
    <dgm:cxn modelId="{841124D7-2E8F-4744-AF70-E75E20D8AEC4}" type="presParOf" srcId="{3CCEEAB2-D66D-4DCB-8F3E-5BE3855070AD}" destId="{E557A6AD-3104-4118-BF41-CCABAE0A3FA0}" srcOrd="2" destOrd="0" presId="urn:microsoft.com/office/officeart/2018/5/layout/CenteredIconLabelDescriptionList"/>
    <dgm:cxn modelId="{E8AC6CEB-8E30-4E84-A3D3-7DD8A41A9958}" type="presParOf" srcId="{E557A6AD-3104-4118-BF41-CCABAE0A3FA0}" destId="{F2621A9E-1EAC-435C-A781-CE93D7156E94}" srcOrd="0" destOrd="0" presId="urn:microsoft.com/office/officeart/2018/5/layout/CenteredIconLabelDescriptionList"/>
    <dgm:cxn modelId="{D05B4E2E-49CF-4D34-9E20-DD5A2EFD814E}" type="presParOf" srcId="{E557A6AD-3104-4118-BF41-CCABAE0A3FA0}" destId="{A0234E87-5250-4019-AC29-BA72F538E7B1}" srcOrd="1" destOrd="0" presId="urn:microsoft.com/office/officeart/2018/5/layout/CenteredIconLabelDescriptionList"/>
    <dgm:cxn modelId="{E2560F2A-3F2A-4E4C-862A-9DA3B52F0AC8}" type="presParOf" srcId="{E557A6AD-3104-4118-BF41-CCABAE0A3FA0}" destId="{3CC0CD2B-EDFB-431C-BCBE-139E4C7F4775}" srcOrd="2" destOrd="0" presId="urn:microsoft.com/office/officeart/2018/5/layout/CenteredIconLabelDescriptionList"/>
    <dgm:cxn modelId="{50876B33-6639-485A-809A-A17E9AD34D52}" type="presParOf" srcId="{E557A6AD-3104-4118-BF41-CCABAE0A3FA0}" destId="{2AA7A93E-2E5A-4639-80BF-CA6B7FDC9BD6}" srcOrd="3" destOrd="0" presId="urn:microsoft.com/office/officeart/2018/5/layout/CenteredIconLabelDescriptionList"/>
    <dgm:cxn modelId="{5568B560-AD1B-4473-90A4-6A93D9387AFD}" type="presParOf" srcId="{E557A6AD-3104-4118-BF41-CCABAE0A3FA0}" destId="{E953CD59-193E-4BA6-8AC6-C84863FC36C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08B701-FB50-4938-96A6-D24753D55E45}"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794ABA51-2EC1-4D35-BA12-1301D7514962}">
      <dgm:prSet/>
      <dgm:spPr/>
      <dgm:t>
        <a:bodyPr/>
        <a:lstStyle/>
        <a:p>
          <a:r>
            <a:rPr lang="en-US" b="1"/>
            <a:t>Algorithm: XGBoost Regressor</a:t>
          </a:r>
          <a:endParaRPr lang="en-US"/>
        </a:p>
      </dgm:t>
    </dgm:pt>
    <dgm:pt modelId="{B9BC7A9A-C41E-4C82-A9BA-1512960C9F61}" type="parTrans" cxnId="{515CBC73-D3B4-46FE-A7BC-D29B5229E75C}">
      <dgm:prSet/>
      <dgm:spPr/>
      <dgm:t>
        <a:bodyPr/>
        <a:lstStyle/>
        <a:p>
          <a:endParaRPr lang="en-US"/>
        </a:p>
      </dgm:t>
    </dgm:pt>
    <dgm:pt modelId="{ABA5EA39-9037-4A13-AA7E-F817F1A57011}" type="sibTrans" cxnId="{515CBC73-D3B4-46FE-A7BC-D29B5229E75C}">
      <dgm:prSet phldrT="1" phldr="0"/>
      <dgm:spPr/>
      <dgm:t>
        <a:bodyPr/>
        <a:lstStyle/>
        <a:p>
          <a:r>
            <a:rPr lang="en-US"/>
            <a:t>1</a:t>
          </a:r>
        </a:p>
      </dgm:t>
    </dgm:pt>
    <dgm:pt modelId="{3F227543-35A3-4424-9096-931631437592}">
      <dgm:prSet/>
      <dgm:spPr/>
      <dgm:t>
        <a:bodyPr/>
        <a:lstStyle/>
        <a:p>
          <a:r>
            <a:rPr lang="en-US" b="1"/>
            <a:t>Step 1:</a:t>
          </a:r>
          <a:r>
            <a:rPr lang="en-US"/>
            <a:t> Initialize the model parameters (max depth, number of estimators, learning rate, etc.).</a:t>
          </a:r>
        </a:p>
      </dgm:t>
    </dgm:pt>
    <dgm:pt modelId="{16E0747F-A207-4458-B683-7EDD107E3B70}" type="parTrans" cxnId="{3B4304BD-D6B7-4692-A95A-91D82FC5C3BA}">
      <dgm:prSet/>
      <dgm:spPr/>
      <dgm:t>
        <a:bodyPr/>
        <a:lstStyle/>
        <a:p>
          <a:endParaRPr lang="en-US"/>
        </a:p>
      </dgm:t>
    </dgm:pt>
    <dgm:pt modelId="{1D19422D-FACA-4EC2-A34D-D8F673E7BF59}" type="sibTrans" cxnId="{3B4304BD-D6B7-4692-A95A-91D82FC5C3BA}">
      <dgm:prSet phldrT="2" phldr="0"/>
      <dgm:spPr/>
      <dgm:t>
        <a:bodyPr/>
        <a:lstStyle/>
        <a:p>
          <a:r>
            <a:rPr lang="en-US"/>
            <a:t>2</a:t>
          </a:r>
        </a:p>
      </dgm:t>
    </dgm:pt>
    <dgm:pt modelId="{D81E4D8B-FB4A-453D-978B-7D56857EF02B}">
      <dgm:prSet/>
      <dgm:spPr/>
      <dgm:t>
        <a:bodyPr/>
        <a:lstStyle/>
        <a:p>
          <a:r>
            <a:rPr lang="en-US" b="1"/>
            <a:t>Step 2:</a:t>
          </a:r>
          <a:r>
            <a:rPr lang="en-US"/>
            <a:t> Start with a base model that predicts the mean value of the target variable.</a:t>
          </a:r>
        </a:p>
      </dgm:t>
    </dgm:pt>
    <dgm:pt modelId="{4B68A37B-31EF-491B-9265-D6C514B34578}" type="parTrans" cxnId="{015942F2-0807-4887-A77E-05F64B4FD105}">
      <dgm:prSet/>
      <dgm:spPr/>
      <dgm:t>
        <a:bodyPr/>
        <a:lstStyle/>
        <a:p>
          <a:endParaRPr lang="en-US"/>
        </a:p>
      </dgm:t>
    </dgm:pt>
    <dgm:pt modelId="{F437F9AC-AA29-4717-9ADF-42C28FE5EBA9}" type="sibTrans" cxnId="{015942F2-0807-4887-A77E-05F64B4FD105}">
      <dgm:prSet phldrT="3" phldr="0"/>
      <dgm:spPr/>
      <dgm:t>
        <a:bodyPr/>
        <a:lstStyle/>
        <a:p>
          <a:r>
            <a:rPr lang="en-US"/>
            <a:t>3</a:t>
          </a:r>
        </a:p>
      </dgm:t>
    </dgm:pt>
    <dgm:pt modelId="{FF6F6672-C70B-41DE-A6FC-81814A7AB1F2}">
      <dgm:prSet/>
      <dgm:spPr/>
      <dgm:t>
        <a:bodyPr/>
        <a:lstStyle/>
        <a:p>
          <a:r>
            <a:rPr lang="en-US" b="1"/>
            <a:t>Step 3:</a:t>
          </a:r>
          <a:r>
            <a:rPr lang="en-US"/>
            <a:t> Compute the residuals (errors) between the predicted and actual values.</a:t>
          </a:r>
        </a:p>
      </dgm:t>
    </dgm:pt>
    <dgm:pt modelId="{234CC523-2859-48DB-9DFD-95A649F4C06B}" type="parTrans" cxnId="{A38C2DA7-B4F0-44B1-9880-DC0CC73E2C86}">
      <dgm:prSet/>
      <dgm:spPr/>
      <dgm:t>
        <a:bodyPr/>
        <a:lstStyle/>
        <a:p>
          <a:endParaRPr lang="en-US"/>
        </a:p>
      </dgm:t>
    </dgm:pt>
    <dgm:pt modelId="{9E3F7769-36BA-454F-9278-39B59807B0DF}" type="sibTrans" cxnId="{A38C2DA7-B4F0-44B1-9880-DC0CC73E2C86}">
      <dgm:prSet phldrT="4" phldr="0"/>
      <dgm:spPr/>
      <dgm:t>
        <a:bodyPr/>
        <a:lstStyle/>
        <a:p>
          <a:r>
            <a:rPr lang="en-US"/>
            <a:t>4</a:t>
          </a:r>
        </a:p>
      </dgm:t>
    </dgm:pt>
    <dgm:pt modelId="{8357F066-5BCE-42D0-877E-4AA337C75295}">
      <dgm:prSet/>
      <dgm:spPr/>
      <dgm:t>
        <a:bodyPr/>
        <a:lstStyle/>
        <a:p>
          <a:r>
            <a:rPr lang="en-US" b="1"/>
            <a:t>Step 4:</a:t>
          </a:r>
          <a:r>
            <a:rPr lang="en-US"/>
            <a:t> Build a decision tree based on these residuals, optimizing the splits to minimize the error.</a:t>
          </a:r>
        </a:p>
      </dgm:t>
    </dgm:pt>
    <dgm:pt modelId="{B9ACF24C-72EB-463B-9FB9-52FB4217A63E}" type="parTrans" cxnId="{02D13579-A7D9-44C0-A769-61A445779156}">
      <dgm:prSet/>
      <dgm:spPr/>
      <dgm:t>
        <a:bodyPr/>
        <a:lstStyle/>
        <a:p>
          <a:endParaRPr lang="en-US"/>
        </a:p>
      </dgm:t>
    </dgm:pt>
    <dgm:pt modelId="{1C0773A0-4F27-44D9-A14E-14C106FE9986}" type="sibTrans" cxnId="{02D13579-A7D9-44C0-A769-61A445779156}">
      <dgm:prSet phldrT="5" phldr="0"/>
      <dgm:spPr/>
      <dgm:t>
        <a:bodyPr/>
        <a:lstStyle/>
        <a:p>
          <a:r>
            <a:rPr lang="en-US"/>
            <a:t>5</a:t>
          </a:r>
        </a:p>
      </dgm:t>
    </dgm:pt>
    <dgm:pt modelId="{72C80A23-40CD-4545-BF8F-B9DEEFAA3CB8}">
      <dgm:prSet/>
      <dgm:spPr/>
      <dgm:t>
        <a:bodyPr/>
        <a:lstStyle/>
        <a:p>
          <a:r>
            <a:rPr lang="en-US" b="1"/>
            <a:t>Step 5:</a:t>
          </a:r>
          <a:r>
            <a:rPr lang="en-US"/>
            <a:t> Update the predictions by adding the contribution of the tree to the previous model.</a:t>
          </a:r>
        </a:p>
      </dgm:t>
    </dgm:pt>
    <dgm:pt modelId="{3966CC81-750A-47A7-A97E-09F2FF04A622}" type="parTrans" cxnId="{DCC3AA22-34F6-478E-AA04-294038D582F9}">
      <dgm:prSet/>
      <dgm:spPr/>
      <dgm:t>
        <a:bodyPr/>
        <a:lstStyle/>
        <a:p>
          <a:endParaRPr lang="en-US"/>
        </a:p>
      </dgm:t>
    </dgm:pt>
    <dgm:pt modelId="{4799199A-CEE0-47BB-8ABB-742FC7F4979B}" type="sibTrans" cxnId="{DCC3AA22-34F6-478E-AA04-294038D582F9}">
      <dgm:prSet phldrT="6" phldr="0"/>
      <dgm:spPr/>
      <dgm:t>
        <a:bodyPr/>
        <a:lstStyle/>
        <a:p>
          <a:r>
            <a:rPr lang="en-US"/>
            <a:t>6</a:t>
          </a:r>
        </a:p>
      </dgm:t>
    </dgm:pt>
    <dgm:pt modelId="{333E7055-4F2B-480D-B42C-C67E00402E05}">
      <dgm:prSet/>
      <dgm:spPr/>
      <dgm:t>
        <a:bodyPr/>
        <a:lstStyle/>
        <a:p>
          <a:r>
            <a:rPr lang="en-US" b="1"/>
            <a:t>Step 6:</a:t>
          </a:r>
          <a:r>
            <a:rPr lang="en-US"/>
            <a:t> Repeat steps 3-5 for a number of iterations (n_estimators).</a:t>
          </a:r>
        </a:p>
      </dgm:t>
    </dgm:pt>
    <dgm:pt modelId="{0FA13B3E-5FC6-4293-90C2-35FC51E950BB}" type="parTrans" cxnId="{7CF7CC10-A7DD-4FCD-922F-E6AF5B647D14}">
      <dgm:prSet/>
      <dgm:spPr/>
      <dgm:t>
        <a:bodyPr/>
        <a:lstStyle/>
        <a:p>
          <a:endParaRPr lang="en-US"/>
        </a:p>
      </dgm:t>
    </dgm:pt>
    <dgm:pt modelId="{93802754-2349-49F9-9FD7-95E471D864C9}" type="sibTrans" cxnId="{7CF7CC10-A7DD-4FCD-922F-E6AF5B647D14}">
      <dgm:prSet phldrT="7" phldr="0"/>
      <dgm:spPr/>
      <dgm:t>
        <a:bodyPr/>
        <a:lstStyle/>
        <a:p>
          <a:r>
            <a:rPr lang="en-US"/>
            <a:t>7</a:t>
          </a:r>
        </a:p>
      </dgm:t>
    </dgm:pt>
    <dgm:pt modelId="{A0B86CA6-65D3-4781-B098-445236691490}">
      <dgm:prSet/>
      <dgm:spPr/>
      <dgm:t>
        <a:bodyPr/>
        <a:lstStyle/>
        <a:p>
          <a:r>
            <a:rPr lang="en-US" b="1"/>
            <a:t>Step 7:</a:t>
          </a:r>
          <a:r>
            <a:rPr lang="en-US"/>
            <a:t> Final model is the combination of all trees built during the iterations.</a:t>
          </a:r>
        </a:p>
      </dgm:t>
    </dgm:pt>
    <dgm:pt modelId="{55D6913B-6FAD-4D75-9A6E-111C8C450C8C}" type="parTrans" cxnId="{9F630512-1892-46A6-8E8B-3DABEE5868BF}">
      <dgm:prSet/>
      <dgm:spPr/>
      <dgm:t>
        <a:bodyPr/>
        <a:lstStyle/>
        <a:p>
          <a:endParaRPr lang="en-US"/>
        </a:p>
      </dgm:t>
    </dgm:pt>
    <dgm:pt modelId="{A7656510-F8D2-4900-AECA-0EEDC4799CC6}" type="sibTrans" cxnId="{9F630512-1892-46A6-8E8B-3DABEE5868BF}">
      <dgm:prSet phldrT="8" phldr="0"/>
      <dgm:spPr/>
      <dgm:t>
        <a:bodyPr/>
        <a:lstStyle/>
        <a:p>
          <a:r>
            <a:rPr lang="en-US"/>
            <a:t>8</a:t>
          </a:r>
        </a:p>
      </dgm:t>
    </dgm:pt>
    <dgm:pt modelId="{60534625-49CD-452F-AD50-387C6FEDBEA1}">
      <dgm:prSet/>
      <dgm:spPr/>
      <dgm:t>
        <a:bodyPr/>
        <a:lstStyle/>
        <a:p>
          <a:r>
            <a:rPr lang="en-US" b="1" dirty="0"/>
            <a:t>Gradient Boosting</a:t>
          </a:r>
          <a:br>
            <a:rPr lang="en-US" dirty="0"/>
          </a:br>
          <a:r>
            <a:rPr lang="en-US" dirty="0" err="1"/>
            <a:t>XGBoost</a:t>
          </a:r>
          <a:r>
            <a:rPr lang="en-US" dirty="0"/>
            <a:t> uses gradient descent to minimize the error, iteratively improving the model by fitting new trees to the residuals of the previous predictions.</a:t>
          </a:r>
        </a:p>
      </dgm:t>
    </dgm:pt>
    <dgm:pt modelId="{8E114BFC-C114-484D-8148-E829C6B2AF9E}" type="parTrans" cxnId="{91AB6BC2-700C-4EB2-BC57-48B3E47398BE}">
      <dgm:prSet/>
      <dgm:spPr/>
      <dgm:t>
        <a:bodyPr/>
        <a:lstStyle/>
        <a:p>
          <a:endParaRPr lang="en-US"/>
        </a:p>
      </dgm:t>
    </dgm:pt>
    <dgm:pt modelId="{01593807-B34C-46B1-A9A0-3B2BBFDB2BF8}" type="sibTrans" cxnId="{91AB6BC2-700C-4EB2-BC57-48B3E47398BE}">
      <dgm:prSet phldrT="9" phldr="0"/>
      <dgm:spPr/>
      <dgm:t>
        <a:bodyPr/>
        <a:lstStyle/>
        <a:p>
          <a:r>
            <a:rPr lang="en-US"/>
            <a:t>9</a:t>
          </a:r>
        </a:p>
      </dgm:t>
    </dgm:pt>
    <dgm:pt modelId="{8A3507F3-786B-4A49-A32B-B11AB96DABCE}" type="pres">
      <dgm:prSet presAssocID="{8C08B701-FB50-4938-96A6-D24753D55E45}" presName="linearFlow" presStyleCnt="0">
        <dgm:presLayoutVars>
          <dgm:dir/>
          <dgm:animLvl val="lvl"/>
          <dgm:resizeHandles val="exact"/>
        </dgm:presLayoutVars>
      </dgm:prSet>
      <dgm:spPr/>
    </dgm:pt>
    <dgm:pt modelId="{3F98D342-4423-467C-8B8D-07EAA76ADFA6}" type="pres">
      <dgm:prSet presAssocID="{794ABA51-2EC1-4D35-BA12-1301D7514962}" presName="compositeNode" presStyleCnt="0"/>
      <dgm:spPr/>
    </dgm:pt>
    <dgm:pt modelId="{C0868848-5D5C-4973-8A76-8A528B9E8218}" type="pres">
      <dgm:prSet presAssocID="{794ABA51-2EC1-4D35-BA12-1301D7514962}" presName="parTx" presStyleLbl="node1" presStyleIdx="0" presStyleCnt="0">
        <dgm:presLayoutVars>
          <dgm:chMax val="0"/>
          <dgm:chPref val="0"/>
          <dgm:bulletEnabled val="1"/>
        </dgm:presLayoutVars>
      </dgm:prSet>
      <dgm:spPr/>
    </dgm:pt>
    <dgm:pt modelId="{B25E0B5D-D10C-493C-914A-6B20D2491031}" type="pres">
      <dgm:prSet presAssocID="{794ABA51-2EC1-4D35-BA12-1301D7514962}" presName="parSh" presStyleCnt="0"/>
      <dgm:spPr/>
    </dgm:pt>
    <dgm:pt modelId="{E1370F01-1F96-4497-B74A-9A8387BE42EC}" type="pres">
      <dgm:prSet presAssocID="{794ABA51-2EC1-4D35-BA12-1301D7514962}" presName="lineNode" presStyleLbl="alignAccFollowNode1" presStyleIdx="0" presStyleCnt="27"/>
      <dgm:spPr/>
    </dgm:pt>
    <dgm:pt modelId="{A6E02165-BB3A-4555-B41C-9540FAA835C4}" type="pres">
      <dgm:prSet presAssocID="{794ABA51-2EC1-4D35-BA12-1301D7514962}" presName="lineArrowNode" presStyleLbl="alignAccFollowNode1" presStyleIdx="1" presStyleCnt="27"/>
      <dgm:spPr/>
    </dgm:pt>
    <dgm:pt modelId="{D72E1CDD-7AF7-49D7-8912-03437B1FB26C}" type="pres">
      <dgm:prSet presAssocID="{ABA5EA39-9037-4A13-AA7E-F817F1A57011}" presName="sibTransNodeCircle" presStyleLbl="alignNode1" presStyleIdx="0" presStyleCnt="9">
        <dgm:presLayoutVars>
          <dgm:chMax val="0"/>
          <dgm:bulletEnabled/>
        </dgm:presLayoutVars>
      </dgm:prSet>
      <dgm:spPr/>
    </dgm:pt>
    <dgm:pt modelId="{4C049D16-6A2F-46C2-BEB0-625EF687C005}" type="pres">
      <dgm:prSet presAssocID="{ABA5EA39-9037-4A13-AA7E-F817F1A57011}" presName="spacerBetweenCircleAndCallout" presStyleCnt="0">
        <dgm:presLayoutVars/>
      </dgm:prSet>
      <dgm:spPr/>
    </dgm:pt>
    <dgm:pt modelId="{46B1F1FF-F901-4C1C-93AE-1E7110007DDF}" type="pres">
      <dgm:prSet presAssocID="{794ABA51-2EC1-4D35-BA12-1301D7514962}" presName="nodeText" presStyleLbl="alignAccFollowNode1" presStyleIdx="2" presStyleCnt="27">
        <dgm:presLayoutVars>
          <dgm:bulletEnabled val="1"/>
        </dgm:presLayoutVars>
      </dgm:prSet>
      <dgm:spPr/>
    </dgm:pt>
    <dgm:pt modelId="{621A4DC1-88A9-4FE8-B7B7-0155A5DD6FD5}" type="pres">
      <dgm:prSet presAssocID="{ABA5EA39-9037-4A13-AA7E-F817F1A57011}" presName="sibTransComposite" presStyleCnt="0"/>
      <dgm:spPr/>
    </dgm:pt>
    <dgm:pt modelId="{BC6BA258-6071-4C15-969F-A28204B3311F}" type="pres">
      <dgm:prSet presAssocID="{3F227543-35A3-4424-9096-931631437592}" presName="compositeNode" presStyleCnt="0"/>
      <dgm:spPr/>
    </dgm:pt>
    <dgm:pt modelId="{4C7D585C-D59B-4745-BAF6-4CD6AD8E1A68}" type="pres">
      <dgm:prSet presAssocID="{3F227543-35A3-4424-9096-931631437592}" presName="parTx" presStyleLbl="node1" presStyleIdx="0" presStyleCnt="0">
        <dgm:presLayoutVars>
          <dgm:chMax val="0"/>
          <dgm:chPref val="0"/>
          <dgm:bulletEnabled val="1"/>
        </dgm:presLayoutVars>
      </dgm:prSet>
      <dgm:spPr/>
    </dgm:pt>
    <dgm:pt modelId="{07E273AF-9405-4A64-BEEA-C14B91E9B7DC}" type="pres">
      <dgm:prSet presAssocID="{3F227543-35A3-4424-9096-931631437592}" presName="parSh" presStyleCnt="0"/>
      <dgm:spPr/>
    </dgm:pt>
    <dgm:pt modelId="{EEF23F29-E2EF-48DC-A3B8-50587FD038EE}" type="pres">
      <dgm:prSet presAssocID="{3F227543-35A3-4424-9096-931631437592}" presName="lineNode" presStyleLbl="alignAccFollowNode1" presStyleIdx="3" presStyleCnt="27"/>
      <dgm:spPr/>
    </dgm:pt>
    <dgm:pt modelId="{CA152AD3-F12D-4965-AD7D-F2DE2083CEB1}" type="pres">
      <dgm:prSet presAssocID="{3F227543-35A3-4424-9096-931631437592}" presName="lineArrowNode" presStyleLbl="alignAccFollowNode1" presStyleIdx="4" presStyleCnt="27"/>
      <dgm:spPr/>
    </dgm:pt>
    <dgm:pt modelId="{8F2A903E-4952-4D23-9520-C04B829AA9B3}" type="pres">
      <dgm:prSet presAssocID="{1D19422D-FACA-4EC2-A34D-D8F673E7BF59}" presName="sibTransNodeCircle" presStyleLbl="alignNode1" presStyleIdx="1" presStyleCnt="9">
        <dgm:presLayoutVars>
          <dgm:chMax val="0"/>
          <dgm:bulletEnabled/>
        </dgm:presLayoutVars>
      </dgm:prSet>
      <dgm:spPr/>
    </dgm:pt>
    <dgm:pt modelId="{003224A3-324B-4EC1-B5F5-0086A3DFFC78}" type="pres">
      <dgm:prSet presAssocID="{1D19422D-FACA-4EC2-A34D-D8F673E7BF59}" presName="spacerBetweenCircleAndCallout" presStyleCnt="0">
        <dgm:presLayoutVars/>
      </dgm:prSet>
      <dgm:spPr/>
    </dgm:pt>
    <dgm:pt modelId="{C4B3638A-0376-4A05-B9DE-7EE7A23A298C}" type="pres">
      <dgm:prSet presAssocID="{3F227543-35A3-4424-9096-931631437592}" presName="nodeText" presStyleLbl="alignAccFollowNode1" presStyleIdx="5" presStyleCnt="27">
        <dgm:presLayoutVars>
          <dgm:bulletEnabled val="1"/>
        </dgm:presLayoutVars>
      </dgm:prSet>
      <dgm:spPr/>
    </dgm:pt>
    <dgm:pt modelId="{EEB12E7E-977B-46BC-A124-EE8616382E4D}" type="pres">
      <dgm:prSet presAssocID="{1D19422D-FACA-4EC2-A34D-D8F673E7BF59}" presName="sibTransComposite" presStyleCnt="0"/>
      <dgm:spPr/>
    </dgm:pt>
    <dgm:pt modelId="{F8E510F9-9434-41ED-870A-42578C4AE5B8}" type="pres">
      <dgm:prSet presAssocID="{D81E4D8B-FB4A-453D-978B-7D56857EF02B}" presName="compositeNode" presStyleCnt="0"/>
      <dgm:spPr/>
    </dgm:pt>
    <dgm:pt modelId="{25CE34DA-21B7-451A-A844-120F8F2B2CFA}" type="pres">
      <dgm:prSet presAssocID="{D81E4D8B-FB4A-453D-978B-7D56857EF02B}" presName="parTx" presStyleLbl="node1" presStyleIdx="0" presStyleCnt="0">
        <dgm:presLayoutVars>
          <dgm:chMax val="0"/>
          <dgm:chPref val="0"/>
          <dgm:bulletEnabled val="1"/>
        </dgm:presLayoutVars>
      </dgm:prSet>
      <dgm:spPr/>
    </dgm:pt>
    <dgm:pt modelId="{E9BB5794-E487-44F5-A777-41A6E039B4A1}" type="pres">
      <dgm:prSet presAssocID="{D81E4D8B-FB4A-453D-978B-7D56857EF02B}" presName="parSh" presStyleCnt="0"/>
      <dgm:spPr/>
    </dgm:pt>
    <dgm:pt modelId="{00FC8BA8-7B47-4547-B866-10C716445B2C}" type="pres">
      <dgm:prSet presAssocID="{D81E4D8B-FB4A-453D-978B-7D56857EF02B}" presName="lineNode" presStyleLbl="alignAccFollowNode1" presStyleIdx="6" presStyleCnt="27"/>
      <dgm:spPr/>
    </dgm:pt>
    <dgm:pt modelId="{EEF7627E-1041-4D2D-9AD3-8AD6FA7D13B5}" type="pres">
      <dgm:prSet presAssocID="{D81E4D8B-FB4A-453D-978B-7D56857EF02B}" presName="lineArrowNode" presStyleLbl="alignAccFollowNode1" presStyleIdx="7" presStyleCnt="27"/>
      <dgm:spPr/>
    </dgm:pt>
    <dgm:pt modelId="{6F376C08-14A8-4EC1-B732-0A32D5E00D48}" type="pres">
      <dgm:prSet presAssocID="{F437F9AC-AA29-4717-9ADF-42C28FE5EBA9}" presName="sibTransNodeCircle" presStyleLbl="alignNode1" presStyleIdx="2" presStyleCnt="9">
        <dgm:presLayoutVars>
          <dgm:chMax val="0"/>
          <dgm:bulletEnabled/>
        </dgm:presLayoutVars>
      </dgm:prSet>
      <dgm:spPr/>
    </dgm:pt>
    <dgm:pt modelId="{AC23E49A-DBFB-4628-9B9E-E746D38D1030}" type="pres">
      <dgm:prSet presAssocID="{F437F9AC-AA29-4717-9ADF-42C28FE5EBA9}" presName="spacerBetweenCircleAndCallout" presStyleCnt="0">
        <dgm:presLayoutVars/>
      </dgm:prSet>
      <dgm:spPr/>
    </dgm:pt>
    <dgm:pt modelId="{BDF2F7F8-28B0-40FB-B3E9-0D66895B29A3}" type="pres">
      <dgm:prSet presAssocID="{D81E4D8B-FB4A-453D-978B-7D56857EF02B}" presName="nodeText" presStyleLbl="alignAccFollowNode1" presStyleIdx="8" presStyleCnt="27">
        <dgm:presLayoutVars>
          <dgm:bulletEnabled val="1"/>
        </dgm:presLayoutVars>
      </dgm:prSet>
      <dgm:spPr/>
    </dgm:pt>
    <dgm:pt modelId="{09A9A4AB-BAE1-4092-A27D-68053A3673D2}" type="pres">
      <dgm:prSet presAssocID="{F437F9AC-AA29-4717-9ADF-42C28FE5EBA9}" presName="sibTransComposite" presStyleCnt="0"/>
      <dgm:spPr/>
    </dgm:pt>
    <dgm:pt modelId="{B0D69392-2AD1-4DF0-A157-DC1D04023BAB}" type="pres">
      <dgm:prSet presAssocID="{FF6F6672-C70B-41DE-A6FC-81814A7AB1F2}" presName="compositeNode" presStyleCnt="0"/>
      <dgm:spPr/>
    </dgm:pt>
    <dgm:pt modelId="{D1FECDA0-DE37-48A6-B43B-E3C56D0BF5CB}" type="pres">
      <dgm:prSet presAssocID="{FF6F6672-C70B-41DE-A6FC-81814A7AB1F2}" presName="parTx" presStyleLbl="node1" presStyleIdx="0" presStyleCnt="0">
        <dgm:presLayoutVars>
          <dgm:chMax val="0"/>
          <dgm:chPref val="0"/>
          <dgm:bulletEnabled val="1"/>
        </dgm:presLayoutVars>
      </dgm:prSet>
      <dgm:spPr/>
    </dgm:pt>
    <dgm:pt modelId="{6659A1E4-BD03-49DE-B760-971AB3C03915}" type="pres">
      <dgm:prSet presAssocID="{FF6F6672-C70B-41DE-A6FC-81814A7AB1F2}" presName="parSh" presStyleCnt="0"/>
      <dgm:spPr/>
    </dgm:pt>
    <dgm:pt modelId="{76BDE93D-1A24-4FAA-9822-B722E8382209}" type="pres">
      <dgm:prSet presAssocID="{FF6F6672-C70B-41DE-A6FC-81814A7AB1F2}" presName="lineNode" presStyleLbl="alignAccFollowNode1" presStyleIdx="9" presStyleCnt="27"/>
      <dgm:spPr/>
    </dgm:pt>
    <dgm:pt modelId="{49CDD951-911F-43FB-A452-13F1C77ED216}" type="pres">
      <dgm:prSet presAssocID="{FF6F6672-C70B-41DE-A6FC-81814A7AB1F2}" presName="lineArrowNode" presStyleLbl="alignAccFollowNode1" presStyleIdx="10" presStyleCnt="27"/>
      <dgm:spPr/>
    </dgm:pt>
    <dgm:pt modelId="{A01E8AF4-F487-475F-850B-E7EABB5711FA}" type="pres">
      <dgm:prSet presAssocID="{9E3F7769-36BA-454F-9278-39B59807B0DF}" presName="sibTransNodeCircle" presStyleLbl="alignNode1" presStyleIdx="3" presStyleCnt="9">
        <dgm:presLayoutVars>
          <dgm:chMax val="0"/>
          <dgm:bulletEnabled/>
        </dgm:presLayoutVars>
      </dgm:prSet>
      <dgm:spPr/>
    </dgm:pt>
    <dgm:pt modelId="{9134A16B-50DA-4195-8CC7-A20A58A1E188}" type="pres">
      <dgm:prSet presAssocID="{9E3F7769-36BA-454F-9278-39B59807B0DF}" presName="spacerBetweenCircleAndCallout" presStyleCnt="0">
        <dgm:presLayoutVars/>
      </dgm:prSet>
      <dgm:spPr/>
    </dgm:pt>
    <dgm:pt modelId="{FFE77DB6-0F8D-4325-8D03-147E8CBF7678}" type="pres">
      <dgm:prSet presAssocID="{FF6F6672-C70B-41DE-A6FC-81814A7AB1F2}" presName="nodeText" presStyleLbl="alignAccFollowNode1" presStyleIdx="11" presStyleCnt="27">
        <dgm:presLayoutVars>
          <dgm:bulletEnabled val="1"/>
        </dgm:presLayoutVars>
      </dgm:prSet>
      <dgm:spPr/>
    </dgm:pt>
    <dgm:pt modelId="{877FE103-D017-4D81-8F1B-52EF0575FE86}" type="pres">
      <dgm:prSet presAssocID="{9E3F7769-36BA-454F-9278-39B59807B0DF}" presName="sibTransComposite" presStyleCnt="0"/>
      <dgm:spPr/>
    </dgm:pt>
    <dgm:pt modelId="{BF5C174E-29BC-4946-8846-6E74FB68BA2D}" type="pres">
      <dgm:prSet presAssocID="{8357F066-5BCE-42D0-877E-4AA337C75295}" presName="compositeNode" presStyleCnt="0"/>
      <dgm:spPr/>
    </dgm:pt>
    <dgm:pt modelId="{B20D8A32-E76D-4334-9D9D-9D1F064BBFDE}" type="pres">
      <dgm:prSet presAssocID="{8357F066-5BCE-42D0-877E-4AA337C75295}" presName="parTx" presStyleLbl="node1" presStyleIdx="0" presStyleCnt="0">
        <dgm:presLayoutVars>
          <dgm:chMax val="0"/>
          <dgm:chPref val="0"/>
          <dgm:bulletEnabled val="1"/>
        </dgm:presLayoutVars>
      </dgm:prSet>
      <dgm:spPr/>
    </dgm:pt>
    <dgm:pt modelId="{798CEB03-4627-427D-A74D-8ECE139E1D87}" type="pres">
      <dgm:prSet presAssocID="{8357F066-5BCE-42D0-877E-4AA337C75295}" presName="parSh" presStyleCnt="0"/>
      <dgm:spPr/>
    </dgm:pt>
    <dgm:pt modelId="{F2A0CBB1-EE83-41F5-8087-364330654778}" type="pres">
      <dgm:prSet presAssocID="{8357F066-5BCE-42D0-877E-4AA337C75295}" presName="lineNode" presStyleLbl="alignAccFollowNode1" presStyleIdx="12" presStyleCnt="27"/>
      <dgm:spPr/>
    </dgm:pt>
    <dgm:pt modelId="{E71448E3-FA1D-49A0-BA72-C5E8574AC389}" type="pres">
      <dgm:prSet presAssocID="{8357F066-5BCE-42D0-877E-4AA337C75295}" presName="lineArrowNode" presStyleLbl="alignAccFollowNode1" presStyleIdx="13" presStyleCnt="27"/>
      <dgm:spPr/>
    </dgm:pt>
    <dgm:pt modelId="{F3CBE48B-A873-44E1-A5CF-8A63A4D374BB}" type="pres">
      <dgm:prSet presAssocID="{1C0773A0-4F27-44D9-A14E-14C106FE9986}" presName="sibTransNodeCircle" presStyleLbl="alignNode1" presStyleIdx="4" presStyleCnt="9">
        <dgm:presLayoutVars>
          <dgm:chMax val="0"/>
          <dgm:bulletEnabled/>
        </dgm:presLayoutVars>
      </dgm:prSet>
      <dgm:spPr/>
    </dgm:pt>
    <dgm:pt modelId="{76C6FAD0-8DFA-48AD-ABB5-7D998E035E28}" type="pres">
      <dgm:prSet presAssocID="{1C0773A0-4F27-44D9-A14E-14C106FE9986}" presName="spacerBetweenCircleAndCallout" presStyleCnt="0">
        <dgm:presLayoutVars/>
      </dgm:prSet>
      <dgm:spPr/>
    </dgm:pt>
    <dgm:pt modelId="{071C1936-BAC8-40FA-AC8F-AA7BC9D25761}" type="pres">
      <dgm:prSet presAssocID="{8357F066-5BCE-42D0-877E-4AA337C75295}" presName="nodeText" presStyleLbl="alignAccFollowNode1" presStyleIdx="14" presStyleCnt="27">
        <dgm:presLayoutVars>
          <dgm:bulletEnabled val="1"/>
        </dgm:presLayoutVars>
      </dgm:prSet>
      <dgm:spPr/>
    </dgm:pt>
    <dgm:pt modelId="{AE069DEC-C5ED-4B97-8DDF-E6B56BC89A61}" type="pres">
      <dgm:prSet presAssocID="{1C0773A0-4F27-44D9-A14E-14C106FE9986}" presName="sibTransComposite" presStyleCnt="0"/>
      <dgm:spPr/>
    </dgm:pt>
    <dgm:pt modelId="{8A75CBAB-1D79-4F87-B5FF-10EDB255DA31}" type="pres">
      <dgm:prSet presAssocID="{72C80A23-40CD-4545-BF8F-B9DEEFAA3CB8}" presName="compositeNode" presStyleCnt="0"/>
      <dgm:spPr/>
    </dgm:pt>
    <dgm:pt modelId="{437EE8FC-C5AD-4252-9760-775042B34D80}" type="pres">
      <dgm:prSet presAssocID="{72C80A23-40CD-4545-BF8F-B9DEEFAA3CB8}" presName="parTx" presStyleLbl="node1" presStyleIdx="0" presStyleCnt="0">
        <dgm:presLayoutVars>
          <dgm:chMax val="0"/>
          <dgm:chPref val="0"/>
          <dgm:bulletEnabled val="1"/>
        </dgm:presLayoutVars>
      </dgm:prSet>
      <dgm:spPr/>
    </dgm:pt>
    <dgm:pt modelId="{75BAD5A0-AE5D-40D2-95B3-62D0F69A4C26}" type="pres">
      <dgm:prSet presAssocID="{72C80A23-40CD-4545-BF8F-B9DEEFAA3CB8}" presName="parSh" presStyleCnt="0"/>
      <dgm:spPr/>
    </dgm:pt>
    <dgm:pt modelId="{2392C2D4-51B9-43E8-836D-042CAE7D2521}" type="pres">
      <dgm:prSet presAssocID="{72C80A23-40CD-4545-BF8F-B9DEEFAA3CB8}" presName="lineNode" presStyleLbl="alignAccFollowNode1" presStyleIdx="15" presStyleCnt="27"/>
      <dgm:spPr/>
    </dgm:pt>
    <dgm:pt modelId="{997EE130-8760-45E6-A67B-27067B51875C}" type="pres">
      <dgm:prSet presAssocID="{72C80A23-40CD-4545-BF8F-B9DEEFAA3CB8}" presName="lineArrowNode" presStyleLbl="alignAccFollowNode1" presStyleIdx="16" presStyleCnt="27"/>
      <dgm:spPr/>
    </dgm:pt>
    <dgm:pt modelId="{AAED046F-B857-4E57-B04B-88FC9625E1E0}" type="pres">
      <dgm:prSet presAssocID="{4799199A-CEE0-47BB-8ABB-742FC7F4979B}" presName="sibTransNodeCircle" presStyleLbl="alignNode1" presStyleIdx="5" presStyleCnt="9">
        <dgm:presLayoutVars>
          <dgm:chMax val="0"/>
          <dgm:bulletEnabled/>
        </dgm:presLayoutVars>
      </dgm:prSet>
      <dgm:spPr/>
    </dgm:pt>
    <dgm:pt modelId="{1623A0E1-B951-4292-BA27-8DFBD2F2A14F}" type="pres">
      <dgm:prSet presAssocID="{4799199A-CEE0-47BB-8ABB-742FC7F4979B}" presName="spacerBetweenCircleAndCallout" presStyleCnt="0">
        <dgm:presLayoutVars/>
      </dgm:prSet>
      <dgm:spPr/>
    </dgm:pt>
    <dgm:pt modelId="{39299FB4-89A3-4893-AB3C-1263A1EB6858}" type="pres">
      <dgm:prSet presAssocID="{72C80A23-40CD-4545-BF8F-B9DEEFAA3CB8}" presName="nodeText" presStyleLbl="alignAccFollowNode1" presStyleIdx="17" presStyleCnt="27">
        <dgm:presLayoutVars>
          <dgm:bulletEnabled val="1"/>
        </dgm:presLayoutVars>
      </dgm:prSet>
      <dgm:spPr/>
    </dgm:pt>
    <dgm:pt modelId="{67F2DF3D-875B-481F-9F58-FCFAD31E2878}" type="pres">
      <dgm:prSet presAssocID="{4799199A-CEE0-47BB-8ABB-742FC7F4979B}" presName="sibTransComposite" presStyleCnt="0"/>
      <dgm:spPr/>
    </dgm:pt>
    <dgm:pt modelId="{9D461F03-6B5D-410E-8A16-E994D0395178}" type="pres">
      <dgm:prSet presAssocID="{333E7055-4F2B-480D-B42C-C67E00402E05}" presName="compositeNode" presStyleCnt="0"/>
      <dgm:spPr/>
    </dgm:pt>
    <dgm:pt modelId="{A75AFEB6-D01B-43A9-8D41-973DEAA1BBFD}" type="pres">
      <dgm:prSet presAssocID="{333E7055-4F2B-480D-B42C-C67E00402E05}" presName="parTx" presStyleLbl="node1" presStyleIdx="0" presStyleCnt="0">
        <dgm:presLayoutVars>
          <dgm:chMax val="0"/>
          <dgm:chPref val="0"/>
          <dgm:bulletEnabled val="1"/>
        </dgm:presLayoutVars>
      </dgm:prSet>
      <dgm:spPr/>
    </dgm:pt>
    <dgm:pt modelId="{A054006F-3FD1-42DF-96D5-4CDD30B12620}" type="pres">
      <dgm:prSet presAssocID="{333E7055-4F2B-480D-B42C-C67E00402E05}" presName="parSh" presStyleCnt="0"/>
      <dgm:spPr/>
    </dgm:pt>
    <dgm:pt modelId="{C8874114-C63F-49B2-9560-3D6237A39514}" type="pres">
      <dgm:prSet presAssocID="{333E7055-4F2B-480D-B42C-C67E00402E05}" presName="lineNode" presStyleLbl="alignAccFollowNode1" presStyleIdx="18" presStyleCnt="27"/>
      <dgm:spPr/>
    </dgm:pt>
    <dgm:pt modelId="{986EFFD7-651F-415F-A49D-4E0DFD31B027}" type="pres">
      <dgm:prSet presAssocID="{333E7055-4F2B-480D-B42C-C67E00402E05}" presName="lineArrowNode" presStyleLbl="alignAccFollowNode1" presStyleIdx="19" presStyleCnt="27"/>
      <dgm:spPr/>
    </dgm:pt>
    <dgm:pt modelId="{AEC87A33-18F4-477E-AC6F-632269F7F0BC}" type="pres">
      <dgm:prSet presAssocID="{93802754-2349-49F9-9FD7-95E471D864C9}" presName="sibTransNodeCircle" presStyleLbl="alignNode1" presStyleIdx="6" presStyleCnt="9">
        <dgm:presLayoutVars>
          <dgm:chMax val="0"/>
          <dgm:bulletEnabled/>
        </dgm:presLayoutVars>
      </dgm:prSet>
      <dgm:spPr/>
    </dgm:pt>
    <dgm:pt modelId="{39B62C05-433D-4FC8-8C84-7893C3DFE0D3}" type="pres">
      <dgm:prSet presAssocID="{93802754-2349-49F9-9FD7-95E471D864C9}" presName="spacerBetweenCircleAndCallout" presStyleCnt="0">
        <dgm:presLayoutVars/>
      </dgm:prSet>
      <dgm:spPr/>
    </dgm:pt>
    <dgm:pt modelId="{DE789B16-8FF0-4003-BA78-495B5AABA83C}" type="pres">
      <dgm:prSet presAssocID="{333E7055-4F2B-480D-B42C-C67E00402E05}" presName="nodeText" presStyleLbl="alignAccFollowNode1" presStyleIdx="20" presStyleCnt="27">
        <dgm:presLayoutVars>
          <dgm:bulletEnabled val="1"/>
        </dgm:presLayoutVars>
      </dgm:prSet>
      <dgm:spPr/>
    </dgm:pt>
    <dgm:pt modelId="{B169D807-28ED-42BA-91F5-DD36CAE7C661}" type="pres">
      <dgm:prSet presAssocID="{93802754-2349-49F9-9FD7-95E471D864C9}" presName="sibTransComposite" presStyleCnt="0"/>
      <dgm:spPr/>
    </dgm:pt>
    <dgm:pt modelId="{5B5E0E7C-F8D2-49A4-923A-0AD4BCA8E577}" type="pres">
      <dgm:prSet presAssocID="{A0B86CA6-65D3-4781-B098-445236691490}" presName="compositeNode" presStyleCnt="0"/>
      <dgm:spPr/>
    </dgm:pt>
    <dgm:pt modelId="{269009CC-DAEA-4DFE-B535-C2451E20709D}" type="pres">
      <dgm:prSet presAssocID="{A0B86CA6-65D3-4781-B098-445236691490}" presName="parTx" presStyleLbl="node1" presStyleIdx="0" presStyleCnt="0">
        <dgm:presLayoutVars>
          <dgm:chMax val="0"/>
          <dgm:chPref val="0"/>
          <dgm:bulletEnabled val="1"/>
        </dgm:presLayoutVars>
      </dgm:prSet>
      <dgm:spPr/>
    </dgm:pt>
    <dgm:pt modelId="{28B2C8C5-F679-4C1F-B0C2-DAA5BD75F737}" type="pres">
      <dgm:prSet presAssocID="{A0B86CA6-65D3-4781-B098-445236691490}" presName="parSh" presStyleCnt="0"/>
      <dgm:spPr/>
    </dgm:pt>
    <dgm:pt modelId="{307BA0BD-F05B-4229-8A3F-19F957D20B76}" type="pres">
      <dgm:prSet presAssocID="{A0B86CA6-65D3-4781-B098-445236691490}" presName="lineNode" presStyleLbl="alignAccFollowNode1" presStyleIdx="21" presStyleCnt="27"/>
      <dgm:spPr/>
    </dgm:pt>
    <dgm:pt modelId="{F67690D0-0CCE-4D6A-8946-DB6302CDBB6A}" type="pres">
      <dgm:prSet presAssocID="{A0B86CA6-65D3-4781-B098-445236691490}" presName="lineArrowNode" presStyleLbl="alignAccFollowNode1" presStyleIdx="22" presStyleCnt="27"/>
      <dgm:spPr/>
    </dgm:pt>
    <dgm:pt modelId="{ED8E9078-ABB1-4B2F-B961-07CCE6F0CD3A}" type="pres">
      <dgm:prSet presAssocID="{A7656510-F8D2-4900-AECA-0EEDC4799CC6}" presName="sibTransNodeCircle" presStyleLbl="alignNode1" presStyleIdx="7" presStyleCnt="9">
        <dgm:presLayoutVars>
          <dgm:chMax val="0"/>
          <dgm:bulletEnabled/>
        </dgm:presLayoutVars>
      </dgm:prSet>
      <dgm:spPr/>
    </dgm:pt>
    <dgm:pt modelId="{E7B61711-AA6A-4B85-ABA6-4AF20FBA2582}" type="pres">
      <dgm:prSet presAssocID="{A7656510-F8D2-4900-AECA-0EEDC4799CC6}" presName="spacerBetweenCircleAndCallout" presStyleCnt="0">
        <dgm:presLayoutVars/>
      </dgm:prSet>
      <dgm:spPr/>
    </dgm:pt>
    <dgm:pt modelId="{38D89CF3-58D6-4204-A7D3-61E7B4DA4E96}" type="pres">
      <dgm:prSet presAssocID="{A0B86CA6-65D3-4781-B098-445236691490}" presName="nodeText" presStyleLbl="alignAccFollowNode1" presStyleIdx="23" presStyleCnt="27">
        <dgm:presLayoutVars>
          <dgm:bulletEnabled val="1"/>
        </dgm:presLayoutVars>
      </dgm:prSet>
      <dgm:spPr/>
    </dgm:pt>
    <dgm:pt modelId="{26DF6C89-CE53-48EE-86ED-6F0AE92B4277}" type="pres">
      <dgm:prSet presAssocID="{A7656510-F8D2-4900-AECA-0EEDC4799CC6}" presName="sibTransComposite" presStyleCnt="0"/>
      <dgm:spPr/>
    </dgm:pt>
    <dgm:pt modelId="{514EDDAD-96F2-4CCC-AC96-2498D9F027B5}" type="pres">
      <dgm:prSet presAssocID="{60534625-49CD-452F-AD50-387C6FEDBEA1}" presName="compositeNode" presStyleCnt="0"/>
      <dgm:spPr/>
    </dgm:pt>
    <dgm:pt modelId="{90C93F75-3EC5-4B1A-8953-10C17C8FEBD5}" type="pres">
      <dgm:prSet presAssocID="{60534625-49CD-452F-AD50-387C6FEDBEA1}" presName="parTx" presStyleLbl="node1" presStyleIdx="0" presStyleCnt="0">
        <dgm:presLayoutVars>
          <dgm:chMax val="0"/>
          <dgm:chPref val="0"/>
          <dgm:bulletEnabled val="1"/>
        </dgm:presLayoutVars>
      </dgm:prSet>
      <dgm:spPr/>
    </dgm:pt>
    <dgm:pt modelId="{D54D92D3-D1F9-4138-A8BC-6141F9C0FA04}" type="pres">
      <dgm:prSet presAssocID="{60534625-49CD-452F-AD50-387C6FEDBEA1}" presName="parSh" presStyleCnt="0"/>
      <dgm:spPr/>
    </dgm:pt>
    <dgm:pt modelId="{2BFE5614-9E56-4E5B-A493-72B3156A740F}" type="pres">
      <dgm:prSet presAssocID="{60534625-49CD-452F-AD50-387C6FEDBEA1}" presName="lineNode" presStyleLbl="alignAccFollowNode1" presStyleIdx="24" presStyleCnt="27"/>
      <dgm:spPr/>
    </dgm:pt>
    <dgm:pt modelId="{F2340BE5-8F62-4200-B57D-0D1096A7F542}" type="pres">
      <dgm:prSet presAssocID="{60534625-49CD-452F-AD50-387C6FEDBEA1}" presName="lineArrowNode" presStyleLbl="alignAccFollowNode1" presStyleIdx="25" presStyleCnt="27"/>
      <dgm:spPr/>
    </dgm:pt>
    <dgm:pt modelId="{440BA0E9-1FCB-413C-A206-3061FC0645D6}" type="pres">
      <dgm:prSet presAssocID="{01593807-B34C-46B1-A9A0-3B2BBFDB2BF8}" presName="sibTransNodeCircle" presStyleLbl="alignNode1" presStyleIdx="8" presStyleCnt="9">
        <dgm:presLayoutVars>
          <dgm:chMax val="0"/>
          <dgm:bulletEnabled/>
        </dgm:presLayoutVars>
      </dgm:prSet>
      <dgm:spPr/>
    </dgm:pt>
    <dgm:pt modelId="{0B2B40D4-AF9A-4C52-ACF3-576DC43EEF42}" type="pres">
      <dgm:prSet presAssocID="{01593807-B34C-46B1-A9A0-3B2BBFDB2BF8}" presName="spacerBetweenCircleAndCallout" presStyleCnt="0">
        <dgm:presLayoutVars/>
      </dgm:prSet>
      <dgm:spPr/>
    </dgm:pt>
    <dgm:pt modelId="{33A234C8-3A97-4322-B70B-08C62975EB24}" type="pres">
      <dgm:prSet presAssocID="{60534625-49CD-452F-AD50-387C6FEDBEA1}" presName="nodeText" presStyleLbl="alignAccFollowNode1" presStyleIdx="26" presStyleCnt="27" custScaleX="131739" custScaleY="100000" custLinFactNeighborX="-1781" custLinFactNeighborY="-3619">
        <dgm:presLayoutVars>
          <dgm:bulletEnabled val="1"/>
        </dgm:presLayoutVars>
      </dgm:prSet>
      <dgm:spPr/>
    </dgm:pt>
  </dgm:ptLst>
  <dgm:cxnLst>
    <dgm:cxn modelId="{6C5CD908-0603-4E3B-86C6-13FC92E95DE6}" type="presOf" srcId="{ABA5EA39-9037-4A13-AA7E-F817F1A57011}" destId="{D72E1CDD-7AF7-49D7-8912-03437B1FB26C}" srcOrd="0" destOrd="0" presId="urn:microsoft.com/office/officeart/2016/7/layout/LinearArrowProcessNumbered"/>
    <dgm:cxn modelId="{AC611D0F-40C2-40B0-AD50-1FC298BAD982}" type="presOf" srcId="{F437F9AC-AA29-4717-9ADF-42C28FE5EBA9}" destId="{6F376C08-14A8-4EC1-B732-0A32D5E00D48}" srcOrd="0" destOrd="0" presId="urn:microsoft.com/office/officeart/2016/7/layout/LinearArrowProcessNumbered"/>
    <dgm:cxn modelId="{7CF7CC10-A7DD-4FCD-922F-E6AF5B647D14}" srcId="{8C08B701-FB50-4938-96A6-D24753D55E45}" destId="{333E7055-4F2B-480D-B42C-C67E00402E05}" srcOrd="6" destOrd="0" parTransId="{0FA13B3E-5FC6-4293-90C2-35FC51E950BB}" sibTransId="{93802754-2349-49F9-9FD7-95E471D864C9}"/>
    <dgm:cxn modelId="{4139AC11-AB27-4822-BE99-F757647B107A}" type="presOf" srcId="{72C80A23-40CD-4545-BF8F-B9DEEFAA3CB8}" destId="{39299FB4-89A3-4893-AB3C-1263A1EB6858}" srcOrd="0" destOrd="0" presId="urn:microsoft.com/office/officeart/2016/7/layout/LinearArrowProcessNumbered"/>
    <dgm:cxn modelId="{9F630512-1892-46A6-8E8B-3DABEE5868BF}" srcId="{8C08B701-FB50-4938-96A6-D24753D55E45}" destId="{A0B86CA6-65D3-4781-B098-445236691490}" srcOrd="7" destOrd="0" parTransId="{55D6913B-6FAD-4D75-9A6E-111C8C450C8C}" sibTransId="{A7656510-F8D2-4900-AECA-0EEDC4799CC6}"/>
    <dgm:cxn modelId="{DCC3AA22-34F6-478E-AA04-294038D582F9}" srcId="{8C08B701-FB50-4938-96A6-D24753D55E45}" destId="{72C80A23-40CD-4545-BF8F-B9DEEFAA3CB8}" srcOrd="5" destOrd="0" parTransId="{3966CC81-750A-47A7-A97E-09F2FF04A622}" sibTransId="{4799199A-CEE0-47BB-8ABB-742FC7F4979B}"/>
    <dgm:cxn modelId="{C3F99F2B-6EE4-4D5B-9373-6C813BD7F62D}" type="presOf" srcId="{333E7055-4F2B-480D-B42C-C67E00402E05}" destId="{DE789B16-8FF0-4003-BA78-495B5AABA83C}" srcOrd="0" destOrd="0" presId="urn:microsoft.com/office/officeart/2016/7/layout/LinearArrowProcessNumbered"/>
    <dgm:cxn modelId="{4581D634-6165-4166-A2E6-0DCA61C51A53}" type="presOf" srcId="{01593807-B34C-46B1-A9A0-3B2BBFDB2BF8}" destId="{440BA0E9-1FCB-413C-A206-3061FC0645D6}" srcOrd="0" destOrd="0" presId="urn:microsoft.com/office/officeart/2016/7/layout/LinearArrowProcessNumbered"/>
    <dgm:cxn modelId="{7925EF5B-C845-4E25-9B7E-773873935D21}" type="presOf" srcId="{FF6F6672-C70B-41DE-A6FC-81814A7AB1F2}" destId="{FFE77DB6-0F8D-4325-8D03-147E8CBF7678}" srcOrd="0" destOrd="0" presId="urn:microsoft.com/office/officeart/2016/7/layout/LinearArrowProcessNumbered"/>
    <dgm:cxn modelId="{DEADC15E-37C7-4010-8702-223A4AFECAB8}" type="presOf" srcId="{8C08B701-FB50-4938-96A6-D24753D55E45}" destId="{8A3507F3-786B-4A49-A32B-B11AB96DABCE}" srcOrd="0" destOrd="0" presId="urn:microsoft.com/office/officeart/2016/7/layout/LinearArrowProcessNumbered"/>
    <dgm:cxn modelId="{4241A571-F64E-4E04-89DB-45DDCF036581}" type="presOf" srcId="{A7656510-F8D2-4900-AECA-0EEDC4799CC6}" destId="{ED8E9078-ABB1-4B2F-B961-07CCE6F0CD3A}" srcOrd="0" destOrd="0" presId="urn:microsoft.com/office/officeart/2016/7/layout/LinearArrowProcessNumbered"/>
    <dgm:cxn modelId="{515CBC73-D3B4-46FE-A7BC-D29B5229E75C}" srcId="{8C08B701-FB50-4938-96A6-D24753D55E45}" destId="{794ABA51-2EC1-4D35-BA12-1301D7514962}" srcOrd="0" destOrd="0" parTransId="{B9BC7A9A-C41E-4C82-A9BA-1512960C9F61}" sibTransId="{ABA5EA39-9037-4A13-AA7E-F817F1A57011}"/>
    <dgm:cxn modelId="{4A5FD776-4FEC-47C4-8717-D86F4EFDD24C}" type="presOf" srcId="{4799199A-CEE0-47BB-8ABB-742FC7F4979B}" destId="{AAED046F-B857-4E57-B04B-88FC9625E1E0}" srcOrd="0" destOrd="0" presId="urn:microsoft.com/office/officeart/2016/7/layout/LinearArrowProcessNumbered"/>
    <dgm:cxn modelId="{02D13579-A7D9-44C0-A769-61A445779156}" srcId="{8C08B701-FB50-4938-96A6-D24753D55E45}" destId="{8357F066-5BCE-42D0-877E-4AA337C75295}" srcOrd="4" destOrd="0" parTransId="{B9ACF24C-72EB-463B-9FB9-52FB4217A63E}" sibTransId="{1C0773A0-4F27-44D9-A14E-14C106FE9986}"/>
    <dgm:cxn modelId="{AD5FFA7A-A91D-4BC4-8FBA-9398D0701B00}" type="presOf" srcId="{3F227543-35A3-4424-9096-931631437592}" destId="{C4B3638A-0376-4A05-B9DE-7EE7A23A298C}" srcOrd="0" destOrd="0" presId="urn:microsoft.com/office/officeart/2016/7/layout/LinearArrowProcessNumbered"/>
    <dgm:cxn modelId="{55646986-EE6D-4BAB-B7C8-BD1FD16C5260}" type="presOf" srcId="{A0B86CA6-65D3-4781-B098-445236691490}" destId="{38D89CF3-58D6-4204-A7D3-61E7B4DA4E96}" srcOrd="0" destOrd="0" presId="urn:microsoft.com/office/officeart/2016/7/layout/LinearArrowProcessNumbered"/>
    <dgm:cxn modelId="{799C418F-B737-476B-A910-7A60846E2566}" type="presOf" srcId="{1C0773A0-4F27-44D9-A14E-14C106FE9986}" destId="{F3CBE48B-A873-44E1-A5CF-8A63A4D374BB}" srcOrd="0" destOrd="0" presId="urn:microsoft.com/office/officeart/2016/7/layout/LinearArrowProcessNumbered"/>
    <dgm:cxn modelId="{478D8D9C-6F4C-48D0-BB1D-7A9288732AAD}" type="presOf" srcId="{93802754-2349-49F9-9FD7-95E471D864C9}" destId="{AEC87A33-18F4-477E-AC6F-632269F7F0BC}" srcOrd="0" destOrd="0" presId="urn:microsoft.com/office/officeart/2016/7/layout/LinearArrowProcessNumbered"/>
    <dgm:cxn modelId="{0926B09D-AD65-4C98-9914-B840347F5617}" type="presOf" srcId="{794ABA51-2EC1-4D35-BA12-1301D7514962}" destId="{46B1F1FF-F901-4C1C-93AE-1E7110007DDF}" srcOrd="0" destOrd="0" presId="urn:microsoft.com/office/officeart/2016/7/layout/LinearArrowProcessNumbered"/>
    <dgm:cxn modelId="{A38C2DA7-B4F0-44B1-9880-DC0CC73E2C86}" srcId="{8C08B701-FB50-4938-96A6-D24753D55E45}" destId="{FF6F6672-C70B-41DE-A6FC-81814A7AB1F2}" srcOrd="3" destOrd="0" parTransId="{234CC523-2859-48DB-9DFD-95A649F4C06B}" sibTransId="{9E3F7769-36BA-454F-9278-39B59807B0DF}"/>
    <dgm:cxn modelId="{C0915FAB-6AD7-4EBB-BFA0-3B08EA148690}" type="presOf" srcId="{60534625-49CD-452F-AD50-387C6FEDBEA1}" destId="{33A234C8-3A97-4322-B70B-08C62975EB24}" srcOrd="0" destOrd="0" presId="urn:microsoft.com/office/officeart/2016/7/layout/LinearArrowProcessNumbered"/>
    <dgm:cxn modelId="{44B029AF-62AC-4DB5-BA9A-9E32E53FD992}" type="presOf" srcId="{1D19422D-FACA-4EC2-A34D-D8F673E7BF59}" destId="{8F2A903E-4952-4D23-9520-C04B829AA9B3}" srcOrd="0" destOrd="0" presId="urn:microsoft.com/office/officeart/2016/7/layout/LinearArrowProcessNumbered"/>
    <dgm:cxn modelId="{3B4304BD-D6B7-4692-A95A-91D82FC5C3BA}" srcId="{8C08B701-FB50-4938-96A6-D24753D55E45}" destId="{3F227543-35A3-4424-9096-931631437592}" srcOrd="1" destOrd="0" parTransId="{16E0747F-A207-4458-B683-7EDD107E3B70}" sibTransId="{1D19422D-FACA-4EC2-A34D-D8F673E7BF59}"/>
    <dgm:cxn modelId="{91AB6BC2-700C-4EB2-BC57-48B3E47398BE}" srcId="{8C08B701-FB50-4938-96A6-D24753D55E45}" destId="{60534625-49CD-452F-AD50-387C6FEDBEA1}" srcOrd="8" destOrd="0" parTransId="{8E114BFC-C114-484D-8148-E829C6B2AF9E}" sibTransId="{01593807-B34C-46B1-A9A0-3B2BBFDB2BF8}"/>
    <dgm:cxn modelId="{CC9028C7-C89A-4CD7-9753-6C3CA33FE5C5}" type="presOf" srcId="{8357F066-5BCE-42D0-877E-4AA337C75295}" destId="{071C1936-BAC8-40FA-AC8F-AA7BC9D25761}" srcOrd="0" destOrd="0" presId="urn:microsoft.com/office/officeart/2016/7/layout/LinearArrowProcessNumbered"/>
    <dgm:cxn modelId="{CFC8DECB-37A9-4CBC-9555-809B2DB63605}" type="presOf" srcId="{9E3F7769-36BA-454F-9278-39B59807B0DF}" destId="{A01E8AF4-F487-475F-850B-E7EABB5711FA}" srcOrd="0" destOrd="0" presId="urn:microsoft.com/office/officeart/2016/7/layout/LinearArrowProcessNumbered"/>
    <dgm:cxn modelId="{015942F2-0807-4887-A77E-05F64B4FD105}" srcId="{8C08B701-FB50-4938-96A6-D24753D55E45}" destId="{D81E4D8B-FB4A-453D-978B-7D56857EF02B}" srcOrd="2" destOrd="0" parTransId="{4B68A37B-31EF-491B-9265-D6C514B34578}" sibTransId="{F437F9AC-AA29-4717-9ADF-42C28FE5EBA9}"/>
    <dgm:cxn modelId="{944FEBFF-2FBC-4B53-B397-F5CEB169936B}" type="presOf" srcId="{D81E4D8B-FB4A-453D-978B-7D56857EF02B}" destId="{BDF2F7F8-28B0-40FB-B3E9-0D66895B29A3}" srcOrd="0" destOrd="0" presId="urn:microsoft.com/office/officeart/2016/7/layout/LinearArrowProcessNumbered"/>
    <dgm:cxn modelId="{35658C48-A3B7-43A1-B510-64A586E6E886}" type="presParOf" srcId="{8A3507F3-786B-4A49-A32B-B11AB96DABCE}" destId="{3F98D342-4423-467C-8B8D-07EAA76ADFA6}" srcOrd="0" destOrd="0" presId="urn:microsoft.com/office/officeart/2016/7/layout/LinearArrowProcessNumbered"/>
    <dgm:cxn modelId="{EB8085F9-A3CF-4192-AC19-C95416F48C15}" type="presParOf" srcId="{3F98D342-4423-467C-8B8D-07EAA76ADFA6}" destId="{C0868848-5D5C-4973-8A76-8A528B9E8218}" srcOrd="0" destOrd="0" presId="urn:microsoft.com/office/officeart/2016/7/layout/LinearArrowProcessNumbered"/>
    <dgm:cxn modelId="{A0F11B57-15D9-43AF-93E8-A58032B1AB7F}" type="presParOf" srcId="{3F98D342-4423-467C-8B8D-07EAA76ADFA6}" destId="{B25E0B5D-D10C-493C-914A-6B20D2491031}" srcOrd="1" destOrd="0" presId="urn:microsoft.com/office/officeart/2016/7/layout/LinearArrowProcessNumbered"/>
    <dgm:cxn modelId="{A5A305B4-5EBD-41C5-A387-085624F540AB}" type="presParOf" srcId="{B25E0B5D-D10C-493C-914A-6B20D2491031}" destId="{E1370F01-1F96-4497-B74A-9A8387BE42EC}" srcOrd="0" destOrd="0" presId="urn:microsoft.com/office/officeart/2016/7/layout/LinearArrowProcessNumbered"/>
    <dgm:cxn modelId="{FE4FF75E-4BE3-4C97-8961-1A5452ECF01A}" type="presParOf" srcId="{B25E0B5D-D10C-493C-914A-6B20D2491031}" destId="{A6E02165-BB3A-4555-B41C-9540FAA835C4}" srcOrd="1" destOrd="0" presId="urn:microsoft.com/office/officeart/2016/7/layout/LinearArrowProcessNumbered"/>
    <dgm:cxn modelId="{CE97A813-B20F-4E5A-A003-79A3BE30ED55}" type="presParOf" srcId="{B25E0B5D-D10C-493C-914A-6B20D2491031}" destId="{D72E1CDD-7AF7-49D7-8912-03437B1FB26C}" srcOrd="2" destOrd="0" presId="urn:microsoft.com/office/officeart/2016/7/layout/LinearArrowProcessNumbered"/>
    <dgm:cxn modelId="{5A309FF2-E94A-474F-A9C1-CF4A327AEB8A}" type="presParOf" srcId="{B25E0B5D-D10C-493C-914A-6B20D2491031}" destId="{4C049D16-6A2F-46C2-BEB0-625EF687C005}" srcOrd="3" destOrd="0" presId="urn:microsoft.com/office/officeart/2016/7/layout/LinearArrowProcessNumbered"/>
    <dgm:cxn modelId="{56BDFB7C-59C4-495A-89C8-0F62E2AA8ED8}" type="presParOf" srcId="{3F98D342-4423-467C-8B8D-07EAA76ADFA6}" destId="{46B1F1FF-F901-4C1C-93AE-1E7110007DDF}" srcOrd="2" destOrd="0" presId="urn:microsoft.com/office/officeart/2016/7/layout/LinearArrowProcessNumbered"/>
    <dgm:cxn modelId="{B572832B-5820-4053-80B1-D9164E23E0C7}" type="presParOf" srcId="{8A3507F3-786B-4A49-A32B-B11AB96DABCE}" destId="{621A4DC1-88A9-4FE8-B7B7-0155A5DD6FD5}" srcOrd="1" destOrd="0" presId="urn:microsoft.com/office/officeart/2016/7/layout/LinearArrowProcessNumbered"/>
    <dgm:cxn modelId="{72E44FC9-5F07-4E25-BF1A-71251F95618B}" type="presParOf" srcId="{8A3507F3-786B-4A49-A32B-B11AB96DABCE}" destId="{BC6BA258-6071-4C15-969F-A28204B3311F}" srcOrd="2" destOrd="0" presId="urn:microsoft.com/office/officeart/2016/7/layout/LinearArrowProcessNumbered"/>
    <dgm:cxn modelId="{4379DCC2-69D7-477C-A77D-1AA99BC1109E}" type="presParOf" srcId="{BC6BA258-6071-4C15-969F-A28204B3311F}" destId="{4C7D585C-D59B-4745-BAF6-4CD6AD8E1A68}" srcOrd="0" destOrd="0" presId="urn:microsoft.com/office/officeart/2016/7/layout/LinearArrowProcessNumbered"/>
    <dgm:cxn modelId="{689E924F-A44F-4CCC-ADDA-37F9C1EA6E34}" type="presParOf" srcId="{BC6BA258-6071-4C15-969F-A28204B3311F}" destId="{07E273AF-9405-4A64-BEEA-C14B91E9B7DC}" srcOrd="1" destOrd="0" presId="urn:microsoft.com/office/officeart/2016/7/layout/LinearArrowProcessNumbered"/>
    <dgm:cxn modelId="{326E0349-7AF8-4B7C-AEC1-C7F3A66CDFEF}" type="presParOf" srcId="{07E273AF-9405-4A64-BEEA-C14B91E9B7DC}" destId="{EEF23F29-E2EF-48DC-A3B8-50587FD038EE}" srcOrd="0" destOrd="0" presId="urn:microsoft.com/office/officeart/2016/7/layout/LinearArrowProcessNumbered"/>
    <dgm:cxn modelId="{E7949543-F3C5-4A46-A68C-228C7FD3AB6B}" type="presParOf" srcId="{07E273AF-9405-4A64-BEEA-C14B91E9B7DC}" destId="{CA152AD3-F12D-4965-AD7D-F2DE2083CEB1}" srcOrd="1" destOrd="0" presId="urn:microsoft.com/office/officeart/2016/7/layout/LinearArrowProcessNumbered"/>
    <dgm:cxn modelId="{1C06CA2D-DB64-4894-B6D3-95F1EEAADA03}" type="presParOf" srcId="{07E273AF-9405-4A64-BEEA-C14B91E9B7DC}" destId="{8F2A903E-4952-4D23-9520-C04B829AA9B3}" srcOrd="2" destOrd="0" presId="urn:microsoft.com/office/officeart/2016/7/layout/LinearArrowProcessNumbered"/>
    <dgm:cxn modelId="{FCA75C00-5D9F-4B46-9C23-A442F1F59010}" type="presParOf" srcId="{07E273AF-9405-4A64-BEEA-C14B91E9B7DC}" destId="{003224A3-324B-4EC1-B5F5-0086A3DFFC78}" srcOrd="3" destOrd="0" presId="urn:microsoft.com/office/officeart/2016/7/layout/LinearArrowProcessNumbered"/>
    <dgm:cxn modelId="{4622F881-7CE8-4B0E-ADC8-FC82E32769AD}" type="presParOf" srcId="{BC6BA258-6071-4C15-969F-A28204B3311F}" destId="{C4B3638A-0376-4A05-B9DE-7EE7A23A298C}" srcOrd="2" destOrd="0" presId="urn:microsoft.com/office/officeart/2016/7/layout/LinearArrowProcessNumbered"/>
    <dgm:cxn modelId="{3BC8331E-63E0-40D5-B57C-229DC55E7954}" type="presParOf" srcId="{8A3507F3-786B-4A49-A32B-B11AB96DABCE}" destId="{EEB12E7E-977B-46BC-A124-EE8616382E4D}" srcOrd="3" destOrd="0" presId="urn:microsoft.com/office/officeart/2016/7/layout/LinearArrowProcessNumbered"/>
    <dgm:cxn modelId="{ADF4A04F-46EF-400A-97CD-968ECA563DAB}" type="presParOf" srcId="{8A3507F3-786B-4A49-A32B-B11AB96DABCE}" destId="{F8E510F9-9434-41ED-870A-42578C4AE5B8}" srcOrd="4" destOrd="0" presId="urn:microsoft.com/office/officeart/2016/7/layout/LinearArrowProcessNumbered"/>
    <dgm:cxn modelId="{1F4DBAF2-D612-4B3F-86C7-E95B81A39827}" type="presParOf" srcId="{F8E510F9-9434-41ED-870A-42578C4AE5B8}" destId="{25CE34DA-21B7-451A-A844-120F8F2B2CFA}" srcOrd="0" destOrd="0" presId="urn:microsoft.com/office/officeart/2016/7/layout/LinearArrowProcessNumbered"/>
    <dgm:cxn modelId="{0C6646BE-7406-4755-AFA7-615AD3AE4299}" type="presParOf" srcId="{F8E510F9-9434-41ED-870A-42578C4AE5B8}" destId="{E9BB5794-E487-44F5-A777-41A6E039B4A1}" srcOrd="1" destOrd="0" presId="urn:microsoft.com/office/officeart/2016/7/layout/LinearArrowProcessNumbered"/>
    <dgm:cxn modelId="{4767E892-3803-46DD-8C7B-B39C012759CD}" type="presParOf" srcId="{E9BB5794-E487-44F5-A777-41A6E039B4A1}" destId="{00FC8BA8-7B47-4547-B866-10C716445B2C}" srcOrd="0" destOrd="0" presId="urn:microsoft.com/office/officeart/2016/7/layout/LinearArrowProcessNumbered"/>
    <dgm:cxn modelId="{38C74B7F-CB20-4EB1-9A82-D7A7394DC6F7}" type="presParOf" srcId="{E9BB5794-E487-44F5-A777-41A6E039B4A1}" destId="{EEF7627E-1041-4D2D-9AD3-8AD6FA7D13B5}" srcOrd="1" destOrd="0" presId="urn:microsoft.com/office/officeart/2016/7/layout/LinearArrowProcessNumbered"/>
    <dgm:cxn modelId="{8D268B25-11F3-4786-B459-8427C5C0AE94}" type="presParOf" srcId="{E9BB5794-E487-44F5-A777-41A6E039B4A1}" destId="{6F376C08-14A8-4EC1-B732-0A32D5E00D48}" srcOrd="2" destOrd="0" presId="urn:microsoft.com/office/officeart/2016/7/layout/LinearArrowProcessNumbered"/>
    <dgm:cxn modelId="{5F37F275-4605-40D7-A604-39BAEA32D7E8}" type="presParOf" srcId="{E9BB5794-E487-44F5-A777-41A6E039B4A1}" destId="{AC23E49A-DBFB-4628-9B9E-E746D38D1030}" srcOrd="3" destOrd="0" presId="urn:microsoft.com/office/officeart/2016/7/layout/LinearArrowProcessNumbered"/>
    <dgm:cxn modelId="{6163FA78-A9C7-4BA9-B7AE-0F31A91CF5CE}" type="presParOf" srcId="{F8E510F9-9434-41ED-870A-42578C4AE5B8}" destId="{BDF2F7F8-28B0-40FB-B3E9-0D66895B29A3}" srcOrd="2" destOrd="0" presId="urn:microsoft.com/office/officeart/2016/7/layout/LinearArrowProcessNumbered"/>
    <dgm:cxn modelId="{F6157B50-0C79-407A-BC47-FDC62F5A6DC2}" type="presParOf" srcId="{8A3507F3-786B-4A49-A32B-B11AB96DABCE}" destId="{09A9A4AB-BAE1-4092-A27D-68053A3673D2}" srcOrd="5" destOrd="0" presId="urn:microsoft.com/office/officeart/2016/7/layout/LinearArrowProcessNumbered"/>
    <dgm:cxn modelId="{FF41270F-1C15-4F05-A142-F36D9D35D764}" type="presParOf" srcId="{8A3507F3-786B-4A49-A32B-B11AB96DABCE}" destId="{B0D69392-2AD1-4DF0-A157-DC1D04023BAB}" srcOrd="6" destOrd="0" presId="urn:microsoft.com/office/officeart/2016/7/layout/LinearArrowProcessNumbered"/>
    <dgm:cxn modelId="{88691176-81FA-45BD-83D1-C5F19F41EBDE}" type="presParOf" srcId="{B0D69392-2AD1-4DF0-A157-DC1D04023BAB}" destId="{D1FECDA0-DE37-48A6-B43B-E3C56D0BF5CB}" srcOrd="0" destOrd="0" presId="urn:microsoft.com/office/officeart/2016/7/layout/LinearArrowProcessNumbered"/>
    <dgm:cxn modelId="{7A6814DA-2580-46BC-B571-94F3C7DF87BF}" type="presParOf" srcId="{B0D69392-2AD1-4DF0-A157-DC1D04023BAB}" destId="{6659A1E4-BD03-49DE-B760-971AB3C03915}" srcOrd="1" destOrd="0" presId="urn:microsoft.com/office/officeart/2016/7/layout/LinearArrowProcessNumbered"/>
    <dgm:cxn modelId="{A0D90E9F-5DAD-46A1-846A-2B2442D3D9DB}" type="presParOf" srcId="{6659A1E4-BD03-49DE-B760-971AB3C03915}" destId="{76BDE93D-1A24-4FAA-9822-B722E8382209}" srcOrd="0" destOrd="0" presId="urn:microsoft.com/office/officeart/2016/7/layout/LinearArrowProcessNumbered"/>
    <dgm:cxn modelId="{899EE38D-2739-40BF-9992-CBA3BD7D327B}" type="presParOf" srcId="{6659A1E4-BD03-49DE-B760-971AB3C03915}" destId="{49CDD951-911F-43FB-A452-13F1C77ED216}" srcOrd="1" destOrd="0" presId="urn:microsoft.com/office/officeart/2016/7/layout/LinearArrowProcessNumbered"/>
    <dgm:cxn modelId="{D527586C-E8EA-46AE-BD40-E7F6441E8E70}" type="presParOf" srcId="{6659A1E4-BD03-49DE-B760-971AB3C03915}" destId="{A01E8AF4-F487-475F-850B-E7EABB5711FA}" srcOrd="2" destOrd="0" presId="urn:microsoft.com/office/officeart/2016/7/layout/LinearArrowProcessNumbered"/>
    <dgm:cxn modelId="{06263D18-2FDA-4629-9788-C7DF54031F2A}" type="presParOf" srcId="{6659A1E4-BD03-49DE-B760-971AB3C03915}" destId="{9134A16B-50DA-4195-8CC7-A20A58A1E188}" srcOrd="3" destOrd="0" presId="urn:microsoft.com/office/officeart/2016/7/layout/LinearArrowProcessNumbered"/>
    <dgm:cxn modelId="{361BB3C1-C527-4E95-9B2B-CF95B043D956}" type="presParOf" srcId="{B0D69392-2AD1-4DF0-A157-DC1D04023BAB}" destId="{FFE77DB6-0F8D-4325-8D03-147E8CBF7678}" srcOrd="2" destOrd="0" presId="urn:microsoft.com/office/officeart/2016/7/layout/LinearArrowProcessNumbered"/>
    <dgm:cxn modelId="{ED93087D-1C71-4192-847F-49A28610D725}" type="presParOf" srcId="{8A3507F3-786B-4A49-A32B-B11AB96DABCE}" destId="{877FE103-D017-4D81-8F1B-52EF0575FE86}" srcOrd="7" destOrd="0" presId="urn:microsoft.com/office/officeart/2016/7/layout/LinearArrowProcessNumbered"/>
    <dgm:cxn modelId="{E4085EE6-1576-4452-B20B-45BFC0C6ACF3}" type="presParOf" srcId="{8A3507F3-786B-4A49-A32B-B11AB96DABCE}" destId="{BF5C174E-29BC-4946-8846-6E74FB68BA2D}" srcOrd="8" destOrd="0" presId="urn:microsoft.com/office/officeart/2016/7/layout/LinearArrowProcessNumbered"/>
    <dgm:cxn modelId="{4C41C326-6D27-46EF-B693-1FDC9E7A7E73}" type="presParOf" srcId="{BF5C174E-29BC-4946-8846-6E74FB68BA2D}" destId="{B20D8A32-E76D-4334-9D9D-9D1F064BBFDE}" srcOrd="0" destOrd="0" presId="urn:microsoft.com/office/officeart/2016/7/layout/LinearArrowProcessNumbered"/>
    <dgm:cxn modelId="{7AB6664B-0E1F-4E44-8345-B0947CECE297}" type="presParOf" srcId="{BF5C174E-29BC-4946-8846-6E74FB68BA2D}" destId="{798CEB03-4627-427D-A74D-8ECE139E1D87}" srcOrd="1" destOrd="0" presId="urn:microsoft.com/office/officeart/2016/7/layout/LinearArrowProcessNumbered"/>
    <dgm:cxn modelId="{B8C31265-2D0B-4DE3-8B28-B5FB96FF516E}" type="presParOf" srcId="{798CEB03-4627-427D-A74D-8ECE139E1D87}" destId="{F2A0CBB1-EE83-41F5-8087-364330654778}" srcOrd="0" destOrd="0" presId="urn:microsoft.com/office/officeart/2016/7/layout/LinearArrowProcessNumbered"/>
    <dgm:cxn modelId="{313BA43D-AFFF-4889-8F26-FEB186475298}" type="presParOf" srcId="{798CEB03-4627-427D-A74D-8ECE139E1D87}" destId="{E71448E3-FA1D-49A0-BA72-C5E8574AC389}" srcOrd="1" destOrd="0" presId="urn:microsoft.com/office/officeart/2016/7/layout/LinearArrowProcessNumbered"/>
    <dgm:cxn modelId="{2A44B99E-D9EE-4055-85F8-04CC71CFBFC8}" type="presParOf" srcId="{798CEB03-4627-427D-A74D-8ECE139E1D87}" destId="{F3CBE48B-A873-44E1-A5CF-8A63A4D374BB}" srcOrd="2" destOrd="0" presId="urn:microsoft.com/office/officeart/2016/7/layout/LinearArrowProcessNumbered"/>
    <dgm:cxn modelId="{A2333341-6180-4175-8C17-5ADAEB533535}" type="presParOf" srcId="{798CEB03-4627-427D-A74D-8ECE139E1D87}" destId="{76C6FAD0-8DFA-48AD-ABB5-7D998E035E28}" srcOrd="3" destOrd="0" presId="urn:microsoft.com/office/officeart/2016/7/layout/LinearArrowProcessNumbered"/>
    <dgm:cxn modelId="{60E88420-11E1-4744-A6D5-4FF5B9DF5E0C}" type="presParOf" srcId="{BF5C174E-29BC-4946-8846-6E74FB68BA2D}" destId="{071C1936-BAC8-40FA-AC8F-AA7BC9D25761}" srcOrd="2" destOrd="0" presId="urn:microsoft.com/office/officeart/2016/7/layout/LinearArrowProcessNumbered"/>
    <dgm:cxn modelId="{DFCE1230-03E0-41A9-9B67-37DC0CCCA5AB}" type="presParOf" srcId="{8A3507F3-786B-4A49-A32B-B11AB96DABCE}" destId="{AE069DEC-C5ED-4B97-8DDF-E6B56BC89A61}" srcOrd="9" destOrd="0" presId="urn:microsoft.com/office/officeart/2016/7/layout/LinearArrowProcessNumbered"/>
    <dgm:cxn modelId="{0B511346-8E31-4933-BA9D-A59D8DBA33F4}" type="presParOf" srcId="{8A3507F3-786B-4A49-A32B-B11AB96DABCE}" destId="{8A75CBAB-1D79-4F87-B5FF-10EDB255DA31}" srcOrd="10" destOrd="0" presId="urn:microsoft.com/office/officeart/2016/7/layout/LinearArrowProcessNumbered"/>
    <dgm:cxn modelId="{1A33307D-037C-49C5-A1B1-245DCE773A1A}" type="presParOf" srcId="{8A75CBAB-1D79-4F87-B5FF-10EDB255DA31}" destId="{437EE8FC-C5AD-4252-9760-775042B34D80}" srcOrd="0" destOrd="0" presId="urn:microsoft.com/office/officeart/2016/7/layout/LinearArrowProcessNumbered"/>
    <dgm:cxn modelId="{13D6B3E8-9C40-4179-B7E5-8F641A00D475}" type="presParOf" srcId="{8A75CBAB-1D79-4F87-B5FF-10EDB255DA31}" destId="{75BAD5A0-AE5D-40D2-95B3-62D0F69A4C26}" srcOrd="1" destOrd="0" presId="urn:microsoft.com/office/officeart/2016/7/layout/LinearArrowProcessNumbered"/>
    <dgm:cxn modelId="{3793D40E-9163-45A1-B2E6-853685C1187E}" type="presParOf" srcId="{75BAD5A0-AE5D-40D2-95B3-62D0F69A4C26}" destId="{2392C2D4-51B9-43E8-836D-042CAE7D2521}" srcOrd="0" destOrd="0" presId="urn:microsoft.com/office/officeart/2016/7/layout/LinearArrowProcessNumbered"/>
    <dgm:cxn modelId="{2A1C0A26-CB56-42F9-BC7C-C93D88CD5C2D}" type="presParOf" srcId="{75BAD5A0-AE5D-40D2-95B3-62D0F69A4C26}" destId="{997EE130-8760-45E6-A67B-27067B51875C}" srcOrd="1" destOrd="0" presId="urn:microsoft.com/office/officeart/2016/7/layout/LinearArrowProcessNumbered"/>
    <dgm:cxn modelId="{0793BA13-70AC-4B06-A0F7-611DB7C762E6}" type="presParOf" srcId="{75BAD5A0-AE5D-40D2-95B3-62D0F69A4C26}" destId="{AAED046F-B857-4E57-B04B-88FC9625E1E0}" srcOrd="2" destOrd="0" presId="urn:microsoft.com/office/officeart/2016/7/layout/LinearArrowProcessNumbered"/>
    <dgm:cxn modelId="{5432DE03-BD0D-4477-B8C6-F87A00904D51}" type="presParOf" srcId="{75BAD5A0-AE5D-40D2-95B3-62D0F69A4C26}" destId="{1623A0E1-B951-4292-BA27-8DFBD2F2A14F}" srcOrd="3" destOrd="0" presId="urn:microsoft.com/office/officeart/2016/7/layout/LinearArrowProcessNumbered"/>
    <dgm:cxn modelId="{2A8B6638-3CA1-405E-83AF-8E34DBE92CA2}" type="presParOf" srcId="{8A75CBAB-1D79-4F87-B5FF-10EDB255DA31}" destId="{39299FB4-89A3-4893-AB3C-1263A1EB6858}" srcOrd="2" destOrd="0" presId="urn:microsoft.com/office/officeart/2016/7/layout/LinearArrowProcessNumbered"/>
    <dgm:cxn modelId="{BC7F2991-3B20-41DB-A0B5-0738B886220D}" type="presParOf" srcId="{8A3507F3-786B-4A49-A32B-B11AB96DABCE}" destId="{67F2DF3D-875B-481F-9F58-FCFAD31E2878}" srcOrd="11" destOrd="0" presId="urn:microsoft.com/office/officeart/2016/7/layout/LinearArrowProcessNumbered"/>
    <dgm:cxn modelId="{AFAE963D-63A2-4288-B689-4745FE9AB6F8}" type="presParOf" srcId="{8A3507F3-786B-4A49-A32B-B11AB96DABCE}" destId="{9D461F03-6B5D-410E-8A16-E994D0395178}" srcOrd="12" destOrd="0" presId="urn:microsoft.com/office/officeart/2016/7/layout/LinearArrowProcessNumbered"/>
    <dgm:cxn modelId="{02E8404E-6954-46DE-A36D-CD715EFE9411}" type="presParOf" srcId="{9D461F03-6B5D-410E-8A16-E994D0395178}" destId="{A75AFEB6-D01B-43A9-8D41-973DEAA1BBFD}" srcOrd="0" destOrd="0" presId="urn:microsoft.com/office/officeart/2016/7/layout/LinearArrowProcessNumbered"/>
    <dgm:cxn modelId="{4D43636C-F65D-4845-89A6-0E3B88901D59}" type="presParOf" srcId="{9D461F03-6B5D-410E-8A16-E994D0395178}" destId="{A054006F-3FD1-42DF-96D5-4CDD30B12620}" srcOrd="1" destOrd="0" presId="urn:microsoft.com/office/officeart/2016/7/layout/LinearArrowProcessNumbered"/>
    <dgm:cxn modelId="{55E48642-B60B-4A37-9221-542EBB238989}" type="presParOf" srcId="{A054006F-3FD1-42DF-96D5-4CDD30B12620}" destId="{C8874114-C63F-49B2-9560-3D6237A39514}" srcOrd="0" destOrd="0" presId="urn:microsoft.com/office/officeart/2016/7/layout/LinearArrowProcessNumbered"/>
    <dgm:cxn modelId="{4F381161-227F-41A5-A677-3B69B300DE5A}" type="presParOf" srcId="{A054006F-3FD1-42DF-96D5-4CDD30B12620}" destId="{986EFFD7-651F-415F-A49D-4E0DFD31B027}" srcOrd="1" destOrd="0" presId="urn:microsoft.com/office/officeart/2016/7/layout/LinearArrowProcessNumbered"/>
    <dgm:cxn modelId="{3DB14A97-69F0-4C33-BF4B-4F624D2DC499}" type="presParOf" srcId="{A054006F-3FD1-42DF-96D5-4CDD30B12620}" destId="{AEC87A33-18F4-477E-AC6F-632269F7F0BC}" srcOrd="2" destOrd="0" presId="urn:microsoft.com/office/officeart/2016/7/layout/LinearArrowProcessNumbered"/>
    <dgm:cxn modelId="{532C3202-DBC4-4357-8CF4-D0EE131B4834}" type="presParOf" srcId="{A054006F-3FD1-42DF-96D5-4CDD30B12620}" destId="{39B62C05-433D-4FC8-8C84-7893C3DFE0D3}" srcOrd="3" destOrd="0" presId="urn:microsoft.com/office/officeart/2016/7/layout/LinearArrowProcessNumbered"/>
    <dgm:cxn modelId="{3DA1457F-F0A4-4C97-AA92-A0316369A079}" type="presParOf" srcId="{9D461F03-6B5D-410E-8A16-E994D0395178}" destId="{DE789B16-8FF0-4003-BA78-495B5AABA83C}" srcOrd="2" destOrd="0" presId="urn:microsoft.com/office/officeart/2016/7/layout/LinearArrowProcessNumbered"/>
    <dgm:cxn modelId="{56A187A5-F10C-4B60-ABA3-2356E5D3361F}" type="presParOf" srcId="{8A3507F3-786B-4A49-A32B-B11AB96DABCE}" destId="{B169D807-28ED-42BA-91F5-DD36CAE7C661}" srcOrd="13" destOrd="0" presId="urn:microsoft.com/office/officeart/2016/7/layout/LinearArrowProcessNumbered"/>
    <dgm:cxn modelId="{2A8AB998-A2AE-4F32-98CB-21834B6055EE}" type="presParOf" srcId="{8A3507F3-786B-4A49-A32B-B11AB96DABCE}" destId="{5B5E0E7C-F8D2-49A4-923A-0AD4BCA8E577}" srcOrd="14" destOrd="0" presId="urn:microsoft.com/office/officeart/2016/7/layout/LinearArrowProcessNumbered"/>
    <dgm:cxn modelId="{1D2AEC64-F0C6-46D3-A912-7CDE103F86AD}" type="presParOf" srcId="{5B5E0E7C-F8D2-49A4-923A-0AD4BCA8E577}" destId="{269009CC-DAEA-4DFE-B535-C2451E20709D}" srcOrd="0" destOrd="0" presId="urn:microsoft.com/office/officeart/2016/7/layout/LinearArrowProcessNumbered"/>
    <dgm:cxn modelId="{E354D247-6DDF-47BF-9DE5-04CCB2509141}" type="presParOf" srcId="{5B5E0E7C-F8D2-49A4-923A-0AD4BCA8E577}" destId="{28B2C8C5-F679-4C1F-B0C2-DAA5BD75F737}" srcOrd="1" destOrd="0" presId="urn:microsoft.com/office/officeart/2016/7/layout/LinearArrowProcessNumbered"/>
    <dgm:cxn modelId="{620CF1D8-188B-4443-8325-5968DE2ED3EC}" type="presParOf" srcId="{28B2C8C5-F679-4C1F-B0C2-DAA5BD75F737}" destId="{307BA0BD-F05B-4229-8A3F-19F957D20B76}" srcOrd="0" destOrd="0" presId="urn:microsoft.com/office/officeart/2016/7/layout/LinearArrowProcessNumbered"/>
    <dgm:cxn modelId="{6BE4BB9B-0AAB-4248-A13F-E67715C3F11C}" type="presParOf" srcId="{28B2C8C5-F679-4C1F-B0C2-DAA5BD75F737}" destId="{F67690D0-0CCE-4D6A-8946-DB6302CDBB6A}" srcOrd="1" destOrd="0" presId="urn:microsoft.com/office/officeart/2016/7/layout/LinearArrowProcessNumbered"/>
    <dgm:cxn modelId="{7742F11F-DE9A-4CFD-9EDA-61D72F531909}" type="presParOf" srcId="{28B2C8C5-F679-4C1F-B0C2-DAA5BD75F737}" destId="{ED8E9078-ABB1-4B2F-B961-07CCE6F0CD3A}" srcOrd="2" destOrd="0" presId="urn:microsoft.com/office/officeart/2016/7/layout/LinearArrowProcessNumbered"/>
    <dgm:cxn modelId="{817715F3-6F65-47B9-8447-3D6594302838}" type="presParOf" srcId="{28B2C8C5-F679-4C1F-B0C2-DAA5BD75F737}" destId="{E7B61711-AA6A-4B85-ABA6-4AF20FBA2582}" srcOrd="3" destOrd="0" presId="urn:microsoft.com/office/officeart/2016/7/layout/LinearArrowProcessNumbered"/>
    <dgm:cxn modelId="{B1B1861B-141F-411B-BE2C-31A668B6F611}" type="presParOf" srcId="{5B5E0E7C-F8D2-49A4-923A-0AD4BCA8E577}" destId="{38D89CF3-58D6-4204-A7D3-61E7B4DA4E96}" srcOrd="2" destOrd="0" presId="urn:microsoft.com/office/officeart/2016/7/layout/LinearArrowProcessNumbered"/>
    <dgm:cxn modelId="{D485C8C9-A48D-45FB-8C69-AEC571B9D31A}" type="presParOf" srcId="{8A3507F3-786B-4A49-A32B-B11AB96DABCE}" destId="{26DF6C89-CE53-48EE-86ED-6F0AE92B4277}" srcOrd="15" destOrd="0" presId="urn:microsoft.com/office/officeart/2016/7/layout/LinearArrowProcessNumbered"/>
    <dgm:cxn modelId="{EB0036C7-3FDA-47F6-B9D4-064CC69800AA}" type="presParOf" srcId="{8A3507F3-786B-4A49-A32B-B11AB96DABCE}" destId="{514EDDAD-96F2-4CCC-AC96-2498D9F027B5}" srcOrd="16" destOrd="0" presId="urn:microsoft.com/office/officeart/2016/7/layout/LinearArrowProcessNumbered"/>
    <dgm:cxn modelId="{3B0E024F-FE51-4918-9979-0D061E2AD534}" type="presParOf" srcId="{514EDDAD-96F2-4CCC-AC96-2498D9F027B5}" destId="{90C93F75-3EC5-4B1A-8953-10C17C8FEBD5}" srcOrd="0" destOrd="0" presId="urn:microsoft.com/office/officeart/2016/7/layout/LinearArrowProcessNumbered"/>
    <dgm:cxn modelId="{A1FC38A1-4EEE-4ABD-8F10-3894CBCB82B5}" type="presParOf" srcId="{514EDDAD-96F2-4CCC-AC96-2498D9F027B5}" destId="{D54D92D3-D1F9-4138-A8BC-6141F9C0FA04}" srcOrd="1" destOrd="0" presId="urn:microsoft.com/office/officeart/2016/7/layout/LinearArrowProcessNumbered"/>
    <dgm:cxn modelId="{616BBA80-7FC1-4CE2-9D24-755653FF947A}" type="presParOf" srcId="{D54D92D3-D1F9-4138-A8BC-6141F9C0FA04}" destId="{2BFE5614-9E56-4E5B-A493-72B3156A740F}" srcOrd="0" destOrd="0" presId="urn:microsoft.com/office/officeart/2016/7/layout/LinearArrowProcessNumbered"/>
    <dgm:cxn modelId="{5745F0DB-736E-4DAE-9A57-E9B96042B0CF}" type="presParOf" srcId="{D54D92D3-D1F9-4138-A8BC-6141F9C0FA04}" destId="{F2340BE5-8F62-4200-B57D-0D1096A7F542}" srcOrd="1" destOrd="0" presId="urn:microsoft.com/office/officeart/2016/7/layout/LinearArrowProcessNumbered"/>
    <dgm:cxn modelId="{DAF16E03-262A-4122-8878-8C0990E1D3D5}" type="presParOf" srcId="{D54D92D3-D1F9-4138-A8BC-6141F9C0FA04}" destId="{440BA0E9-1FCB-413C-A206-3061FC0645D6}" srcOrd="2" destOrd="0" presId="urn:microsoft.com/office/officeart/2016/7/layout/LinearArrowProcessNumbered"/>
    <dgm:cxn modelId="{02983387-F78D-400B-A95A-2A58BDF14920}" type="presParOf" srcId="{D54D92D3-D1F9-4138-A8BC-6141F9C0FA04}" destId="{0B2B40D4-AF9A-4C52-ACF3-576DC43EEF42}" srcOrd="3" destOrd="0" presId="urn:microsoft.com/office/officeart/2016/7/layout/LinearArrowProcessNumbered"/>
    <dgm:cxn modelId="{1B38BEC7-F4CD-40AB-8C43-D5B43DFB133E}" type="presParOf" srcId="{514EDDAD-96F2-4CCC-AC96-2498D9F027B5}" destId="{33A234C8-3A97-4322-B70B-08C62975EB24}"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19EFA0-DFAD-4A8F-8C14-E579F1FFF35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A0CD97F-FDB2-495E-BBEC-605E535BCC63}">
      <dgm:prSet/>
      <dgm:spPr/>
      <dgm:t>
        <a:bodyPr/>
        <a:lstStyle/>
        <a:p>
          <a:r>
            <a:rPr lang="en-US"/>
            <a:t>1. Load the dataset into memory</a:t>
          </a:r>
        </a:p>
      </dgm:t>
    </dgm:pt>
    <dgm:pt modelId="{86324C00-A7C5-4E79-8B50-0E3234200D55}" type="parTrans" cxnId="{1F3153E9-3CFE-4C4E-BD90-AD3560D2A36A}">
      <dgm:prSet/>
      <dgm:spPr/>
      <dgm:t>
        <a:bodyPr/>
        <a:lstStyle/>
        <a:p>
          <a:endParaRPr lang="en-US"/>
        </a:p>
      </dgm:t>
    </dgm:pt>
    <dgm:pt modelId="{9F2711FB-7D4F-4668-A738-6B2246551392}" type="sibTrans" cxnId="{1F3153E9-3CFE-4C4E-BD90-AD3560D2A36A}">
      <dgm:prSet/>
      <dgm:spPr/>
      <dgm:t>
        <a:bodyPr/>
        <a:lstStyle/>
        <a:p>
          <a:endParaRPr lang="en-US"/>
        </a:p>
      </dgm:t>
    </dgm:pt>
    <dgm:pt modelId="{9C025970-6FA0-4C25-B206-14FB79818B62}">
      <dgm:prSet/>
      <dgm:spPr/>
      <dgm:t>
        <a:bodyPr/>
        <a:lstStyle/>
        <a:p>
          <a:r>
            <a:rPr lang="en-US"/>
            <a:t>- Preprocess data (handle missing values, encode categorical variables, scale features)</a:t>
          </a:r>
        </a:p>
      </dgm:t>
    </dgm:pt>
    <dgm:pt modelId="{08281724-23B6-4E4C-80DC-DC834EDBC55A}" type="parTrans" cxnId="{1C17927E-0C92-4183-BFF3-97861DB9E3AB}">
      <dgm:prSet/>
      <dgm:spPr/>
      <dgm:t>
        <a:bodyPr/>
        <a:lstStyle/>
        <a:p>
          <a:endParaRPr lang="en-US"/>
        </a:p>
      </dgm:t>
    </dgm:pt>
    <dgm:pt modelId="{2504D0A8-DE75-4E3C-A799-2957FAE2B394}" type="sibTrans" cxnId="{1C17927E-0C92-4183-BFF3-97861DB9E3AB}">
      <dgm:prSet/>
      <dgm:spPr/>
      <dgm:t>
        <a:bodyPr/>
        <a:lstStyle/>
        <a:p>
          <a:endParaRPr lang="en-US"/>
        </a:p>
      </dgm:t>
    </dgm:pt>
    <dgm:pt modelId="{4E8B9ABE-61B5-4F97-A1EC-4F40A9EDA475}">
      <dgm:prSet/>
      <dgm:spPr/>
      <dgm:t>
        <a:bodyPr/>
        <a:lstStyle/>
        <a:p>
          <a:r>
            <a:rPr lang="en-US"/>
            <a:t>- Split data into training and testing sets (80% train, 20% test)</a:t>
          </a:r>
        </a:p>
      </dgm:t>
    </dgm:pt>
    <dgm:pt modelId="{23A88F23-A54D-4881-BE61-E01E4154E6F3}" type="parTrans" cxnId="{29EE6E44-D9E6-4F3D-A854-9F3363D7BEA9}">
      <dgm:prSet/>
      <dgm:spPr/>
      <dgm:t>
        <a:bodyPr/>
        <a:lstStyle/>
        <a:p>
          <a:endParaRPr lang="en-US"/>
        </a:p>
      </dgm:t>
    </dgm:pt>
    <dgm:pt modelId="{ECC6E16F-7819-4FE0-BA08-CF72CC418A7D}" type="sibTrans" cxnId="{29EE6E44-D9E6-4F3D-A854-9F3363D7BEA9}">
      <dgm:prSet/>
      <dgm:spPr/>
      <dgm:t>
        <a:bodyPr/>
        <a:lstStyle/>
        <a:p>
          <a:endParaRPr lang="en-US"/>
        </a:p>
      </dgm:t>
    </dgm:pt>
    <dgm:pt modelId="{11FC30A6-B605-4EC2-9858-2460D547CBC9}">
      <dgm:prSet/>
      <dgm:spPr/>
      <dgm:t>
        <a:bodyPr/>
        <a:lstStyle/>
        <a:p>
          <a:r>
            <a:rPr lang="en-US"/>
            <a:t>2. Initialize the XGBoost model with specific hyperparameters</a:t>
          </a:r>
        </a:p>
      </dgm:t>
    </dgm:pt>
    <dgm:pt modelId="{8D55C3F4-ABF0-4C1F-8FBD-D870540EC64B}" type="parTrans" cxnId="{2A4501A6-9907-4D85-BD62-379229A8466C}">
      <dgm:prSet/>
      <dgm:spPr/>
      <dgm:t>
        <a:bodyPr/>
        <a:lstStyle/>
        <a:p>
          <a:endParaRPr lang="en-US"/>
        </a:p>
      </dgm:t>
    </dgm:pt>
    <dgm:pt modelId="{C20298ED-54BC-4790-ABAD-9FCEC0500BEC}" type="sibTrans" cxnId="{2A4501A6-9907-4D85-BD62-379229A8466C}">
      <dgm:prSet/>
      <dgm:spPr/>
      <dgm:t>
        <a:bodyPr/>
        <a:lstStyle/>
        <a:p>
          <a:endParaRPr lang="en-US"/>
        </a:p>
      </dgm:t>
    </dgm:pt>
    <dgm:pt modelId="{76709730-763C-4A52-90DC-9E03501C6B22}">
      <dgm:prSet/>
      <dgm:spPr/>
      <dgm:t>
        <a:bodyPr/>
        <a:lstStyle/>
        <a:p>
          <a:r>
            <a:rPr lang="en-US"/>
            <a:t>- max_depth = 5</a:t>
          </a:r>
        </a:p>
      </dgm:t>
    </dgm:pt>
    <dgm:pt modelId="{858311E9-BC56-4B99-AD54-9ADE4DE08E10}" type="parTrans" cxnId="{4EDF67ED-45C0-4B3F-9C48-5BA06F0C712B}">
      <dgm:prSet/>
      <dgm:spPr/>
      <dgm:t>
        <a:bodyPr/>
        <a:lstStyle/>
        <a:p>
          <a:endParaRPr lang="en-US"/>
        </a:p>
      </dgm:t>
    </dgm:pt>
    <dgm:pt modelId="{6E26872D-468E-4481-B008-30C08727DD51}" type="sibTrans" cxnId="{4EDF67ED-45C0-4B3F-9C48-5BA06F0C712B}">
      <dgm:prSet/>
      <dgm:spPr/>
      <dgm:t>
        <a:bodyPr/>
        <a:lstStyle/>
        <a:p>
          <a:endParaRPr lang="en-US"/>
        </a:p>
      </dgm:t>
    </dgm:pt>
    <dgm:pt modelId="{66736758-A5BF-48A2-86E0-91A1C400D66B}">
      <dgm:prSet/>
      <dgm:spPr/>
      <dgm:t>
        <a:bodyPr/>
        <a:lstStyle/>
        <a:p>
          <a:r>
            <a:rPr lang="en-US"/>
            <a:t>- n_estimators = 100</a:t>
          </a:r>
        </a:p>
      </dgm:t>
    </dgm:pt>
    <dgm:pt modelId="{CE7990BE-6715-4D3D-9793-B1B2346C3662}" type="parTrans" cxnId="{CB463DAE-93F1-4842-A5D9-59D0B5EA2B96}">
      <dgm:prSet/>
      <dgm:spPr/>
      <dgm:t>
        <a:bodyPr/>
        <a:lstStyle/>
        <a:p>
          <a:endParaRPr lang="en-US"/>
        </a:p>
      </dgm:t>
    </dgm:pt>
    <dgm:pt modelId="{2A101719-4FE8-4CD7-A0CA-1215FC59FB31}" type="sibTrans" cxnId="{CB463DAE-93F1-4842-A5D9-59D0B5EA2B96}">
      <dgm:prSet/>
      <dgm:spPr/>
      <dgm:t>
        <a:bodyPr/>
        <a:lstStyle/>
        <a:p>
          <a:endParaRPr lang="en-US"/>
        </a:p>
      </dgm:t>
    </dgm:pt>
    <dgm:pt modelId="{BA3DC45D-DCDB-4CE4-A0C8-601FFF5CE91F}">
      <dgm:prSet/>
      <dgm:spPr/>
      <dgm:t>
        <a:bodyPr/>
        <a:lstStyle/>
        <a:p>
          <a:r>
            <a:rPr lang="en-US"/>
            <a:t>- learning_rate = 0.1</a:t>
          </a:r>
        </a:p>
      </dgm:t>
    </dgm:pt>
    <dgm:pt modelId="{98BB2FBB-80A1-4F4C-985D-1670B5C60341}" type="parTrans" cxnId="{0EFCB9E3-1B84-42C0-97C1-CF64B1BB9119}">
      <dgm:prSet/>
      <dgm:spPr/>
      <dgm:t>
        <a:bodyPr/>
        <a:lstStyle/>
        <a:p>
          <a:endParaRPr lang="en-US"/>
        </a:p>
      </dgm:t>
    </dgm:pt>
    <dgm:pt modelId="{2C84A83D-28EE-49FD-A8AE-193EAC20A8FA}" type="sibTrans" cxnId="{0EFCB9E3-1B84-42C0-97C1-CF64B1BB9119}">
      <dgm:prSet/>
      <dgm:spPr/>
      <dgm:t>
        <a:bodyPr/>
        <a:lstStyle/>
        <a:p>
          <a:endParaRPr lang="en-US"/>
        </a:p>
      </dgm:t>
    </dgm:pt>
    <dgm:pt modelId="{A5039696-92A0-4FBB-A821-E1FA299B8160}">
      <dgm:prSet/>
      <dgm:spPr/>
      <dgm:t>
        <a:bodyPr/>
        <a:lstStyle/>
        <a:p>
          <a:r>
            <a:rPr lang="en-US"/>
            <a:t>3. Train the model on the training dataset</a:t>
          </a:r>
        </a:p>
      </dgm:t>
    </dgm:pt>
    <dgm:pt modelId="{E175DBA3-178F-4546-B317-FBB7B755086A}" type="parTrans" cxnId="{48842369-8D28-4E08-901B-10989516B0B1}">
      <dgm:prSet/>
      <dgm:spPr/>
      <dgm:t>
        <a:bodyPr/>
        <a:lstStyle/>
        <a:p>
          <a:endParaRPr lang="en-US"/>
        </a:p>
      </dgm:t>
    </dgm:pt>
    <dgm:pt modelId="{F6F117B1-C7E3-440A-8DC0-23250EAEEA24}" type="sibTrans" cxnId="{48842369-8D28-4E08-901B-10989516B0B1}">
      <dgm:prSet/>
      <dgm:spPr/>
      <dgm:t>
        <a:bodyPr/>
        <a:lstStyle/>
        <a:p>
          <a:endParaRPr lang="en-US"/>
        </a:p>
      </dgm:t>
    </dgm:pt>
    <dgm:pt modelId="{BF83C94C-EBC6-41BF-BA05-3B4DA6E28971}">
      <dgm:prSet/>
      <dgm:spPr/>
      <dgm:t>
        <a:bodyPr/>
        <a:lstStyle/>
        <a:p>
          <a:r>
            <a:rPr lang="en-US"/>
            <a:t>- for each estimator in n_estimators:</a:t>
          </a:r>
        </a:p>
      </dgm:t>
    </dgm:pt>
    <dgm:pt modelId="{C802EB26-4314-4FE3-9146-5BB8BD7E5D76}" type="parTrans" cxnId="{43131D78-7B90-4019-99C0-2162F80EF538}">
      <dgm:prSet/>
      <dgm:spPr/>
      <dgm:t>
        <a:bodyPr/>
        <a:lstStyle/>
        <a:p>
          <a:endParaRPr lang="en-US"/>
        </a:p>
      </dgm:t>
    </dgm:pt>
    <dgm:pt modelId="{44E59368-B607-4D72-8ABA-FB4701EE2A52}" type="sibTrans" cxnId="{43131D78-7B90-4019-99C0-2162F80EF538}">
      <dgm:prSet/>
      <dgm:spPr/>
      <dgm:t>
        <a:bodyPr/>
        <a:lstStyle/>
        <a:p>
          <a:endParaRPr lang="en-US"/>
        </a:p>
      </dgm:t>
    </dgm:pt>
    <dgm:pt modelId="{15078103-42A9-4CE6-9A8A-336E66DA85D3}">
      <dgm:prSet/>
      <dgm:spPr/>
      <dgm:t>
        <a:bodyPr/>
        <a:lstStyle/>
        <a:p>
          <a:r>
            <a:rPr lang="en-US"/>
            <a:t>- Compute residuals between actual and predicted values</a:t>
          </a:r>
        </a:p>
      </dgm:t>
    </dgm:pt>
    <dgm:pt modelId="{0D3BF917-B1E7-49A7-AA50-C009DEE0033E}" type="parTrans" cxnId="{75E0D8C3-BD8E-4C28-BC56-D3076B811079}">
      <dgm:prSet/>
      <dgm:spPr/>
      <dgm:t>
        <a:bodyPr/>
        <a:lstStyle/>
        <a:p>
          <a:endParaRPr lang="en-US"/>
        </a:p>
      </dgm:t>
    </dgm:pt>
    <dgm:pt modelId="{411B0F86-5218-44AE-8547-295E4A04E2CF}" type="sibTrans" cxnId="{75E0D8C3-BD8E-4C28-BC56-D3076B811079}">
      <dgm:prSet/>
      <dgm:spPr/>
      <dgm:t>
        <a:bodyPr/>
        <a:lstStyle/>
        <a:p>
          <a:endParaRPr lang="en-US"/>
        </a:p>
      </dgm:t>
    </dgm:pt>
    <dgm:pt modelId="{1F07404A-EB09-4A19-8CE4-C2590E2EAF50}">
      <dgm:prSet/>
      <dgm:spPr/>
      <dgm:t>
        <a:bodyPr/>
        <a:lstStyle/>
        <a:p>
          <a:r>
            <a:rPr lang="en-US"/>
            <a:t>- Build a decision tree to predict residuals</a:t>
          </a:r>
        </a:p>
      </dgm:t>
    </dgm:pt>
    <dgm:pt modelId="{AB6175BA-C85E-4941-B917-4C7F572670FD}" type="parTrans" cxnId="{1F168F76-D047-4F78-AC28-D2EAA78C94D7}">
      <dgm:prSet/>
      <dgm:spPr/>
      <dgm:t>
        <a:bodyPr/>
        <a:lstStyle/>
        <a:p>
          <a:endParaRPr lang="en-US"/>
        </a:p>
      </dgm:t>
    </dgm:pt>
    <dgm:pt modelId="{B2E0D8D9-5178-4EC0-9AE9-FD85BFB17E5F}" type="sibTrans" cxnId="{1F168F76-D047-4F78-AC28-D2EAA78C94D7}">
      <dgm:prSet/>
      <dgm:spPr/>
      <dgm:t>
        <a:bodyPr/>
        <a:lstStyle/>
        <a:p>
          <a:endParaRPr lang="en-US"/>
        </a:p>
      </dgm:t>
    </dgm:pt>
    <dgm:pt modelId="{E00F9BED-1B0F-481A-BB49-0A94B2BFF625}">
      <dgm:prSet/>
      <dgm:spPr/>
      <dgm:t>
        <a:bodyPr/>
        <a:lstStyle/>
        <a:p>
          <a:r>
            <a:rPr lang="en-US"/>
            <a:t>- Update predictions by adding the contribution of the new tree</a:t>
          </a:r>
        </a:p>
      </dgm:t>
    </dgm:pt>
    <dgm:pt modelId="{F9FF81D2-844B-4557-AB46-CA896B91F012}" type="parTrans" cxnId="{46CE64F1-5974-4859-94B0-3E8E6761929A}">
      <dgm:prSet/>
      <dgm:spPr/>
      <dgm:t>
        <a:bodyPr/>
        <a:lstStyle/>
        <a:p>
          <a:endParaRPr lang="en-US"/>
        </a:p>
      </dgm:t>
    </dgm:pt>
    <dgm:pt modelId="{CAE541F0-65E3-4C19-8B70-64CA7279FF9D}" type="sibTrans" cxnId="{46CE64F1-5974-4859-94B0-3E8E6761929A}">
      <dgm:prSet/>
      <dgm:spPr/>
      <dgm:t>
        <a:bodyPr/>
        <a:lstStyle/>
        <a:p>
          <a:endParaRPr lang="en-US"/>
        </a:p>
      </dgm:t>
    </dgm:pt>
    <dgm:pt modelId="{A4996FFF-78C9-4D22-ADBC-FF52144F25BE}">
      <dgm:prSet/>
      <dgm:spPr/>
      <dgm:t>
        <a:bodyPr/>
        <a:lstStyle/>
        <a:p>
          <a:r>
            <a:rPr lang="en-US"/>
            <a:t>4. Evaluate the model on the test dataset</a:t>
          </a:r>
        </a:p>
      </dgm:t>
    </dgm:pt>
    <dgm:pt modelId="{5734806F-803B-4E5E-BE62-CE13280D5A4C}" type="parTrans" cxnId="{854AB4B2-B48E-4258-AB0F-904115196F38}">
      <dgm:prSet/>
      <dgm:spPr/>
      <dgm:t>
        <a:bodyPr/>
        <a:lstStyle/>
        <a:p>
          <a:endParaRPr lang="en-US"/>
        </a:p>
      </dgm:t>
    </dgm:pt>
    <dgm:pt modelId="{2D2EDD5D-3693-49B1-A65D-5ED270358ECD}" type="sibTrans" cxnId="{854AB4B2-B48E-4258-AB0F-904115196F38}">
      <dgm:prSet/>
      <dgm:spPr/>
      <dgm:t>
        <a:bodyPr/>
        <a:lstStyle/>
        <a:p>
          <a:endParaRPr lang="en-US"/>
        </a:p>
      </dgm:t>
    </dgm:pt>
    <dgm:pt modelId="{7CDC0AD2-200E-4D8A-B316-7D7DC3EA1267}">
      <dgm:prSet/>
      <dgm:spPr/>
      <dgm:t>
        <a:bodyPr/>
        <a:lstStyle/>
        <a:p>
          <a:r>
            <a:rPr lang="en-US"/>
            <a:t>- Calculate R² score to measure model performance</a:t>
          </a:r>
        </a:p>
      </dgm:t>
    </dgm:pt>
    <dgm:pt modelId="{D90657E9-0D84-4BEF-BBDC-96A258B85B4E}" type="parTrans" cxnId="{77B71257-5741-44FB-9513-8750074A2CC6}">
      <dgm:prSet/>
      <dgm:spPr/>
      <dgm:t>
        <a:bodyPr/>
        <a:lstStyle/>
        <a:p>
          <a:endParaRPr lang="en-US"/>
        </a:p>
      </dgm:t>
    </dgm:pt>
    <dgm:pt modelId="{33715EE2-23E8-4296-94D0-976793AF2A9E}" type="sibTrans" cxnId="{77B71257-5741-44FB-9513-8750074A2CC6}">
      <dgm:prSet/>
      <dgm:spPr/>
      <dgm:t>
        <a:bodyPr/>
        <a:lstStyle/>
        <a:p>
          <a:endParaRPr lang="en-US"/>
        </a:p>
      </dgm:t>
    </dgm:pt>
    <dgm:pt modelId="{5B70D452-1BF9-436C-B798-FC4A29BC25F1}">
      <dgm:prSet/>
      <dgm:spPr/>
      <dgm:t>
        <a:bodyPr/>
        <a:lstStyle/>
        <a:p>
          <a:r>
            <a:rPr lang="en-US"/>
            <a:t>- Calculate Mean Squared Error (MSE)</a:t>
          </a:r>
        </a:p>
      </dgm:t>
    </dgm:pt>
    <dgm:pt modelId="{64DE0A46-3545-4850-9719-18222C037447}" type="parTrans" cxnId="{FBC26053-8645-4266-8254-EC1C6DF2279C}">
      <dgm:prSet/>
      <dgm:spPr/>
      <dgm:t>
        <a:bodyPr/>
        <a:lstStyle/>
        <a:p>
          <a:endParaRPr lang="en-US"/>
        </a:p>
      </dgm:t>
    </dgm:pt>
    <dgm:pt modelId="{5115D636-726A-4936-A777-458F1ECA5C06}" type="sibTrans" cxnId="{FBC26053-8645-4266-8254-EC1C6DF2279C}">
      <dgm:prSet/>
      <dgm:spPr/>
      <dgm:t>
        <a:bodyPr/>
        <a:lstStyle/>
        <a:p>
          <a:endParaRPr lang="en-US"/>
        </a:p>
      </dgm:t>
    </dgm:pt>
    <dgm:pt modelId="{92F4E780-5393-4BE1-B15C-B11BDDD62612}">
      <dgm:prSet/>
      <dgm:spPr/>
      <dgm:t>
        <a:bodyPr/>
        <a:lstStyle/>
        <a:p>
          <a:r>
            <a:rPr lang="en-US"/>
            <a:t>5. Make predictions on new movie data using the trained model</a:t>
          </a:r>
        </a:p>
      </dgm:t>
    </dgm:pt>
    <dgm:pt modelId="{43FB89F7-E5E8-451D-AE0D-7F9AA3401326}" type="parTrans" cxnId="{96B6145A-F84B-45D5-9243-ED4E5FC104F0}">
      <dgm:prSet/>
      <dgm:spPr/>
      <dgm:t>
        <a:bodyPr/>
        <a:lstStyle/>
        <a:p>
          <a:endParaRPr lang="en-US"/>
        </a:p>
      </dgm:t>
    </dgm:pt>
    <dgm:pt modelId="{F9567550-5471-4A15-A06A-09B1672AB4CC}" type="sibTrans" cxnId="{96B6145A-F84B-45D5-9243-ED4E5FC104F0}">
      <dgm:prSet/>
      <dgm:spPr/>
      <dgm:t>
        <a:bodyPr/>
        <a:lstStyle/>
        <a:p>
          <a:endParaRPr lang="en-US"/>
        </a:p>
      </dgm:t>
    </dgm:pt>
    <dgm:pt modelId="{556385BE-D12A-405E-A11A-008EA9CBABD9}">
      <dgm:prSet/>
      <dgm:spPr/>
      <dgm:t>
        <a:bodyPr/>
        <a:lstStyle/>
        <a:p>
          <a:r>
            <a:rPr lang="en-US"/>
            <a:t>- Input movie features (budget, actor rating, marketing expense, etc.)</a:t>
          </a:r>
        </a:p>
      </dgm:t>
    </dgm:pt>
    <dgm:pt modelId="{51D414E2-D4F9-4C94-9AAB-808A14BB5149}" type="parTrans" cxnId="{B9778D59-9D9A-419C-B4A2-B1794D82EE86}">
      <dgm:prSet/>
      <dgm:spPr/>
      <dgm:t>
        <a:bodyPr/>
        <a:lstStyle/>
        <a:p>
          <a:endParaRPr lang="en-US"/>
        </a:p>
      </dgm:t>
    </dgm:pt>
    <dgm:pt modelId="{B6567929-4D18-47C2-B1B2-6AA8C151C6D3}" type="sibTrans" cxnId="{B9778D59-9D9A-419C-B4A2-B1794D82EE86}">
      <dgm:prSet/>
      <dgm:spPr/>
      <dgm:t>
        <a:bodyPr/>
        <a:lstStyle/>
        <a:p>
          <a:endParaRPr lang="en-US"/>
        </a:p>
      </dgm:t>
    </dgm:pt>
    <dgm:pt modelId="{B11925B1-5724-4858-BE48-868076B35D89}">
      <dgm:prSet/>
      <dgm:spPr/>
      <dgm:t>
        <a:bodyPr/>
        <a:lstStyle/>
        <a:p>
          <a:r>
            <a:rPr lang="en-US"/>
            <a:t>- Use the trained XGBoost model to predict the box-office collection</a:t>
          </a:r>
        </a:p>
      </dgm:t>
    </dgm:pt>
    <dgm:pt modelId="{5FB01711-15F3-4DEE-92CA-E551CF86B4C7}" type="parTrans" cxnId="{97279344-935A-4DC4-B649-77EB32240813}">
      <dgm:prSet/>
      <dgm:spPr/>
      <dgm:t>
        <a:bodyPr/>
        <a:lstStyle/>
        <a:p>
          <a:endParaRPr lang="en-US"/>
        </a:p>
      </dgm:t>
    </dgm:pt>
    <dgm:pt modelId="{B49EC451-9017-49B8-A830-622FE366DAB4}" type="sibTrans" cxnId="{97279344-935A-4DC4-B649-77EB32240813}">
      <dgm:prSet/>
      <dgm:spPr/>
      <dgm:t>
        <a:bodyPr/>
        <a:lstStyle/>
        <a:p>
          <a:endParaRPr lang="en-US"/>
        </a:p>
      </dgm:t>
    </dgm:pt>
    <dgm:pt modelId="{D7167373-D8A8-453C-AB99-543AF2776E49}" type="pres">
      <dgm:prSet presAssocID="{B019EFA0-DFAD-4A8F-8C14-E579F1FFF352}" presName="diagram" presStyleCnt="0">
        <dgm:presLayoutVars>
          <dgm:dir/>
          <dgm:resizeHandles val="exact"/>
        </dgm:presLayoutVars>
      </dgm:prSet>
      <dgm:spPr/>
    </dgm:pt>
    <dgm:pt modelId="{30A1EFF9-A94B-42FF-A4B3-437EDB6114A2}" type="pres">
      <dgm:prSet presAssocID="{2A0CD97F-FDB2-495E-BBEC-605E535BCC63}" presName="node" presStyleLbl="node1" presStyleIdx="0" presStyleCnt="18">
        <dgm:presLayoutVars>
          <dgm:bulletEnabled val="1"/>
        </dgm:presLayoutVars>
      </dgm:prSet>
      <dgm:spPr/>
    </dgm:pt>
    <dgm:pt modelId="{83F754D6-DFB3-4659-87C9-9B36EE47659B}" type="pres">
      <dgm:prSet presAssocID="{9F2711FB-7D4F-4668-A738-6B2246551392}" presName="sibTrans" presStyleCnt="0"/>
      <dgm:spPr/>
    </dgm:pt>
    <dgm:pt modelId="{614F8839-9D48-4060-8FBD-2614A5C4298B}" type="pres">
      <dgm:prSet presAssocID="{9C025970-6FA0-4C25-B206-14FB79818B62}" presName="node" presStyleLbl="node1" presStyleIdx="1" presStyleCnt="18">
        <dgm:presLayoutVars>
          <dgm:bulletEnabled val="1"/>
        </dgm:presLayoutVars>
      </dgm:prSet>
      <dgm:spPr/>
    </dgm:pt>
    <dgm:pt modelId="{7B589E64-10C1-4ED1-BDE1-9A6DEA0232C6}" type="pres">
      <dgm:prSet presAssocID="{2504D0A8-DE75-4E3C-A799-2957FAE2B394}" presName="sibTrans" presStyleCnt="0"/>
      <dgm:spPr/>
    </dgm:pt>
    <dgm:pt modelId="{D7D5F434-3BFC-46B1-93FF-EA297E853C1C}" type="pres">
      <dgm:prSet presAssocID="{4E8B9ABE-61B5-4F97-A1EC-4F40A9EDA475}" presName="node" presStyleLbl="node1" presStyleIdx="2" presStyleCnt="18">
        <dgm:presLayoutVars>
          <dgm:bulletEnabled val="1"/>
        </dgm:presLayoutVars>
      </dgm:prSet>
      <dgm:spPr/>
    </dgm:pt>
    <dgm:pt modelId="{FD332E51-91A9-4CF4-A66F-103ABB64E246}" type="pres">
      <dgm:prSet presAssocID="{ECC6E16F-7819-4FE0-BA08-CF72CC418A7D}" presName="sibTrans" presStyleCnt="0"/>
      <dgm:spPr/>
    </dgm:pt>
    <dgm:pt modelId="{00A5AE2D-E05B-4A70-9C0E-259A80EA155A}" type="pres">
      <dgm:prSet presAssocID="{11FC30A6-B605-4EC2-9858-2460D547CBC9}" presName="node" presStyleLbl="node1" presStyleIdx="3" presStyleCnt="18">
        <dgm:presLayoutVars>
          <dgm:bulletEnabled val="1"/>
        </dgm:presLayoutVars>
      </dgm:prSet>
      <dgm:spPr/>
    </dgm:pt>
    <dgm:pt modelId="{CEFD33AC-C16F-46EB-981F-AE806434A483}" type="pres">
      <dgm:prSet presAssocID="{C20298ED-54BC-4790-ABAD-9FCEC0500BEC}" presName="sibTrans" presStyleCnt="0"/>
      <dgm:spPr/>
    </dgm:pt>
    <dgm:pt modelId="{01D76D84-DFBF-4AA7-B753-13CB05395402}" type="pres">
      <dgm:prSet presAssocID="{76709730-763C-4A52-90DC-9E03501C6B22}" presName="node" presStyleLbl="node1" presStyleIdx="4" presStyleCnt="18">
        <dgm:presLayoutVars>
          <dgm:bulletEnabled val="1"/>
        </dgm:presLayoutVars>
      </dgm:prSet>
      <dgm:spPr/>
    </dgm:pt>
    <dgm:pt modelId="{9A070343-F17B-42D7-8371-1B4D0929B50F}" type="pres">
      <dgm:prSet presAssocID="{6E26872D-468E-4481-B008-30C08727DD51}" presName="sibTrans" presStyleCnt="0"/>
      <dgm:spPr/>
    </dgm:pt>
    <dgm:pt modelId="{CD16E823-F8F5-431C-8DB7-E84EF913E6BC}" type="pres">
      <dgm:prSet presAssocID="{66736758-A5BF-48A2-86E0-91A1C400D66B}" presName="node" presStyleLbl="node1" presStyleIdx="5" presStyleCnt="18">
        <dgm:presLayoutVars>
          <dgm:bulletEnabled val="1"/>
        </dgm:presLayoutVars>
      </dgm:prSet>
      <dgm:spPr/>
    </dgm:pt>
    <dgm:pt modelId="{B1823E76-4641-49FF-B8C9-FCF186B9B19D}" type="pres">
      <dgm:prSet presAssocID="{2A101719-4FE8-4CD7-A0CA-1215FC59FB31}" presName="sibTrans" presStyleCnt="0"/>
      <dgm:spPr/>
    </dgm:pt>
    <dgm:pt modelId="{18208CB1-7147-42F2-A8C6-46A785AB231B}" type="pres">
      <dgm:prSet presAssocID="{BA3DC45D-DCDB-4CE4-A0C8-601FFF5CE91F}" presName="node" presStyleLbl="node1" presStyleIdx="6" presStyleCnt="18">
        <dgm:presLayoutVars>
          <dgm:bulletEnabled val="1"/>
        </dgm:presLayoutVars>
      </dgm:prSet>
      <dgm:spPr/>
    </dgm:pt>
    <dgm:pt modelId="{BB9DDDD6-A8AF-4F20-B718-B20EAD180E1C}" type="pres">
      <dgm:prSet presAssocID="{2C84A83D-28EE-49FD-A8AE-193EAC20A8FA}" presName="sibTrans" presStyleCnt="0"/>
      <dgm:spPr/>
    </dgm:pt>
    <dgm:pt modelId="{5D31A23E-05BC-4532-922F-D4F17275D239}" type="pres">
      <dgm:prSet presAssocID="{A5039696-92A0-4FBB-A821-E1FA299B8160}" presName="node" presStyleLbl="node1" presStyleIdx="7" presStyleCnt="18">
        <dgm:presLayoutVars>
          <dgm:bulletEnabled val="1"/>
        </dgm:presLayoutVars>
      </dgm:prSet>
      <dgm:spPr/>
    </dgm:pt>
    <dgm:pt modelId="{DABF2B8D-0CE4-4566-91F7-C17FABB20B09}" type="pres">
      <dgm:prSet presAssocID="{F6F117B1-C7E3-440A-8DC0-23250EAEEA24}" presName="sibTrans" presStyleCnt="0"/>
      <dgm:spPr/>
    </dgm:pt>
    <dgm:pt modelId="{FC82745F-1582-49AE-B4F3-3AB40CA66C7D}" type="pres">
      <dgm:prSet presAssocID="{BF83C94C-EBC6-41BF-BA05-3B4DA6E28971}" presName="node" presStyleLbl="node1" presStyleIdx="8" presStyleCnt="18">
        <dgm:presLayoutVars>
          <dgm:bulletEnabled val="1"/>
        </dgm:presLayoutVars>
      </dgm:prSet>
      <dgm:spPr/>
    </dgm:pt>
    <dgm:pt modelId="{0A4A1F06-D00A-4467-B272-FAC5CFEFBC76}" type="pres">
      <dgm:prSet presAssocID="{44E59368-B607-4D72-8ABA-FB4701EE2A52}" presName="sibTrans" presStyleCnt="0"/>
      <dgm:spPr/>
    </dgm:pt>
    <dgm:pt modelId="{32FB32D6-6C67-498C-963A-598153E11DC6}" type="pres">
      <dgm:prSet presAssocID="{15078103-42A9-4CE6-9A8A-336E66DA85D3}" presName="node" presStyleLbl="node1" presStyleIdx="9" presStyleCnt="18">
        <dgm:presLayoutVars>
          <dgm:bulletEnabled val="1"/>
        </dgm:presLayoutVars>
      </dgm:prSet>
      <dgm:spPr/>
    </dgm:pt>
    <dgm:pt modelId="{70803E37-1C67-4CF5-BA81-43FDD4CD3B3D}" type="pres">
      <dgm:prSet presAssocID="{411B0F86-5218-44AE-8547-295E4A04E2CF}" presName="sibTrans" presStyleCnt="0"/>
      <dgm:spPr/>
    </dgm:pt>
    <dgm:pt modelId="{D9900979-160E-4E13-A70A-52FC435FBD54}" type="pres">
      <dgm:prSet presAssocID="{1F07404A-EB09-4A19-8CE4-C2590E2EAF50}" presName="node" presStyleLbl="node1" presStyleIdx="10" presStyleCnt="18">
        <dgm:presLayoutVars>
          <dgm:bulletEnabled val="1"/>
        </dgm:presLayoutVars>
      </dgm:prSet>
      <dgm:spPr/>
    </dgm:pt>
    <dgm:pt modelId="{7EFE609C-C904-40E5-AD16-2674CCFC6A26}" type="pres">
      <dgm:prSet presAssocID="{B2E0D8D9-5178-4EC0-9AE9-FD85BFB17E5F}" presName="sibTrans" presStyleCnt="0"/>
      <dgm:spPr/>
    </dgm:pt>
    <dgm:pt modelId="{B95A5156-E8A2-4DB7-B886-8D50D2DA3DF7}" type="pres">
      <dgm:prSet presAssocID="{E00F9BED-1B0F-481A-BB49-0A94B2BFF625}" presName="node" presStyleLbl="node1" presStyleIdx="11" presStyleCnt="18">
        <dgm:presLayoutVars>
          <dgm:bulletEnabled val="1"/>
        </dgm:presLayoutVars>
      </dgm:prSet>
      <dgm:spPr/>
    </dgm:pt>
    <dgm:pt modelId="{A078A03D-D049-46E2-8C7E-4DCFFBB5D2D8}" type="pres">
      <dgm:prSet presAssocID="{CAE541F0-65E3-4C19-8B70-64CA7279FF9D}" presName="sibTrans" presStyleCnt="0"/>
      <dgm:spPr/>
    </dgm:pt>
    <dgm:pt modelId="{E4F85047-39D3-4E28-B399-475FBC46FA8F}" type="pres">
      <dgm:prSet presAssocID="{A4996FFF-78C9-4D22-ADBC-FF52144F25BE}" presName="node" presStyleLbl="node1" presStyleIdx="12" presStyleCnt="18">
        <dgm:presLayoutVars>
          <dgm:bulletEnabled val="1"/>
        </dgm:presLayoutVars>
      </dgm:prSet>
      <dgm:spPr/>
    </dgm:pt>
    <dgm:pt modelId="{17570BDC-593B-4FC2-AC37-4B1B5D14E0AC}" type="pres">
      <dgm:prSet presAssocID="{2D2EDD5D-3693-49B1-A65D-5ED270358ECD}" presName="sibTrans" presStyleCnt="0"/>
      <dgm:spPr/>
    </dgm:pt>
    <dgm:pt modelId="{DD8047D7-488D-430E-8CF5-BC373FA801C9}" type="pres">
      <dgm:prSet presAssocID="{7CDC0AD2-200E-4D8A-B316-7D7DC3EA1267}" presName="node" presStyleLbl="node1" presStyleIdx="13" presStyleCnt="18">
        <dgm:presLayoutVars>
          <dgm:bulletEnabled val="1"/>
        </dgm:presLayoutVars>
      </dgm:prSet>
      <dgm:spPr/>
    </dgm:pt>
    <dgm:pt modelId="{42B5D254-C8A0-4FCB-B147-53B09CB01328}" type="pres">
      <dgm:prSet presAssocID="{33715EE2-23E8-4296-94D0-976793AF2A9E}" presName="sibTrans" presStyleCnt="0"/>
      <dgm:spPr/>
    </dgm:pt>
    <dgm:pt modelId="{0976A7E3-DC67-4EAD-A374-81E72CD472C2}" type="pres">
      <dgm:prSet presAssocID="{5B70D452-1BF9-436C-B798-FC4A29BC25F1}" presName="node" presStyleLbl="node1" presStyleIdx="14" presStyleCnt="18">
        <dgm:presLayoutVars>
          <dgm:bulletEnabled val="1"/>
        </dgm:presLayoutVars>
      </dgm:prSet>
      <dgm:spPr/>
    </dgm:pt>
    <dgm:pt modelId="{3ACD5116-EF8E-4E2F-BE3C-1FC94BA5E6D8}" type="pres">
      <dgm:prSet presAssocID="{5115D636-726A-4936-A777-458F1ECA5C06}" presName="sibTrans" presStyleCnt="0"/>
      <dgm:spPr/>
    </dgm:pt>
    <dgm:pt modelId="{883F6D1B-1312-49CF-8148-2C59F1A3FAF2}" type="pres">
      <dgm:prSet presAssocID="{92F4E780-5393-4BE1-B15C-B11BDDD62612}" presName="node" presStyleLbl="node1" presStyleIdx="15" presStyleCnt="18">
        <dgm:presLayoutVars>
          <dgm:bulletEnabled val="1"/>
        </dgm:presLayoutVars>
      </dgm:prSet>
      <dgm:spPr/>
    </dgm:pt>
    <dgm:pt modelId="{D04BFF25-2E6B-48AA-A0D8-4C1AEE8914FA}" type="pres">
      <dgm:prSet presAssocID="{F9567550-5471-4A15-A06A-09B1672AB4CC}" presName="sibTrans" presStyleCnt="0"/>
      <dgm:spPr/>
    </dgm:pt>
    <dgm:pt modelId="{3099AE46-BF71-4D30-9EA7-FE9655C02EC9}" type="pres">
      <dgm:prSet presAssocID="{556385BE-D12A-405E-A11A-008EA9CBABD9}" presName="node" presStyleLbl="node1" presStyleIdx="16" presStyleCnt="18">
        <dgm:presLayoutVars>
          <dgm:bulletEnabled val="1"/>
        </dgm:presLayoutVars>
      </dgm:prSet>
      <dgm:spPr/>
    </dgm:pt>
    <dgm:pt modelId="{2A27D90D-D741-4081-9A0F-A4C23CA96E51}" type="pres">
      <dgm:prSet presAssocID="{B6567929-4D18-47C2-B1B2-6AA8C151C6D3}" presName="sibTrans" presStyleCnt="0"/>
      <dgm:spPr/>
    </dgm:pt>
    <dgm:pt modelId="{95902CB9-9496-43A1-9B0C-647DA7202F6B}" type="pres">
      <dgm:prSet presAssocID="{B11925B1-5724-4858-BE48-868076B35D89}" presName="node" presStyleLbl="node1" presStyleIdx="17" presStyleCnt="18">
        <dgm:presLayoutVars>
          <dgm:bulletEnabled val="1"/>
        </dgm:presLayoutVars>
      </dgm:prSet>
      <dgm:spPr/>
    </dgm:pt>
  </dgm:ptLst>
  <dgm:cxnLst>
    <dgm:cxn modelId="{C4D6AF16-C232-4F8B-9D67-13F3E7A58DB8}" type="presOf" srcId="{76709730-763C-4A52-90DC-9E03501C6B22}" destId="{01D76D84-DFBF-4AA7-B753-13CB05395402}" srcOrd="0" destOrd="0" presId="urn:microsoft.com/office/officeart/2005/8/layout/default"/>
    <dgm:cxn modelId="{F553FD16-D9F6-4667-B0B6-059B18ECD4BF}" type="presOf" srcId="{7CDC0AD2-200E-4D8A-B316-7D7DC3EA1267}" destId="{DD8047D7-488D-430E-8CF5-BC373FA801C9}" srcOrd="0" destOrd="0" presId="urn:microsoft.com/office/officeart/2005/8/layout/default"/>
    <dgm:cxn modelId="{B7A72C24-7753-4706-BF26-12E17AE3DCE3}" type="presOf" srcId="{556385BE-D12A-405E-A11A-008EA9CBABD9}" destId="{3099AE46-BF71-4D30-9EA7-FE9655C02EC9}" srcOrd="0" destOrd="0" presId="urn:microsoft.com/office/officeart/2005/8/layout/default"/>
    <dgm:cxn modelId="{055E9827-9082-4534-8E88-6A866FD3EE71}" type="presOf" srcId="{15078103-42A9-4CE6-9A8A-336E66DA85D3}" destId="{32FB32D6-6C67-498C-963A-598153E11DC6}" srcOrd="0" destOrd="0" presId="urn:microsoft.com/office/officeart/2005/8/layout/default"/>
    <dgm:cxn modelId="{66CD3239-04D5-4C79-AB5B-389EB956356A}" type="presOf" srcId="{9C025970-6FA0-4C25-B206-14FB79818B62}" destId="{614F8839-9D48-4060-8FBD-2614A5C4298B}" srcOrd="0" destOrd="0" presId="urn:microsoft.com/office/officeart/2005/8/layout/default"/>
    <dgm:cxn modelId="{55FD955C-35C5-44AF-AE14-A1CEEB83C6D6}" type="presOf" srcId="{66736758-A5BF-48A2-86E0-91A1C400D66B}" destId="{CD16E823-F8F5-431C-8DB7-E84EF913E6BC}" srcOrd="0" destOrd="0" presId="urn:microsoft.com/office/officeart/2005/8/layout/default"/>
    <dgm:cxn modelId="{29EE6E44-D9E6-4F3D-A854-9F3363D7BEA9}" srcId="{B019EFA0-DFAD-4A8F-8C14-E579F1FFF352}" destId="{4E8B9ABE-61B5-4F97-A1EC-4F40A9EDA475}" srcOrd="2" destOrd="0" parTransId="{23A88F23-A54D-4881-BE61-E01E4154E6F3}" sibTransId="{ECC6E16F-7819-4FE0-BA08-CF72CC418A7D}"/>
    <dgm:cxn modelId="{97279344-935A-4DC4-B649-77EB32240813}" srcId="{B019EFA0-DFAD-4A8F-8C14-E579F1FFF352}" destId="{B11925B1-5724-4858-BE48-868076B35D89}" srcOrd="17" destOrd="0" parTransId="{5FB01711-15F3-4DEE-92CA-E551CF86B4C7}" sibTransId="{B49EC451-9017-49B8-A830-622FE366DAB4}"/>
    <dgm:cxn modelId="{48842369-8D28-4E08-901B-10989516B0B1}" srcId="{B019EFA0-DFAD-4A8F-8C14-E579F1FFF352}" destId="{A5039696-92A0-4FBB-A821-E1FA299B8160}" srcOrd="7" destOrd="0" parTransId="{E175DBA3-178F-4546-B317-FBB7B755086A}" sibTransId="{F6F117B1-C7E3-440A-8DC0-23250EAEEA24}"/>
    <dgm:cxn modelId="{0A9B544B-379B-49D1-B3D3-E38BC0849C98}" type="presOf" srcId="{A5039696-92A0-4FBB-A821-E1FA299B8160}" destId="{5D31A23E-05BC-4532-922F-D4F17275D239}" srcOrd="0" destOrd="0" presId="urn:microsoft.com/office/officeart/2005/8/layout/default"/>
    <dgm:cxn modelId="{70A34D6F-13B5-4606-A9C1-39CF25620907}" type="presOf" srcId="{E00F9BED-1B0F-481A-BB49-0A94B2BFF625}" destId="{B95A5156-E8A2-4DB7-B886-8D50D2DA3DF7}" srcOrd="0" destOrd="0" presId="urn:microsoft.com/office/officeart/2005/8/layout/default"/>
    <dgm:cxn modelId="{FBC26053-8645-4266-8254-EC1C6DF2279C}" srcId="{B019EFA0-DFAD-4A8F-8C14-E579F1FFF352}" destId="{5B70D452-1BF9-436C-B798-FC4A29BC25F1}" srcOrd="14" destOrd="0" parTransId="{64DE0A46-3545-4850-9719-18222C037447}" sibTransId="{5115D636-726A-4936-A777-458F1ECA5C06}"/>
    <dgm:cxn modelId="{1F168F76-D047-4F78-AC28-D2EAA78C94D7}" srcId="{B019EFA0-DFAD-4A8F-8C14-E579F1FFF352}" destId="{1F07404A-EB09-4A19-8CE4-C2590E2EAF50}" srcOrd="10" destOrd="0" parTransId="{AB6175BA-C85E-4941-B917-4C7F572670FD}" sibTransId="{B2E0D8D9-5178-4EC0-9AE9-FD85BFB17E5F}"/>
    <dgm:cxn modelId="{77B71257-5741-44FB-9513-8750074A2CC6}" srcId="{B019EFA0-DFAD-4A8F-8C14-E579F1FFF352}" destId="{7CDC0AD2-200E-4D8A-B316-7D7DC3EA1267}" srcOrd="13" destOrd="0" parTransId="{D90657E9-0D84-4BEF-BBDC-96A258B85B4E}" sibTransId="{33715EE2-23E8-4296-94D0-976793AF2A9E}"/>
    <dgm:cxn modelId="{43131D78-7B90-4019-99C0-2162F80EF538}" srcId="{B019EFA0-DFAD-4A8F-8C14-E579F1FFF352}" destId="{BF83C94C-EBC6-41BF-BA05-3B4DA6E28971}" srcOrd="8" destOrd="0" parTransId="{C802EB26-4314-4FE3-9146-5BB8BD7E5D76}" sibTransId="{44E59368-B607-4D72-8ABA-FB4701EE2A52}"/>
    <dgm:cxn modelId="{B9778D59-9D9A-419C-B4A2-B1794D82EE86}" srcId="{B019EFA0-DFAD-4A8F-8C14-E579F1FFF352}" destId="{556385BE-D12A-405E-A11A-008EA9CBABD9}" srcOrd="16" destOrd="0" parTransId="{51D414E2-D4F9-4C94-9AAB-808A14BB5149}" sibTransId="{B6567929-4D18-47C2-B1B2-6AA8C151C6D3}"/>
    <dgm:cxn modelId="{96B6145A-F84B-45D5-9243-ED4E5FC104F0}" srcId="{B019EFA0-DFAD-4A8F-8C14-E579F1FFF352}" destId="{92F4E780-5393-4BE1-B15C-B11BDDD62612}" srcOrd="15" destOrd="0" parTransId="{43FB89F7-E5E8-451D-AE0D-7F9AA3401326}" sibTransId="{F9567550-5471-4A15-A06A-09B1672AB4CC}"/>
    <dgm:cxn modelId="{1C17927E-0C92-4183-BFF3-97861DB9E3AB}" srcId="{B019EFA0-DFAD-4A8F-8C14-E579F1FFF352}" destId="{9C025970-6FA0-4C25-B206-14FB79818B62}" srcOrd="1" destOrd="0" parTransId="{08281724-23B6-4E4C-80DC-DC834EDBC55A}" sibTransId="{2504D0A8-DE75-4E3C-A799-2957FAE2B394}"/>
    <dgm:cxn modelId="{5B2792A2-524D-4F7B-8DB5-748EE1FC9A27}" type="presOf" srcId="{4E8B9ABE-61B5-4F97-A1EC-4F40A9EDA475}" destId="{D7D5F434-3BFC-46B1-93FF-EA297E853C1C}" srcOrd="0" destOrd="0" presId="urn:microsoft.com/office/officeart/2005/8/layout/default"/>
    <dgm:cxn modelId="{2A4501A6-9907-4D85-BD62-379229A8466C}" srcId="{B019EFA0-DFAD-4A8F-8C14-E579F1FFF352}" destId="{11FC30A6-B605-4EC2-9858-2460D547CBC9}" srcOrd="3" destOrd="0" parTransId="{8D55C3F4-ABF0-4C1F-8FBD-D870540EC64B}" sibTransId="{C20298ED-54BC-4790-ABAD-9FCEC0500BEC}"/>
    <dgm:cxn modelId="{BE8CC3A6-48EF-44F1-9DC3-79C79106A39B}" type="presOf" srcId="{B11925B1-5724-4858-BE48-868076B35D89}" destId="{95902CB9-9496-43A1-9B0C-647DA7202F6B}" srcOrd="0" destOrd="0" presId="urn:microsoft.com/office/officeart/2005/8/layout/default"/>
    <dgm:cxn modelId="{CB463DAE-93F1-4842-A5D9-59D0B5EA2B96}" srcId="{B019EFA0-DFAD-4A8F-8C14-E579F1FFF352}" destId="{66736758-A5BF-48A2-86E0-91A1C400D66B}" srcOrd="5" destOrd="0" parTransId="{CE7990BE-6715-4D3D-9793-B1B2346C3662}" sibTransId="{2A101719-4FE8-4CD7-A0CA-1215FC59FB31}"/>
    <dgm:cxn modelId="{961DF9B1-19EC-456F-B47D-2017590ED883}" type="presOf" srcId="{BA3DC45D-DCDB-4CE4-A0C8-601FFF5CE91F}" destId="{18208CB1-7147-42F2-A8C6-46A785AB231B}" srcOrd="0" destOrd="0" presId="urn:microsoft.com/office/officeart/2005/8/layout/default"/>
    <dgm:cxn modelId="{854AB4B2-B48E-4258-AB0F-904115196F38}" srcId="{B019EFA0-DFAD-4A8F-8C14-E579F1FFF352}" destId="{A4996FFF-78C9-4D22-ADBC-FF52144F25BE}" srcOrd="12" destOrd="0" parTransId="{5734806F-803B-4E5E-BE62-CE13280D5A4C}" sibTransId="{2D2EDD5D-3693-49B1-A65D-5ED270358ECD}"/>
    <dgm:cxn modelId="{4ED7C5C2-21E4-4364-A790-C11142C4A2E8}" type="presOf" srcId="{A4996FFF-78C9-4D22-ADBC-FF52144F25BE}" destId="{E4F85047-39D3-4E28-B399-475FBC46FA8F}" srcOrd="0" destOrd="0" presId="urn:microsoft.com/office/officeart/2005/8/layout/default"/>
    <dgm:cxn modelId="{75E0D8C3-BD8E-4C28-BC56-D3076B811079}" srcId="{B019EFA0-DFAD-4A8F-8C14-E579F1FFF352}" destId="{15078103-42A9-4CE6-9A8A-336E66DA85D3}" srcOrd="9" destOrd="0" parTransId="{0D3BF917-B1E7-49A7-AA50-C009DEE0033E}" sibTransId="{411B0F86-5218-44AE-8547-295E4A04E2CF}"/>
    <dgm:cxn modelId="{68559AC5-D370-4809-8AA4-F62DFA49A70C}" type="presOf" srcId="{5B70D452-1BF9-436C-B798-FC4A29BC25F1}" destId="{0976A7E3-DC67-4EAD-A374-81E72CD472C2}" srcOrd="0" destOrd="0" presId="urn:microsoft.com/office/officeart/2005/8/layout/default"/>
    <dgm:cxn modelId="{D95B54DC-193E-4808-96C7-16A31A11E040}" type="presOf" srcId="{B019EFA0-DFAD-4A8F-8C14-E579F1FFF352}" destId="{D7167373-D8A8-453C-AB99-543AF2776E49}" srcOrd="0" destOrd="0" presId="urn:microsoft.com/office/officeart/2005/8/layout/default"/>
    <dgm:cxn modelId="{0EFCB9E3-1B84-42C0-97C1-CF64B1BB9119}" srcId="{B019EFA0-DFAD-4A8F-8C14-E579F1FFF352}" destId="{BA3DC45D-DCDB-4CE4-A0C8-601FFF5CE91F}" srcOrd="6" destOrd="0" parTransId="{98BB2FBB-80A1-4F4C-985D-1670B5C60341}" sibTransId="{2C84A83D-28EE-49FD-A8AE-193EAC20A8FA}"/>
    <dgm:cxn modelId="{2BA88EE6-B977-447D-AAB9-A94B47570FD2}" type="presOf" srcId="{BF83C94C-EBC6-41BF-BA05-3B4DA6E28971}" destId="{FC82745F-1582-49AE-B4F3-3AB40CA66C7D}" srcOrd="0" destOrd="0" presId="urn:microsoft.com/office/officeart/2005/8/layout/default"/>
    <dgm:cxn modelId="{33E692E7-8336-4E12-8ECE-22C31569D8F0}" type="presOf" srcId="{1F07404A-EB09-4A19-8CE4-C2590E2EAF50}" destId="{D9900979-160E-4E13-A70A-52FC435FBD54}" srcOrd="0" destOrd="0" presId="urn:microsoft.com/office/officeart/2005/8/layout/default"/>
    <dgm:cxn modelId="{1F3153E9-3CFE-4C4E-BD90-AD3560D2A36A}" srcId="{B019EFA0-DFAD-4A8F-8C14-E579F1FFF352}" destId="{2A0CD97F-FDB2-495E-BBEC-605E535BCC63}" srcOrd="0" destOrd="0" parTransId="{86324C00-A7C5-4E79-8B50-0E3234200D55}" sibTransId="{9F2711FB-7D4F-4668-A738-6B2246551392}"/>
    <dgm:cxn modelId="{4EDF67ED-45C0-4B3F-9C48-5BA06F0C712B}" srcId="{B019EFA0-DFAD-4A8F-8C14-E579F1FFF352}" destId="{76709730-763C-4A52-90DC-9E03501C6B22}" srcOrd="4" destOrd="0" parTransId="{858311E9-BC56-4B99-AD54-9ADE4DE08E10}" sibTransId="{6E26872D-468E-4481-B008-30C08727DD51}"/>
    <dgm:cxn modelId="{46CE64F1-5974-4859-94B0-3E8E6761929A}" srcId="{B019EFA0-DFAD-4A8F-8C14-E579F1FFF352}" destId="{E00F9BED-1B0F-481A-BB49-0A94B2BFF625}" srcOrd="11" destOrd="0" parTransId="{F9FF81D2-844B-4557-AB46-CA896B91F012}" sibTransId="{CAE541F0-65E3-4C19-8B70-64CA7279FF9D}"/>
    <dgm:cxn modelId="{494A8BF5-1FDD-4D96-BC4E-708CEF7A7E09}" type="presOf" srcId="{92F4E780-5393-4BE1-B15C-B11BDDD62612}" destId="{883F6D1B-1312-49CF-8148-2C59F1A3FAF2}" srcOrd="0" destOrd="0" presId="urn:microsoft.com/office/officeart/2005/8/layout/default"/>
    <dgm:cxn modelId="{7C58F6F7-79EB-4B49-B401-B9BB9C9352CD}" type="presOf" srcId="{11FC30A6-B605-4EC2-9858-2460D547CBC9}" destId="{00A5AE2D-E05B-4A70-9C0E-259A80EA155A}" srcOrd="0" destOrd="0" presId="urn:microsoft.com/office/officeart/2005/8/layout/default"/>
    <dgm:cxn modelId="{A2728CF8-5192-4FF0-AB46-94EC7FB36E99}" type="presOf" srcId="{2A0CD97F-FDB2-495E-BBEC-605E535BCC63}" destId="{30A1EFF9-A94B-42FF-A4B3-437EDB6114A2}" srcOrd="0" destOrd="0" presId="urn:microsoft.com/office/officeart/2005/8/layout/default"/>
    <dgm:cxn modelId="{0B661D2E-AFD6-4D49-BD01-1E00D952514A}" type="presParOf" srcId="{D7167373-D8A8-453C-AB99-543AF2776E49}" destId="{30A1EFF9-A94B-42FF-A4B3-437EDB6114A2}" srcOrd="0" destOrd="0" presId="urn:microsoft.com/office/officeart/2005/8/layout/default"/>
    <dgm:cxn modelId="{B310FFC7-1E88-41EF-B8BF-E21801525FFF}" type="presParOf" srcId="{D7167373-D8A8-453C-AB99-543AF2776E49}" destId="{83F754D6-DFB3-4659-87C9-9B36EE47659B}" srcOrd="1" destOrd="0" presId="urn:microsoft.com/office/officeart/2005/8/layout/default"/>
    <dgm:cxn modelId="{6ACF488F-571A-4F26-B391-A121B914BD79}" type="presParOf" srcId="{D7167373-D8A8-453C-AB99-543AF2776E49}" destId="{614F8839-9D48-4060-8FBD-2614A5C4298B}" srcOrd="2" destOrd="0" presId="urn:microsoft.com/office/officeart/2005/8/layout/default"/>
    <dgm:cxn modelId="{E528F226-1BB2-4400-A98B-05673887F9FD}" type="presParOf" srcId="{D7167373-D8A8-453C-AB99-543AF2776E49}" destId="{7B589E64-10C1-4ED1-BDE1-9A6DEA0232C6}" srcOrd="3" destOrd="0" presId="urn:microsoft.com/office/officeart/2005/8/layout/default"/>
    <dgm:cxn modelId="{F3A74326-5F23-4401-95A5-6FFD9EF6B7BC}" type="presParOf" srcId="{D7167373-D8A8-453C-AB99-543AF2776E49}" destId="{D7D5F434-3BFC-46B1-93FF-EA297E853C1C}" srcOrd="4" destOrd="0" presId="urn:microsoft.com/office/officeart/2005/8/layout/default"/>
    <dgm:cxn modelId="{FA0F8380-E070-4B5E-AD8E-EF94A30DF997}" type="presParOf" srcId="{D7167373-D8A8-453C-AB99-543AF2776E49}" destId="{FD332E51-91A9-4CF4-A66F-103ABB64E246}" srcOrd="5" destOrd="0" presId="urn:microsoft.com/office/officeart/2005/8/layout/default"/>
    <dgm:cxn modelId="{4714EDB0-63E8-40CC-8A08-645F78CE1697}" type="presParOf" srcId="{D7167373-D8A8-453C-AB99-543AF2776E49}" destId="{00A5AE2D-E05B-4A70-9C0E-259A80EA155A}" srcOrd="6" destOrd="0" presId="urn:microsoft.com/office/officeart/2005/8/layout/default"/>
    <dgm:cxn modelId="{3FDBAA35-2668-459F-A6F7-D0C101D3E43D}" type="presParOf" srcId="{D7167373-D8A8-453C-AB99-543AF2776E49}" destId="{CEFD33AC-C16F-46EB-981F-AE806434A483}" srcOrd="7" destOrd="0" presId="urn:microsoft.com/office/officeart/2005/8/layout/default"/>
    <dgm:cxn modelId="{0BEB8B51-C165-4A4A-9219-E9F7F5B5C692}" type="presParOf" srcId="{D7167373-D8A8-453C-AB99-543AF2776E49}" destId="{01D76D84-DFBF-4AA7-B753-13CB05395402}" srcOrd="8" destOrd="0" presId="urn:microsoft.com/office/officeart/2005/8/layout/default"/>
    <dgm:cxn modelId="{6920EED5-FB79-4419-A7EB-57F93333F576}" type="presParOf" srcId="{D7167373-D8A8-453C-AB99-543AF2776E49}" destId="{9A070343-F17B-42D7-8371-1B4D0929B50F}" srcOrd="9" destOrd="0" presId="urn:microsoft.com/office/officeart/2005/8/layout/default"/>
    <dgm:cxn modelId="{8E04DC17-14C0-4464-9E66-2C9668B713F6}" type="presParOf" srcId="{D7167373-D8A8-453C-AB99-543AF2776E49}" destId="{CD16E823-F8F5-431C-8DB7-E84EF913E6BC}" srcOrd="10" destOrd="0" presId="urn:microsoft.com/office/officeart/2005/8/layout/default"/>
    <dgm:cxn modelId="{C63F7666-7C07-462B-B8F0-745A91724BD1}" type="presParOf" srcId="{D7167373-D8A8-453C-AB99-543AF2776E49}" destId="{B1823E76-4641-49FF-B8C9-FCF186B9B19D}" srcOrd="11" destOrd="0" presId="urn:microsoft.com/office/officeart/2005/8/layout/default"/>
    <dgm:cxn modelId="{F706AE64-6E05-465C-987E-F565FD55C072}" type="presParOf" srcId="{D7167373-D8A8-453C-AB99-543AF2776E49}" destId="{18208CB1-7147-42F2-A8C6-46A785AB231B}" srcOrd="12" destOrd="0" presId="urn:microsoft.com/office/officeart/2005/8/layout/default"/>
    <dgm:cxn modelId="{6722332F-F105-4049-9B67-B770F275F8D2}" type="presParOf" srcId="{D7167373-D8A8-453C-AB99-543AF2776E49}" destId="{BB9DDDD6-A8AF-4F20-B718-B20EAD180E1C}" srcOrd="13" destOrd="0" presId="urn:microsoft.com/office/officeart/2005/8/layout/default"/>
    <dgm:cxn modelId="{C7B1E17A-E093-41AC-9789-5FCBC465D4B1}" type="presParOf" srcId="{D7167373-D8A8-453C-AB99-543AF2776E49}" destId="{5D31A23E-05BC-4532-922F-D4F17275D239}" srcOrd="14" destOrd="0" presId="urn:microsoft.com/office/officeart/2005/8/layout/default"/>
    <dgm:cxn modelId="{946E4E06-60DB-47F4-BAEE-76B2D0CA355D}" type="presParOf" srcId="{D7167373-D8A8-453C-AB99-543AF2776E49}" destId="{DABF2B8D-0CE4-4566-91F7-C17FABB20B09}" srcOrd="15" destOrd="0" presId="urn:microsoft.com/office/officeart/2005/8/layout/default"/>
    <dgm:cxn modelId="{B3E4A499-6ED8-46AF-BC03-53EB0E7DFD85}" type="presParOf" srcId="{D7167373-D8A8-453C-AB99-543AF2776E49}" destId="{FC82745F-1582-49AE-B4F3-3AB40CA66C7D}" srcOrd="16" destOrd="0" presId="urn:microsoft.com/office/officeart/2005/8/layout/default"/>
    <dgm:cxn modelId="{CC72B3B6-E47C-456D-8A41-C51D7D6C6923}" type="presParOf" srcId="{D7167373-D8A8-453C-AB99-543AF2776E49}" destId="{0A4A1F06-D00A-4467-B272-FAC5CFEFBC76}" srcOrd="17" destOrd="0" presId="urn:microsoft.com/office/officeart/2005/8/layout/default"/>
    <dgm:cxn modelId="{4AC5C05D-2270-4413-B662-A9F7C04461B3}" type="presParOf" srcId="{D7167373-D8A8-453C-AB99-543AF2776E49}" destId="{32FB32D6-6C67-498C-963A-598153E11DC6}" srcOrd="18" destOrd="0" presId="urn:microsoft.com/office/officeart/2005/8/layout/default"/>
    <dgm:cxn modelId="{99D3B9D2-8AAF-42D3-AEC7-1F12F59F81F9}" type="presParOf" srcId="{D7167373-D8A8-453C-AB99-543AF2776E49}" destId="{70803E37-1C67-4CF5-BA81-43FDD4CD3B3D}" srcOrd="19" destOrd="0" presId="urn:microsoft.com/office/officeart/2005/8/layout/default"/>
    <dgm:cxn modelId="{DB009ED0-095F-43F9-804C-52F2D7046F3B}" type="presParOf" srcId="{D7167373-D8A8-453C-AB99-543AF2776E49}" destId="{D9900979-160E-4E13-A70A-52FC435FBD54}" srcOrd="20" destOrd="0" presId="urn:microsoft.com/office/officeart/2005/8/layout/default"/>
    <dgm:cxn modelId="{957EF61F-8482-40D3-A7AD-B648EC14CCA9}" type="presParOf" srcId="{D7167373-D8A8-453C-AB99-543AF2776E49}" destId="{7EFE609C-C904-40E5-AD16-2674CCFC6A26}" srcOrd="21" destOrd="0" presId="urn:microsoft.com/office/officeart/2005/8/layout/default"/>
    <dgm:cxn modelId="{01FF82F4-6C95-4F03-A9E4-44F5CD187B9E}" type="presParOf" srcId="{D7167373-D8A8-453C-AB99-543AF2776E49}" destId="{B95A5156-E8A2-4DB7-B886-8D50D2DA3DF7}" srcOrd="22" destOrd="0" presId="urn:microsoft.com/office/officeart/2005/8/layout/default"/>
    <dgm:cxn modelId="{AFB1DD50-67CF-40E5-9DFE-0BA9F3BFE2AB}" type="presParOf" srcId="{D7167373-D8A8-453C-AB99-543AF2776E49}" destId="{A078A03D-D049-46E2-8C7E-4DCFFBB5D2D8}" srcOrd="23" destOrd="0" presId="urn:microsoft.com/office/officeart/2005/8/layout/default"/>
    <dgm:cxn modelId="{DCF471DA-292D-4A0A-A7AE-8420E3A478AE}" type="presParOf" srcId="{D7167373-D8A8-453C-AB99-543AF2776E49}" destId="{E4F85047-39D3-4E28-B399-475FBC46FA8F}" srcOrd="24" destOrd="0" presId="urn:microsoft.com/office/officeart/2005/8/layout/default"/>
    <dgm:cxn modelId="{47D5D252-9BD3-43A7-A678-1E3E3551132E}" type="presParOf" srcId="{D7167373-D8A8-453C-AB99-543AF2776E49}" destId="{17570BDC-593B-4FC2-AC37-4B1B5D14E0AC}" srcOrd="25" destOrd="0" presId="urn:microsoft.com/office/officeart/2005/8/layout/default"/>
    <dgm:cxn modelId="{89C8AB03-1521-4784-AD0B-0F404A90CBA6}" type="presParOf" srcId="{D7167373-D8A8-453C-AB99-543AF2776E49}" destId="{DD8047D7-488D-430E-8CF5-BC373FA801C9}" srcOrd="26" destOrd="0" presId="urn:microsoft.com/office/officeart/2005/8/layout/default"/>
    <dgm:cxn modelId="{4EF4057C-9DFA-4610-85F4-3C38D1AA2CAB}" type="presParOf" srcId="{D7167373-D8A8-453C-AB99-543AF2776E49}" destId="{42B5D254-C8A0-4FCB-B147-53B09CB01328}" srcOrd="27" destOrd="0" presId="urn:microsoft.com/office/officeart/2005/8/layout/default"/>
    <dgm:cxn modelId="{634B0FCF-641C-4376-8375-7106ECB3F161}" type="presParOf" srcId="{D7167373-D8A8-453C-AB99-543AF2776E49}" destId="{0976A7E3-DC67-4EAD-A374-81E72CD472C2}" srcOrd="28" destOrd="0" presId="urn:microsoft.com/office/officeart/2005/8/layout/default"/>
    <dgm:cxn modelId="{9BA96845-8506-4889-A478-ABC071563E74}" type="presParOf" srcId="{D7167373-D8A8-453C-AB99-543AF2776E49}" destId="{3ACD5116-EF8E-4E2F-BE3C-1FC94BA5E6D8}" srcOrd="29" destOrd="0" presId="urn:microsoft.com/office/officeart/2005/8/layout/default"/>
    <dgm:cxn modelId="{8F1D9691-413C-4243-9F47-A8B91A7E7B53}" type="presParOf" srcId="{D7167373-D8A8-453C-AB99-543AF2776E49}" destId="{883F6D1B-1312-49CF-8148-2C59F1A3FAF2}" srcOrd="30" destOrd="0" presId="urn:microsoft.com/office/officeart/2005/8/layout/default"/>
    <dgm:cxn modelId="{2DFD97C8-F40D-4C1B-AF5E-72A54296CF18}" type="presParOf" srcId="{D7167373-D8A8-453C-AB99-543AF2776E49}" destId="{D04BFF25-2E6B-48AA-A0D8-4C1AEE8914FA}" srcOrd="31" destOrd="0" presId="urn:microsoft.com/office/officeart/2005/8/layout/default"/>
    <dgm:cxn modelId="{3CEAC987-7B50-4DF4-83A3-627F73888941}" type="presParOf" srcId="{D7167373-D8A8-453C-AB99-543AF2776E49}" destId="{3099AE46-BF71-4D30-9EA7-FE9655C02EC9}" srcOrd="32" destOrd="0" presId="urn:microsoft.com/office/officeart/2005/8/layout/default"/>
    <dgm:cxn modelId="{7EE37BF9-805B-4688-B244-F18A36FC5970}" type="presParOf" srcId="{D7167373-D8A8-453C-AB99-543AF2776E49}" destId="{2A27D90D-D741-4081-9A0F-A4C23CA96E51}" srcOrd="33" destOrd="0" presId="urn:microsoft.com/office/officeart/2005/8/layout/default"/>
    <dgm:cxn modelId="{F26A8D10-C123-4B01-875A-473A27B5062B}" type="presParOf" srcId="{D7167373-D8A8-453C-AB99-543AF2776E49}" destId="{95902CB9-9496-43A1-9B0C-647DA7202F6B}" srcOrd="3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3283AD-C794-457F-A5C5-10F7DF50780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270B7A1-6FEA-4FEB-B554-577735E64F2E}">
      <dgm:prSet/>
      <dgm:spPr/>
      <dgm:t>
        <a:bodyPr/>
        <a:lstStyle/>
        <a:p>
          <a:pPr>
            <a:lnSpc>
              <a:spcPct val="100000"/>
            </a:lnSpc>
            <a:defRPr b="1"/>
          </a:pPr>
          <a:r>
            <a:rPr lang="en-US" b="1"/>
            <a:t>Train-Test Split: </a:t>
          </a:r>
          <a:endParaRPr lang="en-US"/>
        </a:p>
      </dgm:t>
    </dgm:pt>
    <dgm:pt modelId="{7AEC38A9-EEDE-4DC7-B9BC-40DE31115FF8}" type="parTrans" cxnId="{014BABA6-281B-4B3D-9002-C71471822D7C}">
      <dgm:prSet/>
      <dgm:spPr/>
      <dgm:t>
        <a:bodyPr/>
        <a:lstStyle/>
        <a:p>
          <a:endParaRPr lang="en-US"/>
        </a:p>
      </dgm:t>
    </dgm:pt>
    <dgm:pt modelId="{819975A9-0934-4C2A-9539-38DE94A619C9}" type="sibTrans" cxnId="{014BABA6-281B-4B3D-9002-C71471822D7C}">
      <dgm:prSet/>
      <dgm:spPr/>
      <dgm:t>
        <a:bodyPr/>
        <a:lstStyle/>
        <a:p>
          <a:endParaRPr lang="en-US"/>
        </a:p>
      </dgm:t>
    </dgm:pt>
    <dgm:pt modelId="{D9D29D26-CC40-4567-A7E7-95149598896E}">
      <dgm:prSet/>
      <dgm:spPr/>
      <dgm:t>
        <a:bodyPr/>
        <a:lstStyle/>
        <a:p>
          <a:pPr>
            <a:lnSpc>
              <a:spcPct val="100000"/>
            </a:lnSpc>
          </a:pPr>
          <a:r>
            <a:rPr lang="en-US"/>
            <a:t>The dataset was split into 80% for training and 20% for testing. This ensures that the model is trained on most of the data while keeping enough data aside to evaluate the model’s performance.</a:t>
          </a:r>
        </a:p>
      </dgm:t>
    </dgm:pt>
    <dgm:pt modelId="{CF3855E8-79C9-4D2F-9382-B0719C13A09E}" type="parTrans" cxnId="{21C51735-C1A6-461C-9513-0C1B612AC9FE}">
      <dgm:prSet/>
      <dgm:spPr/>
      <dgm:t>
        <a:bodyPr/>
        <a:lstStyle/>
        <a:p>
          <a:endParaRPr lang="en-US"/>
        </a:p>
      </dgm:t>
    </dgm:pt>
    <dgm:pt modelId="{57BCF604-B03B-4E60-B5F0-5AFC026106E7}" type="sibTrans" cxnId="{21C51735-C1A6-461C-9513-0C1B612AC9FE}">
      <dgm:prSet/>
      <dgm:spPr/>
      <dgm:t>
        <a:bodyPr/>
        <a:lstStyle/>
        <a:p>
          <a:endParaRPr lang="en-US"/>
        </a:p>
      </dgm:t>
    </dgm:pt>
    <dgm:pt modelId="{7EDF8063-96D1-4FC8-9D75-60E4DD5011B8}">
      <dgm:prSet/>
      <dgm:spPr/>
      <dgm:t>
        <a:bodyPr/>
        <a:lstStyle/>
        <a:p>
          <a:pPr>
            <a:lnSpc>
              <a:spcPct val="100000"/>
            </a:lnSpc>
            <a:defRPr b="1"/>
          </a:pPr>
          <a:r>
            <a:rPr lang="en-IN" b="1"/>
            <a:t>Feature Scaling:</a:t>
          </a:r>
          <a:endParaRPr lang="en-US"/>
        </a:p>
      </dgm:t>
    </dgm:pt>
    <dgm:pt modelId="{6B917E60-6034-4D66-82B0-2961185D4058}" type="parTrans" cxnId="{F7396E98-5E5F-4481-82D4-F1DC61336F94}">
      <dgm:prSet/>
      <dgm:spPr/>
      <dgm:t>
        <a:bodyPr/>
        <a:lstStyle/>
        <a:p>
          <a:endParaRPr lang="en-US"/>
        </a:p>
      </dgm:t>
    </dgm:pt>
    <dgm:pt modelId="{F5321814-A6E3-481B-AFE8-B1A9F7712F48}" type="sibTrans" cxnId="{F7396E98-5E5F-4481-82D4-F1DC61336F94}">
      <dgm:prSet/>
      <dgm:spPr/>
      <dgm:t>
        <a:bodyPr/>
        <a:lstStyle/>
        <a:p>
          <a:endParaRPr lang="en-US"/>
        </a:p>
      </dgm:t>
    </dgm:pt>
    <dgm:pt modelId="{339A8F9F-FBD1-4D16-9807-B6DE59B1F289}">
      <dgm:prSet/>
      <dgm:spPr/>
      <dgm:t>
        <a:bodyPr/>
        <a:lstStyle/>
        <a:p>
          <a:pPr>
            <a:lnSpc>
              <a:spcPct val="100000"/>
            </a:lnSpc>
          </a:pPr>
          <a:r>
            <a:rPr lang="en-IN"/>
            <a:t>Using StandardScaler </a:t>
          </a:r>
          <a:r>
            <a:rPr lang="en-US"/>
            <a:t>to standardize the features was essential to ensure that the model treats all features equally and avoids bias toward features with larger values.</a:t>
          </a:r>
        </a:p>
      </dgm:t>
    </dgm:pt>
    <dgm:pt modelId="{5A947DD2-8251-4946-858C-5CE8E02B75AA}" type="parTrans" cxnId="{9BC08FA7-EF1C-4DEE-89B7-2C4BF0B0D9B3}">
      <dgm:prSet/>
      <dgm:spPr/>
      <dgm:t>
        <a:bodyPr/>
        <a:lstStyle/>
        <a:p>
          <a:endParaRPr lang="en-US"/>
        </a:p>
      </dgm:t>
    </dgm:pt>
    <dgm:pt modelId="{E00031F7-E15E-419E-A86D-08F53FE5F272}" type="sibTrans" cxnId="{9BC08FA7-EF1C-4DEE-89B7-2C4BF0B0D9B3}">
      <dgm:prSet/>
      <dgm:spPr/>
      <dgm:t>
        <a:bodyPr/>
        <a:lstStyle/>
        <a:p>
          <a:endParaRPr lang="en-US"/>
        </a:p>
      </dgm:t>
    </dgm:pt>
    <dgm:pt modelId="{7B6A0EBC-2E51-4BDB-9D8C-056BDEF78848}">
      <dgm:prSet/>
      <dgm:spPr/>
      <dgm:t>
        <a:bodyPr/>
        <a:lstStyle/>
        <a:p>
          <a:pPr>
            <a:lnSpc>
              <a:spcPct val="100000"/>
            </a:lnSpc>
            <a:defRPr b="1"/>
          </a:pPr>
          <a:r>
            <a:rPr lang="en-IN" b="1"/>
            <a:t>XGBoost Model Training:</a:t>
          </a:r>
          <a:endParaRPr lang="en-US"/>
        </a:p>
      </dgm:t>
    </dgm:pt>
    <dgm:pt modelId="{92AF5E93-2E12-4CEE-B09D-27F1184141D8}" type="parTrans" cxnId="{4C327FA3-C4F3-4E80-9E85-EE60A5B6D4F2}">
      <dgm:prSet/>
      <dgm:spPr/>
      <dgm:t>
        <a:bodyPr/>
        <a:lstStyle/>
        <a:p>
          <a:endParaRPr lang="en-US"/>
        </a:p>
      </dgm:t>
    </dgm:pt>
    <dgm:pt modelId="{BB8F0F4E-43A5-4053-B00F-F6C853999A46}" type="sibTrans" cxnId="{4C327FA3-C4F3-4E80-9E85-EE60A5B6D4F2}">
      <dgm:prSet/>
      <dgm:spPr/>
      <dgm:t>
        <a:bodyPr/>
        <a:lstStyle/>
        <a:p>
          <a:endParaRPr lang="en-US"/>
        </a:p>
      </dgm:t>
    </dgm:pt>
    <dgm:pt modelId="{D06D1A5C-0F78-4A9C-B396-36A6F47CFBCE}">
      <dgm:prSet/>
      <dgm:spPr/>
      <dgm:t>
        <a:bodyPr/>
        <a:lstStyle/>
        <a:p>
          <a:pPr>
            <a:lnSpc>
              <a:spcPct val="100000"/>
            </a:lnSpc>
          </a:pPr>
          <a:r>
            <a:rPr lang="en-IN"/>
            <a:t>The XGBOOST model was trained with hyperparameters such as max_depth = 5, n_estimators = 100, and learning_rate = 0.1.T</a:t>
          </a:r>
          <a:r>
            <a:rPr lang="en-US"/>
            <a:t>hese parameters control the depth of each tree, the number of boosting rounds, and the learning rate for optimization.</a:t>
          </a:r>
        </a:p>
      </dgm:t>
    </dgm:pt>
    <dgm:pt modelId="{AD1D233D-A928-45C6-82B0-E37B92B72F50}" type="parTrans" cxnId="{300A5DAE-35FD-444D-AF3A-D53FAB1491B0}">
      <dgm:prSet/>
      <dgm:spPr/>
      <dgm:t>
        <a:bodyPr/>
        <a:lstStyle/>
        <a:p>
          <a:endParaRPr lang="en-US"/>
        </a:p>
      </dgm:t>
    </dgm:pt>
    <dgm:pt modelId="{D4EDC1CE-6A2F-46FF-99F6-34B5FF13B05D}" type="sibTrans" cxnId="{300A5DAE-35FD-444D-AF3A-D53FAB1491B0}">
      <dgm:prSet/>
      <dgm:spPr/>
      <dgm:t>
        <a:bodyPr/>
        <a:lstStyle/>
        <a:p>
          <a:endParaRPr lang="en-US"/>
        </a:p>
      </dgm:t>
    </dgm:pt>
    <dgm:pt modelId="{231896F2-0869-4E4E-8747-21E861264D0B}" type="pres">
      <dgm:prSet presAssocID="{CD3283AD-C794-457F-A5C5-10F7DF507803}" presName="root" presStyleCnt="0">
        <dgm:presLayoutVars>
          <dgm:dir/>
          <dgm:resizeHandles val="exact"/>
        </dgm:presLayoutVars>
      </dgm:prSet>
      <dgm:spPr/>
    </dgm:pt>
    <dgm:pt modelId="{1C6FB6BE-CA74-4B17-A564-2A546EF76A11}" type="pres">
      <dgm:prSet presAssocID="{9270B7A1-6FEA-4FEB-B554-577735E64F2E}" presName="compNode" presStyleCnt="0"/>
      <dgm:spPr/>
    </dgm:pt>
    <dgm:pt modelId="{B0D164AE-43C8-40A5-9A2A-FB25250833D0}" type="pres">
      <dgm:prSet presAssocID="{9270B7A1-6FEA-4FEB-B554-577735E64F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2ED19A99-8220-43DE-A610-60ABA091BE2E}" type="pres">
      <dgm:prSet presAssocID="{9270B7A1-6FEA-4FEB-B554-577735E64F2E}" presName="iconSpace" presStyleCnt="0"/>
      <dgm:spPr/>
    </dgm:pt>
    <dgm:pt modelId="{74671C36-0458-48CC-835E-E1359DE184A5}" type="pres">
      <dgm:prSet presAssocID="{9270B7A1-6FEA-4FEB-B554-577735E64F2E}" presName="parTx" presStyleLbl="revTx" presStyleIdx="0" presStyleCnt="6">
        <dgm:presLayoutVars>
          <dgm:chMax val="0"/>
          <dgm:chPref val="0"/>
        </dgm:presLayoutVars>
      </dgm:prSet>
      <dgm:spPr/>
    </dgm:pt>
    <dgm:pt modelId="{6E1BD01B-0724-4D38-BDDC-867BD580A50D}" type="pres">
      <dgm:prSet presAssocID="{9270B7A1-6FEA-4FEB-B554-577735E64F2E}" presName="txSpace" presStyleCnt="0"/>
      <dgm:spPr/>
    </dgm:pt>
    <dgm:pt modelId="{2801A7C1-2156-448A-B1BD-3249FE9933EF}" type="pres">
      <dgm:prSet presAssocID="{9270B7A1-6FEA-4FEB-B554-577735E64F2E}" presName="desTx" presStyleLbl="revTx" presStyleIdx="1" presStyleCnt="6">
        <dgm:presLayoutVars/>
      </dgm:prSet>
      <dgm:spPr/>
    </dgm:pt>
    <dgm:pt modelId="{D5EC01AF-0B24-4516-A1BD-E3FF407428D8}" type="pres">
      <dgm:prSet presAssocID="{819975A9-0934-4C2A-9539-38DE94A619C9}" presName="sibTrans" presStyleCnt="0"/>
      <dgm:spPr/>
    </dgm:pt>
    <dgm:pt modelId="{91452764-9902-409C-A758-326CBE52F1AB}" type="pres">
      <dgm:prSet presAssocID="{7EDF8063-96D1-4FC8-9D75-60E4DD5011B8}" presName="compNode" presStyleCnt="0"/>
      <dgm:spPr/>
    </dgm:pt>
    <dgm:pt modelId="{D4607952-6367-4700-BA3D-E83589401F4E}" type="pres">
      <dgm:prSet presAssocID="{7EDF8063-96D1-4FC8-9D75-60E4DD5011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ABACEE7-B075-41C7-9574-E927F6FB9E62}" type="pres">
      <dgm:prSet presAssocID="{7EDF8063-96D1-4FC8-9D75-60E4DD5011B8}" presName="iconSpace" presStyleCnt="0"/>
      <dgm:spPr/>
    </dgm:pt>
    <dgm:pt modelId="{A836C12F-21E3-4B27-8AAE-69AD09B4BED7}" type="pres">
      <dgm:prSet presAssocID="{7EDF8063-96D1-4FC8-9D75-60E4DD5011B8}" presName="parTx" presStyleLbl="revTx" presStyleIdx="2" presStyleCnt="6">
        <dgm:presLayoutVars>
          <dgm:chMax val="0"/>
          <dgm:chPref val="0"/>
        </dgm:presLayoutVars>
      </dgm:prSet>
      <dgm:spPr/>
    </dgm:pt>
    <dgm:pt modelId="{0FB0DAA5-8C8E-4FC9-A199-611E93B474B6}" type="pres">
      <dgm:prSet presAssocID="{7EDF8063-96D1-4FC8-9D75-60E4DD5011B8}" presName="txSpace" presStyleCnt="0"/>
      <dgm:spPr/>
    </dgm:pt>
    <dgm:pt modelId="{B59DD9E0-4EEC-4B8D-A21A-3A17382127A7}" type="pres">
      <dgm:prSet presAssocID="{7EDF8063-96D1-4FC8-9D75-60E4DD5011B8}" presName="desTx" presStyleLbl="revTx" presStyleIdx="3" presStyleCnt="6">
        <dgm:presLayoutVars/>
      </dgm:prSet>
      <dgm:spPr/>
    </dgm:pt>
    <dgm:pt modelId="{94D7CA1D-D25E-46E4-9B28-6FF5DE538789}" type="pres">
      <dgm:prSet presAssocID="{F5321814-A6E3-481B-AFE8-B1A9F7712F48}" presName="sibTrans" presStyleCnt="0"/>
      <dgm:spPr/>
    </dgm:pt>
    <dgm:pt modelId="{49E94D83-5ECF-4FF7-BC3E-FB3820ED2B09}" type="pres">
      <dgm:prSet presAssocID="{7B6A0EBC-2E51-4BDB-9D8C-056BDEF78848}" presName="compNode" presStyleCnt="0"/>
      <dgm:spPr/>
    </dgm:pt>
    <dgm:pt modelId="{24E80FEE-ADAB-4D7B-AD13-F12D7555C59D}" type="pres">
      <dgm:prSet presAssocID="{7B6A0EBC-2E51-4BDB-9D8C-056BDEF788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E62AC533-7745-454C-A08C-79741FD0FF5F}" type="pres">
      <dgm:prSet presAssocID="{7B6A0EBC-2E51-4BDB-9D8C-056BDEF78848}" presName="iconSpace" presStyleCnt="0"/>
      <dgm:spPr/>
    </dgm:pt>
    <dgm:pt modelId="{0FD75175-CBB8-4D2F-8C29-C0FA11F227BF}" type="pres">
      <dgm:prSet presAssocID="{7B6A0EBC-2E51-4BDB-9D8C-056BDEF78848}" presName="parTx" presStyleLbl="revTx" presStyleIdx="4" presStyleCnt="6">
        <dgm:presLayoutVars>
          <dgm:chMax val="0"/>
          <dgm:chPref val="0"/>
        </dgm:presLayoutVars>
      </dgm:prSet>
      <dgm:spPr/>
    </dgm:pt>
    <dgm:pt modelId="{81AB9379-63C3-431B-972A-066E511B1785}" type="pres">
      <dgm:prSet presAssocID="{7B6A0EBC-2E51-4BDB-9D8C-056BDEF78848}" presName="txSpace" presStyleCnt="0"/>
      <dgm:spPr/>
    </dgm:pt>
    <dgm:pt modelId="{32AB7A54-D3A5-42FC-B456-D80E5DECBDB3}" type="pres">
      <dgm:prSet presAssocID="{7B6A0EBC-2E51-4BDB-9D8C-056BDEF78848}" presName="desTx" presStyleLbl="revTx" presStyleIdx="5" presStyleCnt="6">
        <dgm:presLayoutVars/>
      </dgm:prSet>
      <dgm:spPr/>
    </dgm:pt>
  </dgm:ptLst>
  <dgm:cxnLst>
    <dgm:cxn modelId="{AC73491F-BB7E-4941-8AA8-A72623AEC0D4}" type="presOf" srcId="{D06D1A5C-0F78-4A9C-B396-36A6F47CFBCE}" destId="{32AB7A54-D3A5-42FC-B456-D80E5DECBDB3}" srcOrd="0" destOrd="0" presId="urn:microsoft.com/office/officeart/2018/2/layout/IconLabelDescriptionList"/>
    <dgm:cxn modelId="{21C51735-C1A6-461C-9513-0C1B612AC9FE}" srcId="{9270B7A1-6FEA-4FEB-B554-577735E64F2E}" destId="{D9D29D26-CC40-4567-A7E7-95149598896E}" srcOrd="0" destOrd="0" parTransId="{CF3855E8-79C9-4D2F-9382-B0719C13A09E}" sibTransId="{57BCF604-B03B-4E60-B5F0-5AFC026106E7}"/>
    <dgm:cxn modelId="{55A8CD47-45E8-41D8-92D2-57745416DF67}" type="presOf" srcId="{CD3283AD-C794-457F-A5C5-10F7DF507803}" destId="{231896F2-0869-4E4E-8747-21E861264D0B}" srcOrd="0" destOrd="0" presId="urn:microsoft.com/office/officeart/2018/2/layout/IconLabelDescriptionList"/>
    <dgm:cxn modelId="{829BEB6C-8590-47E3-85D4-5E170CD20869}" type="presOf" srcId="{D9D29D26-CC40-4567-A7E7-95149598896E}" destId="{2801A7C1-2156-448A-B1BD-3249FE9933EF}" srcOrd="0" destOrd="0" presId="urn:microsoft.com/office/officeart/2018/2/layout/IconLabelDescriptionList"/>
    <dgm:cxn modelId="{F7396E98-5E5F-4481-82D4-F1DC61336F94}" srcId="{CD3283AD-C794-457F-A5C5-10F7DF507803}" destId="{7EDF8063-96D1-4FC8-9D75-60E4DD5011B8}" srcOrd="1" destOrd="0" parTransId="{6B917E60-6034-4D66-82B0-2961185D4058}" sibTransId="{F5321814-A6E3-481B-AFE8-B1A9F7712F48}"/>
    <dgm:cxn modelId="{75CFF299-C2EC-40E8-8E76-597825A9DAC2}" type="presOf" srcId="{7EDF8063-96D1-4FC8-9D75-60E4DD5011B8}" destId="{A836C12F-21E3-4B27-8AAE-69AD09B4BED7}" srcOrd="0" destOrd="0" presId="urn:microsoft.com/office/officeart/2018/2/layout/IconLabelDescriptionList"/>
    <dgm:cxn modelId="{4C327FA3-C4F3-4E80-9E85-EE60A5B6D4F2}" srcId="{CD3283AD-C794-457F-A5C5-10F7DF507803}" destId="{7B6A0EBC-2E51-4BDB-9D8C-056BDEF78848}" srcOrd="2" destOrd="0" parTransId="{92AF5E93-2E12-4CEE-B09D-27F1184141D8}" sibTransId="{BB8F0F4E-43A5-4053-B00F-F6C853999A46}"/>
    <dgm:cxn modelId="{014BABA6-281B-4B3D-9002-C71471822D7C}" srcId="{CD3283AD-C794-457F-A5C5-10F7DF507803}" destId="{9270B7A1-6FEA-4FEB-B554-577735E64F2E}" srcOrd="0" destOrd="0" parTransId="{7AEC38A9-EEDE-4DC7-B9BC-40DE31115FF8}" sibTransId="{819975A9-0934-4C2A-9539-38DE94A619C9}"/>
    <dgm:cxn modelId="{9BC08FA7-EF1C-4DEE-89B7-2C4BF0B0D9B3}" srcId="{7EDF8063-96D1-4FC8-9D75-60E4DD5011B8}" destId="{339A8F9F-FBD1-4D16-9807-B6DE59B1F289}" srcOrd="0" destOrd="0" parTransId="{5A947DD2-8251-4946-858C-5CE8E02B75AA}" sibTransId="{E00031F7-E15E-419E-A86D-08F53FE5F272}"/>
    <dgm:cxn modelId="{300A5DAE-35FD-444D-AF3A-D53FAB1491B0}" srcId="{7B6A0EBC-2E51-4BDB-9D8C-056BDEF78848}" destId="{D06D1A5C-0F78-4A9C-B396-36A6F47CFBCE}" srcOrd="0" destOrd="0" parTransId="{AD1D233D-A928-45C6-82B0-E37B92B72F50}" sibTransId="{D4EDC1CE-6A2F-46FF-99F6-34B5FF13B05D}"/>
    <dgm:cxn modelId="{AC8A08DA-F46D-44D3-849F-F22BBC3C3A58}" type="presOf" srcId="{9270B7A1-6FEA-4FEB-B554-577735E64F2E}" destId="{74671C36-0458-48CC-835E-E1359DE184A5}" srcOrd="0" destOrd="0" presId="urn:microsoft.com/office/officeart/2018/2/layout/IconLabelDescriptionList"/>
    <dgm:cxn modelId="{74683BEA-9232-44B0-B31A-5D4B8202FDC6}" type="presOf" srcId="{339A8F9F-FBD1-4D16-9807-B6DE59B1F289}" destId="{B59DD9E0-4EEC-4B8D-A21A-3A17382127A7}" srcOrd="0" destOrd="0" presId="urn:microsoft.com/office/officeart/2018/2/layout/IconLabelDescriptionList"/>
    <dgm:cxn modelId="{1B6AFEED-E41E-441C-9651-2939384A895D}" type="presOf" srcId="{7B6A0EBC-2E51-4BDB-9D8C-056BDEF78848}" destId="{0FD75175-CBB8-4D2F-8C29-C0FA11F227BF}" srcOrd="0" destOrd="0" presId="urn:microsoft.com/office/officeart/2018/2/layout/IconLabelDescriptionList"/>
    <dgm:cxn modelId="{7B9F2C44-3AC1-4066-A7A5-450C328BBAB6}" type="presParOf" srcId="{231896F2-0869-4E4E-8747-21E861264D0B}" destId="{1C6FB6BE-CA74-4B17-A564-2A546EF76A11}" srcOrd="0" destOrd="0" presId="urn:microsoft.com/office/officeart/2018/2/layout/IconLabelDescriptionList"/>
    <dgm:cxn modelId="{D69748BA-4221-4DA3-B393-876A01B703AB}" type="presParOf" srcId="{1C6FB6BE-CA74-4B17-A564-2A546EF76A11}" destId="{B0D164AE-43C8-40A5-9A2A-FB25250833D0}" srcOrd="0" destOrd="0" presId="urn:microsoft.com/office/officeart/2018/2/layout/IconLabelDescriptionList"/>
    <dgm:cxn modelId="{D64D638F-3B99-4C45-9993-5DE7C70EA798}" type="presParOf" srcId="{1C6FB6BE-CA74-4B17-A564-2A546EF76A11}" destId="{2ED19A99-8220-43DE-A610-60ABA091BE2E}" srcOrd="1" destOrd="0" presId="urn:microsoft.com/office/officeart/2018/2/layout/IconLabelDescriptionList"/>
    <dgm:cxn modelId="{3253B4D3-043F-46DA-BBE6-8CE218176B2A}" type="presParOf" srcId="{1C6FB6BE-CA74-4B17-A564-2A546EF76A11}" destId="{74671C36-0458-48CC-835E-E1359DE184A5}" srcOrd="2" destOrd="0" presId="urn:microsoft.com/office/officeart/2018/2/layout/IconLabelDescriptionList"/>
    <dgm:cxn modelId="{7296695F-4BE2-4D2F-95BD-DD04056B0DE4}" type="presParOf" srcId="{1C6FB6BE-CA74-4B17-A564-2A546EF76A11}" destId="{6E1BD01B-0724-4D38-BDDC-867BD580A50D}" srcOrd="3" destOrd="0" presId="urn:microsoft.com/office/officeart/2018/2/layout/IconLabelDescriptionList"/>
    <dgm:cxn modelId="{C2EE7A5C-4F8A-4AEB-9397-95BDBE96CE1F}" type="presParOf" srcId="{1C6FB6BE-CA74-4B17-A564-2A546EF76A11}" destId="{2801A7C1-2156-448A-B1BD-3249FE9933EF}" srcOrd="4" destOrd="0" presId="urn:microsoft.com/office/officeart/2018/2/layout/IconLabelDescriptionList"/>
    <dgm:cxn modelId="{62C3F583-D5AE-45D7-8D35-3D749307D2C8}" type="presParOf" srcId="{231896F2-0869-4E4E-8747-21E861264D0B}" destId="{D5EC01AF-0B24-4516-A1BD-E3FF407428D8}" srcOrd="1" destOrd="0" presId="urn:microsoft.com/office/officeart/2018/2/layout/IconLabelDescriptionList"/>
    <dgm:cxn modelId="{74BAAF5F-030A-4377-B757-E4C643F1B8D2}" type="presParOf" srcId="{231896F2-0869-4E4E-8747-21E861264D0B}" destId="{91452764-9902-409C-A758-326CBE52F1AB}" srcOrd="2" destOrd="0" presId="urn:microsoft.com/office/officeart/2018/2/layout/IconLabelDescriptionList"/>
    <dgm:cxn modelId="{779E8E3F-8DFB-4E68-80D1-979ABEA24982}" type="presParOf" srcId="{91452764-9902-409C-A758-326CBE52F1AB}" destId="{D4607952-6367-4700-BA3D-E83589401F4E}" srcOrd="0" destOrd="0" presId="urn:microsoft.com/office/officeart/2018/2/layout/IconLabelDescriptionList"/>
    <dgm:cxn modelId="{75A23E5F-B962-412D-AD6D-69476384CD8D}" type="presParOf" srcId="{91452764-9902-409C-A758-326CBE52F1AB}" destId="{1ABACEE7-B075-41C7-9574-E927F6FB9E62}" srcOrd="1" destOrd="0" presId="urn:microsoft.com/office/officeart/2018/2/layout/IconLabelDescriptionList"/>
    <dgm:cxn modelId="{45FAE116-AFAE-47F9-9615-8F693D9B8CFD}" type="presParOf" srcId="{91452764-9902-409C-A758-326CBE52F1AB}" destId="{A836C12F-21E3-4B27-8AAE-69AD09B4BED7}" srcOrd="2" destOrd="0" presId="urn:microsoft.com/office/officeart/2018/2/layout/IconLabelDescriptionList"/>
    <dgm:cxn modelId="{D192B913-F797-440A-8134-5AD805302337}" type="presParOf" srcId="{91452764-9902-409C-A758-326CBE52F1AB}" destId="{0FB0DAA5-8C8E-4FC9-A199-611E93B474B6}" srcOrd="3" destOrd="0" presId="urn:microsoft.com/office/officeart/2018/2/layout/IconLabelDescriptionList"/>
    <dgm:cxn modelId="{95BCF6D7-2713-4F57-9419-7E64C914D46F}" type="presParOf" srcId="{91452764-9902-409C-A758-326CBE52F1AB}" destId="{B59DD9E0-4EEC-4B8D-A21A-3A17382127A7}" srcOrd="4" destOrd="0" presId="urn:microsoft.com/office/officeart/2018/2/layout/IconLabelDescriptionList"/>
    <dgm:cxn modelId="{4A929820-5780-47BE-899C-9018D1F03964}" type="presParOf" srcId="{231896F2-0869-4E4E-8747-21E861264D0B}" destId="{94D7CA1D-D25E-46E4-9B28-6FF5DE538789}" srcOrd="3" destOrd="0" presId="urn:microsoft.com/office/officeart/2018/2/layout/IconLabelDescriptionList"/>
    <dgm:cxn modelId="{930E426E-796E-44A0-98FE-D008FF6D5EF2}" type="presParOf" srcId="{231896F2-0869-4E4E-8747-21E861264D0B}" destId="{49E94D83-5ECF-4FF7-BC3E-FB3820ED2B09}" srcOrd="4" destOrd="0" presId="urn:microsoft.com/office/officeart/2018/2/layout/IconLabelDescriptionList"/>
    <dgm:cxn modelId="{62D420C3-1D52-4B3F-AD13-3E3340DABBD7}" type="presParOf" srcId="{49E94D83-5ECF-4FF7-BC3E-FB3820ED2B09}" destId="{24E80FEE-ADAB-4D7B-AD13-F12D7555C59D}" srcOrd="0" destOrd="0" presId="urn:microsoft.com/office/officeart/2018/2/layout/IconLabelDescriptionList"/>
    <dgm:cxn modelId="{9FAA76F5-D2FA-4702-8FD5-2A2AC195D1EB}" type="presParOf" srcId="{49E94D83-5ECF-4FF7-BC3E-FB3820ED2B09}" destId="{E62AC533-7745-454C-A08C-79741FD0FF5F}" srcOrd="1" destOrd="0" presId="urn:microsoft.com/office/officeart/2018/2/layout/IconLabelDescriptionList"/>
    <dgm:cxn modelId="{A2541C4F-4BE0-4B53-B9DD-28CD404CF27E}" type="presParOf" srcId="{49E94D83-5ECF-4FF7-BC3E-FB3820ED2B09}" destId="{0FD75175-CBB8-4D2F-8C29-C0FA11F227BF}" srcOrd="2" destOrd="0" presId="urn:microsoft.com/office/officeart/2018/2/layout/IconLabelDescriptionList"/>
    <dgm:cxn modelId="{F25A9ABA-8993-4978-A79A-28DD3A843C36}" type="presParOf" srcId="{49E94D83-5ECF-4FF7-BC3E-FB3820ED2B09}" destId="{81AB9379-63C3-431B-972A-066E511B1785}" srcOrd="3" destOrd="0" presId="urn:microsoft.com/office/officeart/2018/2/layout/IconLabelDescriptionList"/>
    <dgm:cxn modelId="{19BF5911-B0E2-4126-8F77-A82853CD9DAF}" type="presParOf" srcId="{49E94D83-5ECF-4FF7-BC3E-FB3820ED2B09}" destId="{32AB7A54-D3A5-42FC-B456-D80E5DECBDB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8A29DCF-D676-43F6-A595-4FE4E5828E7B}"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4E2BF698-3722-4B40-80E0-1027CDB6CECE}">
      <dgm:prSet/>
      <dgm:spPr/>
      <dgm:t>
        <a:bodyPr/>
        <a:lstStyle/>
        <a:p>
          <a:pPr>
            <a:lnSpc>
              <a:spcPct val="100000"/>
            </a:lnSpc>
            <a:defRPr b="1"/>
          </a:pPr>
          <a:r>
            <a:rPr lang="en-US" b="1"/>
            <a:t>Decision Tree Results:</a:t>
          </a:r>
          <a:endParaRPr lang="en-US"/>
        </a:p>
      </dgm:t>
    </dgm:pt>
    <dgm:pt modelId="{9A7E0D33-BFB4-4609-B006-FA5870C53C52}" type="parTrans" cxnId="{E6DF5C9E-4ED6-4263-802E-A7254CFFBC5A}">
      <dgm:prSet/>
      <dgm:spPr/>
      <dgm:t>
        <a:bodyPr/>
        <a:lstStyle/>
        <a:p>
          <a:endParaRPr lang="en-US"/>
        </a:p>
      </dgm:t>
    </dgm:pt>
    <dgm:pt modelId="{533EC0D8-3736-4692-A399-5E1D68A411BA}" type="sibTrans" cxnId="{E6DF5C9E-4ED6-4263-802E-A7254CFFBC5A}">
      <dgm:prSet/>
      <dgm:spPr/>
      <dgm:t>
        <a:bodyPr/>
        <a:lstStyle/>
        <a:p>
          <a:endParaRPr lang="en-US"/>
        </a:p>
      </dgm:t>
    </dgm:pt>
    <dgm:pt modelId="{2CAEB27B-C58D-430E-87E8-B500B0F109C9}">
      <dgm:prSet/>
      <dgm:spPr/>
      <dgm:t>
        <a:bodyPr/>
        <a:lstStyle/>
        <a:p>
          <a:pPr>
            <a:lnSpc>
              <a:spcPct val="100000"/>
            </a:lnSpc>
          </a:pPr>
          <a:r>
            <a:rPr lang="en-US"/>
            <a:t>The decision tree model performed well on the training data but slightly overfit on the test data. It showed good interpretability but lacked generalization.</a:t>
          </a:r>
        </a:p>
      </dgm:t>
    </dgm:pt>
    <dgm:pt modelId="{B6747EA9-DBD4-42BC-AFC0-D3F911C72888}" type="parTrans" cxnId="{B7F0B347-BF68-493F-9B4C-D02CFC1FD7BE}">
      <dgm:prSet/>
      <dgm:spPr/>
      <dgm:t>
        <a:bodyPr/>
        <a:lstStyle/>
        <a:p>
          <a:endParaRPr lang="en-US"/>
        </a:p>
      </dgm:t>
    </dgm:pt>
    <dgm:pt modelId="{280A3278-BCC7-4436-B654-ABDF0FCC7E14}" type="sibTrans" cxnId="{B7F0B347-BF68-493F-9B4C-D02CFC1FD7BE}">
      <dgm:prSet/>
      <dgm:spPr/>
      <dgm:t>
        <a:bodyPr/>
        <a:lstStyle/>
        <a:p>
          <a:endParaRPr lang="en-US"/>
        </a:p>
      </dgm:t>
    </dgm:pt>
    <dgm:pt modelId="{DA2DE91D-E688-4C8D-AC4E-2106847BDCE4}">
      <dgm:prSet/>
      <dgm:spPr/>
      <dgm:t>
        <a:bodyPr/>
        <a:lstStyle/>
        <a:p>
          <a:pPr>
            <a:lnSpc>
              <a:spcPct val="100000"/>
            </a:lnSpc>
            <a:defRPr b="1"/>
          </a:pPr>
          <a:r>
            <a:rPr lang="en-US" b="1"/>
            <a:t>XGBoost Results</a:t>
          </a:r>
          <a:r>
            <a:rPr lang="en-US"/>
            <a:t>:</a:t>
          </a:r>
        </a:p>
      </dgm:t>
    </dgm:pt>
    <dgm:pt modelId="{3B11007F-ACD8-4EF5-A95A-AC32781BA41A}" type="parTrans" cxnId="{A8970867-335D-4F60-BA93-D7BD79A43A3B}">
      <dgm:prSet/>
      <dgm:spPr/>
      <dgm:t>
        <a:bodyPr/>
        <a:lstStyle/>
        <a:p>
          <a:endParaRPr lang="en-US"/>
        </a:p>
      </dgm:t>
    </dgm:pt>
    <dgm:pt modelId="{D95BC758-E264-4039-B7A7-A51C61D29AD0}" type="sibTrans" cxnId="{A8970867-335D-4F60-BA93-D7BD79A43A3B}">
      <dgm:prSet/>
      <dgm:spPr/>
      <dgm:t>
        <a:bodyPr/>
        <a:lstStyle/>
        <a:p>
          <a:endParaRPr lang="en-US"/>
        </a:p>
      </dgm:t>
    </dgm:pt>
    <dgm:pt modelId="{C62158F8-1328-4D2E-BE4C-D1D5DD93E409}">
      <dgm:prSet/>
      <dgm:spPr/>
      <dgm:t>
        <a:bodyPr/>
        <a:lstStyle/>
        <a:p>
          <a:pPr>
            <a:lnSpc>
              <a:spcPct val="100000"/>
            </a:lnSpc>
          </a:pPr>
          <a:r>
            <a:rPr lang="en-US"/>
            <a:t>The XGBoost model outperformed the other models, achieving an R² score of 95%. It was able to make accurate predictions on unseen test data, making it the best model for this task.</a:t>
          </a:r>
        </a:p>
      </dgm:t>
    </dgm:pt>
    <dgm:pt modelId="{7E2E111D-719C-41EA-992C-C6701ADCC04D}" type="parTrans" cxnId="{D1744212-6B12-444A-9251-459AFA1F91FB}">
      <dgm:prSet/>
      <dgm:spPr/>
      <dgm:t>
        <a:bodyPr/>
        <a:lstStyle/>
        <a:p>
          <a:endParaRPr lang="en-US"/>
        </a:p>
      </dgm:t>
    </dgm:pt>
    <dgm:pt modelId="{AEC5F845-8348-4BAE-BBDF-68F0C1D7A4A6}" type="sibTrans" cxnId="{D1744212-6B12-444A-9251-459AFA1F91FB}">
      <dgm:prSet/>
      <dgm:spPr/>
      <dgm:t>
        <a:bodyPr/>
        <a:lstStyle/>
        <a:p>
          <a:endParaRPr lang="en-US"/>
        </a:p>
      </dgm:t>
    </dgm:pt>
    <dgm:pt modelId="{EB6C84D2-665F-4D00-BDD9-EC4675487921}">
      <dgm:prSet/>
      <dgm:spPr/>
      <dgm:t>
        <a:bodyPr/>
        <a:lstStyle/>
        <a:p>
          <a:pPr>
            <a:lnSpc>
              <a:spcPct val="100000"/>
            </a:lnSpc>
            <a:defRPr b="1"/>
          </a:pPr>
          <a:r>
            <a:rPr lang="en-US" b="1"/>
            <a:t>Random Forest Results:</a:t>
          </a:r>
          <a:endParaRPr lang="en-US"/>
        </a:p>
      </dgm:t>
    </dgm:pt>
    <dgm:pt modelId="{A8EE18F4-737A-4021-8B44-E3B5B0DEB44D}" type="parTrans" cxnId="{2270482C-BC1B-4B95-B248-67B1EC5B1E30}">
      <dgm:prSet/>
      <dgm:spPr/>
      <dgm:t>
        <a:bodyPr/>
        <a:lstStyle/>
        <a:p>
          <a:endParaRPr lang="en-US"/>
        </a:p>
      </dgm:t>
    </dgm:pt>
    <dgm:pt modelId="{174AD664-C180-4DF4-9FBC-39FBE06E7347}" type="sibTrans" cxnId="{2270482C-BC1B-4B95-B248-67B1EC5B1E30}">
      <dgm:prSet/>
      <dgm:spPr/>
      <dgm:t>
        <a:bodyPr/>
        <a:lstStyle/>
        <a:p>
          <a:endParaRPr lang="en-US"/>
        </a:p>
      </dgm:t>
    </dgm:pt>
    <dgm:pt modelId="{4C63EAEE-848C-4DC5-B911-0C64D9CC0119}">
      <dgm:prSet/>
      <dgm:spPr/>
      <dgm:t>
        <a:bodyPr/>
        <a:lstStyle/>
        <a:p>
          <a:pPr>
            <a:lnSpc>
              <a:spcPct val="100000"/>
            </a:lnSpc>
          </a:pPr>
          <a:r>
            <a:rPr lang="en-US"/>
            <a:t>The Random Forest model provided reasonable accuracy but was slightly less robust than XGBoost.</a:t>
          </a:r>
        </a:p>
      </dgm:t>
    </dgm:pt>
    <dgm:pt modelId="{7DA68BFE-FCF1-446F-B85D-8B457396875B}" type="parTrans" cxnId="{D957742F-370F-4118-BE2A-59C29056D187}">
      <dgm:prSet/>
      <dgm:spPr/>
      <dgm:t>
        <a:bodyPr/>
        <a:lstStyle/>
        <a:p>
          <a:endParaRPr lang="en-US"/>
        </a:p>
      </dgm:t>
    </dgm:pt>
    <dgm:pt modelId="{35E75AAD-8621-4326-8744-73F1905E8BFA}" type="sibTrans" cxnId="{D957742F-370F-4118-BE2A-59C29056D187}">
      <dgm:prSet/>
      <dgm:spPr/>
      <dgm:t>
        <a:bodyPr/>
        <a:lstStyle/>
        <a:p>
          <a:endParaRPr lang="en-US"/>
        </a:p>
      </dgm:t>
    </dgm:pt>
    <dgm:pt modelId="{87D0023F-8D45-4E31-8B25-7DC0EFECBD2A}">
      <dgm:prSet/>
      <dgm:spPr/>
      <dgm:t>
        <a:bodyPr/>
        <a:lstStyle/>
        <a:p>
          <a:pPr>
            <a:lnSpc>
              <a:spcPct val="100000"/>
            </a:lnSpc>
            <a:defRPr b="1"/>
          </a:pPr>
          <a:r>
            <a:rPr lang="en-US" b="1"/>
            <a:t>Adjusted R² Score</a:t>
          </a:r>
          <a:r>
            <a:rPr lang="en-US"/>
            <a:t>:</a:t>
          </a:r>
        </a:p>
      </dgm:t>
    </dgm:pt>
    <dgm:pt modelId="{FA24C3F3-F590-4250-9126-D367752C94D7}" type="parTrans" cxnId="{C0D48D3E-FF30-4508-A5E2-35E1E72D24DD}">
      <dgm:prSet/>
      <dgm:spPr/>
      <dgm:t>
        <a:bodyPr/>
        <a:lstStyle/>
        <a:p>
          <a:endParaRPr lang="en-US"/>
        </a:p>
      </dgm:t>
    </dgm:pt>
    <dgm:pt modelId="{46486AE4-4714-4942-BFBB-4E32E92C4AC6}" type="sibTrans" cxnId="{C0D48D3E-FF30-4508-A5E2-35E1E72D24DD}">
      <dgm:prSet/>
      <dgm:spPr/>
      <dgm:t>
        <a:bodyPr/>
        <a:lstStyle/>
        <a:p>
          <a:endParaRPr lang="en-US"/>
        </a:p>
      </dgm:t>
    </dgm:pt>
    <dgm:pt modelId="{892069C3-048D-4099-8A0C-B902B6C0CBFE}">
      <dgm:prSet/>
      <dgm:spPr/>
      <dgm:t>
        <a:bodyPr/>
        <a:lstStyle/>
        <a:p>
          <a:pPr>
            <a:lnSpc>
              <a:spcPct val="100000"/>
            </a:lnSpc>
          </a:pPr>
          <a:r>
            <a:rPr lang="en-US"/>
            <a:t>An adjusted version of the R² score accounts for the number of predictors in the model, providing a better measure of model performance with a large number of features.</a:t>
          </a:r>
        </a:p>
      </dgm:t>
    </dgm:pt>
    <dgm:pt modelId="{A307AF5D-C85F-47DF-95C9-C78863DCD4AE}" type="parTrans" cxnId="{4F151E02-D650-450D-AB76-2268F7AB60C7}">
      <dgm:prSet/>
      <dgm:spPr/>
      <dgm:t>
        <a:bodyPr/>
        <a:lstStyle/>
        <a:p>
          <a:endParaRPr lang="en-US"/>
        </a:p>
      </dgm:t>
    </dgm:pt>
    <dgm:pt modelId="{6160D29B-9E08-4114-955F-99FB31041910}" type="sibTrans" cxnId="{4F151E02-D650-450D-AB76-2268F7AB60C7}">
      <dgm:prSet/>
      <dgm:spPr/>
      <dgm:t>
        <a:bodyPr/>
        <a:lstStyle/>
        <a:p>
          <a:endParaRPr lang="en-US"/>
        </a:p>
      </dgm:t>
    </dgm:pt>
    <dgm:pt modelId="{EE3ED393-6277-44CC-B9DF-1B95EE97711A}" type="pres">
      <dgm:prSet presAssocID="{58A29DCF-D676-43F6-A595-4FE4E5828E7B}" presName="root" presStyleCnt="0">
        <dgm:presLayoutVars>
          <dgm:dir/>
          <dgm:resizeHandles val="exact"/>
        </dgm:presLayoutVars>
      </dgm:prSet>
      <dgm:spPr/>
    </dgm:pt>
    <dgm:pt modelId="{5D0E8F05-2C83-429C-96A6-4B5AA7BF5CB7}" type="pres">
      <dgm:prSet presAssocID="{4E2BF698-3722-4B40-80E0-1027CDB6CECE}" presName="compNode" presStyleCnt="0"/>
      <dgm:spPr/>
    </dgm:pt>
    <dgm:pt modelId="{608C2D53-E874-4C60-98FB-56EB1398A4BE}" type="pres">
      <dgm:prSet presAssocID="{4E2BF698-3722-4B40-80E0-1027CDB6CE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3949B3DE-AD8D-4E32-B061-34F97D77CF80}" type="pres">
      <dgm:prSet presAssocID="{4E2BF698-3722-4B40-80E0-1027CDB6CECE}" presName="iconSpace" presStyleCnt="0"/>
      <dgm:spPr/>
    </dgm:pt>
    <dgm:pt modelId="{BCB08CA9-73D6-4855-B0B3-A2ECAD9BD731}" type="pres">
      <dgm:prSet presAssocID="{4E2BF698-3722-4B40-80E0-1027CDB6CECE}" presName="parTx" presStyleLbl="revTx" presStyleIdx="0" presStyleCnt="8">
        <dgm:presLayoutVars>
          <dgm:chMax val="0"/>
          <dgm:chPref val="0"/>
        </dgm:presLayoutVars>
      </dgm:prSet>
      <dgm:spPr/>
    </dgm:pt>
    <dgm:pt modelId="{C0FD3D1C-B148-4C0B-BECA-06E39FDAD42D}" type="pres">
      <dgm:prSet presAssocID="{4E2BF698-3722-4B40-80E0-1027CDB6CECE}" presName="txSpace" presStyleCnt="0"/>
      <dgm:spPr/>
    </dgm:pt>
    <dgm:pt modelId="{BA460E19-023D-4BA2-B3EE-C467C0493961}" type="pres">
      <dgm:prSet presAssocID="{4E2BF698-3722-4B40-80E0-1027CDB6CECE}" presName="desTx" presStyleLbl="revTx" presStyleIdx="1" presStyleCnt="8">
        <dgm:presLayoutVars/>
      </dgm:prSet>
      <dgm:spPr/>
    </dgm:pt>
    <dgm:pt modelId="{39A0940F-0047-4323-9187-EC8D7E247E86}" type="pres">
      <dgm:prSet presAssocID="{533EC0D8-3736-4692-A399-5E1D68A411BA}" presName="sibTrans" presStyleCnt="0"/>
      <dgm:spPr/>
    </dgm:pt>
    <dgm:pt modelId="{1470BBCA-B29E-4622-B984-4764DBBF1105}" type="pres">
      <dgm:prSet presAssocID="{DA2DE91D-E688-4C8D-AC4E-2106847BDCE4}" presName="compNode" presStyleCnt="0"/>
      <dgm:spPr/>
    </dgm:pt>
    <dgm:pt modelId="{E7B31AAB-D247-4FBB-B318-1A3EE8C0DDB2}" type="pres">
      <dgm:prSet presAssocID="{DA2DE91D-E688-4C8D-AC4E-2106847BDC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d"/>
        </a:ext>
      </dgm:extLst>
    </dgm:pt>
    <dgm:pt modelId="{BF7DA701-A983-47D3-9965-FF3A61C97801}" type="pres">
      <dgm:prSet presAssocID="{DA2DE91D-E688-4C8D-AC4E-2106847BDCE4}" presName="iconSpace" presStyleCnt="0"/>
      <dgm:spPr/>
    </dgm:pt>
    <dgm:pt modelId="{8010E92C-1106-4350-BE01-1551EA76EC98}" type="pres">
      <dgm:prSet presAssocID="{DA2DE91D-E688-4C8D-AC4E-2106847BDCE4}" presName="parTx" presStyleLbl="revTx" presStyleIdx="2" presStyleCnt="8">
        <dgm:presLayoutVars>
          <dgm:chMax val="0"/>
          <dgm:chPref val="0"/>
        </dgm:presLayoutVars>
      </dgm:prSet>
      <dgm:spPr/>
    </dgm:pt>
    <dgm:pt modelId="{FB2DD962-4C79-4F38-8D82-619E142D0759}" type="pres">
      <dgm:prSet presAssocID="{DA2DE91D-E688-4C8D-AC4E-2106847BDCE4}" presName="txSpace" presStyleCnt="0"/>
      <dgm:spPr/>
    </dgm:pt>
    <dgm:pt modelId="{5E99CC9F-AE96-4286-BD5B-496C3CFD7603}" type="pres">
      <dgm:prSet presAssocID="{DA2DE91D-E688-4C8D-AC4E-2106847BDCE4}" presName="desTx" presStyleLbl="revTx" presStyleIdx="3" presStyleCnt="8">
        <dgm:presLayoutVars/>
      </dgm:prSet>
      <dgm:spPr/>
    </dgm:pt>
    <dgm:pt modelId="{EC9FE92C-785E-400E-B676-F564794CFBD8}" type="pres">
      <dgm:prSet presAssocID="{D95BC758-E264-4039-B7A7-A51C61D29AD0}" presName="sibTrans" presStyleCnt="0"/>
      <dgm:spPr/>
    </dgm:pt>
    <dgm:pt modelId="{5E005105-4491-4300-8F32-680E37A9FAC0}" type="pres">
      <dgm:prSet presAssocID="{EB6C84D2-665F-4D00-BDD9-EC4675487921}" presName="compNode" presStyleCnt="0"/>
      <dgm:spPr/>
    </dgm:pt>
    <dgm:pt modelId="{05119CE1-0397-4187-8943-EFF98DE8A71E}" type="pres">
      <dgm:prSet presAssocID="{EB6C84D2-665F-4D00-BDD9-EC46754879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rest scene"/>
        </a:ext>
      </dgm:extLst>
    </dgm:pt>
    <dgm:pt modelId="{7F2B972D-CF3F-45CF-8966-AA8569442B02}" type="pres">
      <dgm:prSet presAssocID="{EB6C84D2-665F-4D00-BDD9-EC4675487921}" presName="iconSpace" presStyleCnt="0"/>
      <dgm:spPr/>
    </dgm:pt>
    <dgm:pt modelId="{9E94C924-0543-4CE9-AF64-3E0AF85044C8}" type="pres">
      <dgm:prSet presAssocID="{EB6C84D2-665F-4D00-BDD9-EC4675487921}" presName="parTx" presStyleLbl="revTx" presStyleIdx="4" presStyleCnt="8">
        <dgm:presLayoutVars>
          <dgm:chMax val="0"/>
          <dgm:chPref val="0"/>
        </dgm:presLayoutVars>
      </dgm:prSet>
      <dgm:spPr/>
    </dgm:pt>
    <dgm:pt modelId="{B405343A-9876-4948-AFBF-3C6625B38CEF}" type="pres">
      <dgm:prSet presAssocID="{EB6C84D2-665F-4D00-BDD9-EC4675487921}" presName="txSpace" presStyleCnt="0"/>
      <dgm:spPr/>
    </dgm:pt>
    <dgm:pt modelId="{1BBB3723-DF3E-4753-A027-B788ACB6E1B6}" type="pres">
      <dgm:prSet presAssocID="{EB6C84D2-665F-4D00-BDD9-EC4675487921}" presName="desTx" presStyleLbl="revTx" presStyleIdx="5" presStyleCnt="8">
        <dgm:presLayoutVars/>
      </dgm:prSet>
      <dgm:spPr/>
    </dgm:pt>
    <dgm:pt modelId="{C8908563-22BA-487F-AE1B-9DD6FA6D0E37}" type="pres">
      <dgm:prSet presAssocID="{174AD664-C180-4DF4-9FBC-39FBE06E7347}" presName="sibTrans" presStyleCnt="0"/>
      <dgm:spPr/>
    </dgm:pt>
    <dgm:pt modelId="{BCF0BA85-06B8-441D-9171-1473A90A5DA9}" type="pres">
      <dgm:prSet presAssocID="{87D0023F-8D45-4E31-8B25-7DC0EFECBD2A}" presName="compNode" presStyleCnt="0"/>
      <dgm:spPr/>
    </dgm:pt>
    <dgm:pt modelId="{57CB1DC2-56CD-4F3A-BE5B-ACD27AAB4504}" type="pres">
      <dgm:prSet presAssocID="{87D0023F-8D45-4E31-8B25-7DC0EFECBD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ACB0D318-618C-4CB8-8F88-085A3178731A}" type="pres">
      <dgm:prSet presAssocID="{87D0023F-8D45-4E31-8B25-7DC0EFECBD2A}" presName="iconSpace" presStyleCnt="0"/>
      <dgm:spPr/>
    </dgm:pt>
    <dgm:pt modelId="{330519F8-7421-4327-BE3E-A154448466A5}" type="pres">
      <dgm:prSet presAssocID="{87D0023F-8D45-4E31-8B25-7DC0EFECBD2A}" presName="parTx" presStyleLbl="revTx" presStyleIdx="6" presStyleCnt="8">
        <dgm:presLayoutVars>
          <dgm:chMax val="0"/>
          <dgm:chPref val="0"/>
        </dgm:presLayoutVars>
      </dgm:prSet>
      <dgm:spPr/>
    </dgm:pt>
    <dgm:pt modelId="{55BF2709-2A1B-4C4B-A70D-2AE3463D2DB6}" type="pres">
      <dgm:prSet presAssocID="{87D0023F-8D45-4E31-8B25-7DC0EFECBD2A}" presName="txSpace" presStyleCnt="0"/>
      <dgm:spPr/>
    </dgm:pt>
    <dgm:pt modelId="{FECA6611-6A96-4EA2-AA31-D03630D11BD0}" type="pres">
      <dgm:prSet presAssocID="{87D0023F-8D45-4E31-8B25-7DC0EFECBD2A}" presName="desTx" presStyleLbl="revTx" presStyleIdx="7" presStyleCnt="8">
        <dgm:presLayoutVars/>
      </dgm:prSet>
      <dgm:spPr/>
    </dgm:pt>
  </dgm:ptLst>
  <dgm:cxnLst>
    <dgm:cxn modelId="{4F151E02-D650-450D-AB76-2268F7AB60C7}" srcId="{87D0023F-8D45-4E31-8B25-7DC0EFECBD2A}" destId="{892069C3-048D-4099-8A0C-B902B6C0CBFE}" srcOrd="0" destOrd="0" parTransId="{A307AF5D-C85F-47DF-95C9-C78863DCD4AE}" sibTransId="{6160D29B-9E08-4114-955F-99FB31041910}"/>
    <dgm:cxn modelId="{3BA57D07-53F2-481C-81F3-D4780DB72E9B}" type="presOf" srcId="{58A29DCF-D676-43F6-A595-4FE4E5828E7B}" destId="{EE3ED393-6277-44CC-B9DF-1B95EE97711A}" srcOrd="0" destOrd="0" presId="urn:microsoft.com/office/officeart/2018/5/layout/CenteredIconLabelDescriptionList"/>
    <dgm:cxn modelId="{D1744212-6B12-444A-9251-459AFA1F91FB}" srcId="{DA2DE91D-E688-4C8D-AC4E-2106847BDCE4}" destId="{C62158F8-1328-4D2E-BE4C-D1D5DD93E409}" srcOrd="0" destOrd="0" parTransId="{7E2E111D-719C-41EA-992C-C6701ADCC04D}" sibTransId="{AEC5F845-8348-4BAE-BBDF-68F0C1D7A4A6}"/>
    <dgm:cxn modelId="{CA805516-FC3F-4F14-9327-E373C7663B4A}" type="presOf" srcId="{4E2BF698-3722-4B40-80E0-1027CDB6CECE}" destId="{BCB08CA9-73D6-4855-B0B3-A2ECAD9BD731}" srcOrd="0" destOrd="0" presId="urn:microsoft.com/office/officeart/2018/5/layout/CenteredIconLabelDescriptionList"/>
    <dgm:cxn modelId="{F86F6C1B-955A-43E0-BCF2-6A9A8C445E25}" type="presOf" srcId="{892069C3-048D-4099-8A0C-B902B6C0CBFE}" destId="{FECA6611-6A96-4EA2-AA31-D03630D11BD0}" srcOrd="0" destOrd="0" presId="urn:microsoft.com/office/officeart/2018/5/layout/CenteredIconLabelDescriptionList"/>
    <dgm:cxn modelId="{2270482C-BC1B-4B95-B248-67B1EC5B1E30}" srcId="{58A29DCF-D676-43F6-A595-4FE4E5828E7B}" destId="{EB6C84D2-665F-4D00-BDD9-EC4675487921}" srcOrd="2" destOrd="0" parTransId="{A8EE18F4-737A-4021-8B44-E3B5B0DEB44D}" sibTransId="{174AD664-C180-4DF4-9FBC-39FBE06E7347}"/>
    <dgm:cxn modelId="{D957742F-370F-4118-BE2A-59C29056D187}" srcId="{EB6C84D2-665F-4D00-BDD9-EC4675487921}" destId="{4C63EAEE-848C-4DC5-B911-0C64D9CC0119}" srcOrd="0" destOrd="0" parTransId="{7DA68BFE-FCF1-446F-B85D-8B457396875B}" sibTransId="{35E75AAD-8621-4326-8744-73F1905E8BFA}"/>
    <dgm:cxn modelId="{C0D48D3E-FF30-4508-A5E2-35E1E72D24DD}" srcId="{58A29DCF-D676-43F6-A595-4FE4E5828E7B}" destId="{87D0023F-8D45-4E31-8B25-7DC0EFECBD2A}" srcOrd="3" destOrd="0" parTransId="{FA24C3F3-F590-4250-9126-D367752C94D7}" sibTransId="{46486AE4-4714-4942-BFBB-4E32E92C4AC6}"/>
    <dgm:cxn modelId="{A8970867-335D-4F60-BA93-D7BD79A43A3B}" srcId="{58A29DCF-D676-43F6-A595-4FE4E5828E7B}" destId="{DA2DE91D-E688-4C8D-AC4E-2106847BDCE4}" srcOrd="1" destOrd="0" parTransId="{3B11007F-ACD8-4EF5-A95A-AC32781BA41A}" sibTransId="{D95BC758-E264-4039-B7A7-A51C61D29AD0}"/>
    <dgm:cxn modelId="{B7F0B347-BF68-493F-9B4C-D02CFC1FD7BE}" srcId="{4E2BF698-3722-4B40-80E0-1027CDB6CECE}" destId="{2CAEB27B-C58D-430E-87E8-B500B0F109C9}" srcOrd="0" destOrd="0" parTransId="{B6747EA9-DBD4-42BC-AFC0-D3F911C72888}" sibTransId="{280A3278-BCC7-4436-B654-ABDF0FCC7E14}"/>
    <dgm:cxn modelId="{2EDBB847-01EF-4E8D-845B-1ABAD66FA712}" type="presOf" srcId="{4C63EAEE-848C-4DC5-B911-0C64D9CC0119}" destId="{1BBB3723-DF3E-4753-A027-B788ACB6E1B6}" srcOrd="0" destOrd="0" presId="urn:microsoft.com/office/officeart/2018/5/layout/CenteredIconLabelDescriptionList"/>
    <dgm:cxn modelId="{A005D448-B69D-41A0-8989-88E41C6C98D7}" type="presOf" srcId="{EB6C84D2-665F-4D00-BDD9-EC4675487921}" destId="{9E94C924-0543-4CE9-AF64-3E0AF85044C8}" srcOrd="0" destOrd="0" presId="urn:microsoft.com/office/officeart/2018/5/layout/CenteredIconLabelDescriptionList"/>
    <dgm:cxn modelId="{E668624D-7AC5-46FD-A92B-A95EE587902E}" type="presOf" srcId="{2CAEB27B-C58D-430E-87E8-B500B0F109C9}" destId="{BA460E19-023D-4BA2-B3EE-C467C0493961}" srcOrd="0" destOrd="0" presId="urn:microsoft.com/office/officeart/2018/5/layout/CenteredIconLabelDescriptionList"/>
    <dgm:cxn modelId="{B0AF029C-F139-40E1-8B9D-6AC807B62A54}" type="presOf" srcId="{C62158F8-1328-4D2E-BE4C-D1D5DD93E409}" destId="{5E99CC9F-AE96-4286-BD5B-496C3CFD7603}" srcOrd="0" destOrd="0" presId="urn:microsoft.com/office/officeart/2018/5/layout/CenteredIconLabelDescriptionList"/>
    <dgm:cxn modelId="{E6DF5C9E-4ED6-4263-802E-A7254CFFBC5A}" srcId="{58A29DCF-D676-43F6-A595-4FE4E5828E7B}" destId="{4E2BF698-3722-4B40-80E0-1027CDB6CECE}" srcOrd="0" destOrd="0" parTransId="{9A7E0D33-BFB4-4609-B006-FA5870C53C52}" sibTransId="{533EC0D8-3736-4692-A399-5E1D68A411BA}"/>
    <dgm:cxn modelId="{7D7734DD-0A79-4D7D-B790-D9E9309D523C}" type="presOf" srcId="{87D0023F-8D45-4E31-8B25-7DC0EFECBD2A}" destId="{330519F8-7421-4327-BE3E-A154448466A5}" srcOrd="0" destOrd="0" presId="urn:microsoft.com/office/officeart/2018/5/layout/CenteredIconLabelDescriptionList"/>
    <dgm:cxn modelId="{CD1988EA-A7C7-42F6-953A-605AD8CD758E}" type="presOf" srcId="{DA2DE91D-E688-4C8D-AC4E-2106847BDCE4}" destId="{8010E92C-1106-4350-BE01-1551EA76EC98}" srcOrd="0" destOrd="0" presId="urn:microsoft.com/office/officeart/2018/5/layout/CenteredIconLabelDescriptionList"/>
    <dgm:cxn modelId="{CA43EF06-5786-45E9-9DD0-B8AFA2663CF7}" type="presParOf" srcId="{EE3ED393-6277-44CC-B9DF-1B95EE97711A}" destId="{5D0E8F05-2C83-429C-96A6-4B5AA7BF5CB7}" srcOrd="0" destOrd="0" presId="urn:microsoft.com/office/officeart/2018/5/layout/CenteredIconLabelDescriptionList"/>
    <dgm:cxn modelId="{B743D031-AE4B-4178-BB8A-6845CCF8FBE3}" type="presParOf" srcId="{5D0E8F05-2C83-429C-96A6-4B5AA7BF5CB7}" destId="{608C2D53-E874-4C60-98FB-56EB1398A4BE}" srcOrd="0" destOrd="0" presId="urn:microsoft.com/office/officeart/2018/5/layout/CenteredIconLabelDescriptionList"/>
    <dgm:cxn modelId="{96F851E4-36B0-4A9D-9EFC-9E492DB36422}" type="presParOf" srcId="{5D0E8F05-2C83-429C-96A6-4B5AA7BF5CB7}" destId="{3949B3DE-AD8D-4E32-B061-34F97D77CF80}" srcOrd="1" destOrd="0" presId="urn:microsoft.com/office/officeart/2018/5/layout/CenteredIconLabelDescriptionList"/>
    <dgm:cxn modelId="{5AB1ADF7-2A21-4FBE-867E-BD69D6767092}" type="presParOf" srcId="{5D0E8F05-2C83-429C-96A6-4B5AA7BF5CB7}" destId="{BCB08CA9-73D6-4855-B0B3-A2ECAD9BD731}" srcOrd="2" destOrd="0" presId="urn:microsoft.com/office/officeart/2018/5/layout/CenteredIconLabelDescriptionList"/>
    <dgm:cxn modelId="{C238CBA2-0B19-42F9-B2F7-EA28CE2A8177}" type="presParOf" srcId="{5D0E8F05-2C83-429C-96A6-4B5AA7BF5CB7}" destId="{C0FD3D1C-B148-4C0B-BECA-06E39FDAD42D}" srcOrd="3" destOrd="0" presId="urn:microsoft.com/office/officeart/2018/5/layout/CenteredIconLabelDescriptionList"/>
    <dgm:cxn modelId="{13427EC7-6CD6-4A6A-AF7D-A5B5A9FD3B43}" type="presParOf" srcId="{5D0E8F05-2C83-429C-96A6-4B5AA7BF5CB7}" destId="{BA460E19-023D-4BA2-B3EE-C467C0493961}" srcOrd="4" destOrd="0" presId="urn:microsoft.com/office/officeart/2018/5/layout/CenteredIconLabelDescriptionList"/>
    <dgm:cxn modelId="{71885E96-41C6-4E64-BC8B-7B031A86F8FA}" type="presParOf" srcId="{EE3ED393-6277-44CC-B9DF-1B95EE97711A}" destId="{39A0940F-0047-4323-9187-EC8D7E247E86}" srcOrd="1" destOrd="0" presId="urn:microsoft.com/office/officeart/2018/5/layout/CenteredIconLabelDescriptionList"/>
    <dgm:cxn modelId="{14C1297D-D925-44A1-996C-9314010650CE}" type="presParOf" srcId="{EE3ED393-6277-44CC-B9DF-1B95EE97711A}" destId="{1470BBCA-B29E-4622-B984-4764DBBF1105}" srcOrd="2" destOrd="0" presId="urn:microsoft.com/office/officeart/2018/5/layout/CenteredIconLabelDescriptionList"/>
    <dgm:cxn modelId="{9694583C-B796-4284-B257-D5FCE991DC1E}" type="presParOf" srcId="{1470BBCA-B29E-4622-B984-4764DBBF1105}" destId="{E7B31AAB-D247-4FBB-B318-1A3EE8C0DDB2}" srcOrd="0" destOrd="0" presId="urn:microsoft.com/office/officeart/2018/5/layout/CenteredIconLabelDescriptionList"/>
    <dgm:cxn modelId="{F2407766-534B-417F-994D-AA6EF7BFAE05}" type="presParOf" srcId="{1470BBCA-B29E-4622-B984-4764DBBF1105}" destId="{BF7DA701-A983-47D3-9965-FF3A61C97801}" srcOrd="1" destOrd="0" presId="urn:microsoft.com/office/officeart/2018/5/layout/CenteredIconLabelDescriptionList"/>
    <dgm:cxn modelId="{5D02475A-2454-49E8-9AFB-7F5EE3702DBE}" type="presParOf" srcId="{1470BBCA-B29E-4622-B984-4764DBBF1105}" destId="{8010E92C-1106-4350-BE01-1551EA76EC98}" srcOrd="2" destOrd="0" presId="urn:microsoft.com/office/officeart/2018/5/layout/CenteredIconLabelDescriptionList"/>
    <dgm:cxn modelId="{BFE476AD-C41A-4623-946A-B63594F47DEA}" type="presParOf" srcId="{1470BBCA-B29E-4622-B984-4764DBBF1105}" destId="{FB2DD962-4C79-4F38-8D82-619E142D0759}" srcOrd="3" destOrd="0" presId="urn:microsoft.com/office/officeart/2018/5/layout/CenteredIconLabelDescriptionList"/>
    <dgm:cxn modelId="{0C28C0B9-1FA9-4510-895C-05DCA796C330}" type="presParOf" srcId="{1470BBCA-B29E-4622-B984-4764DBBF1105}" destId="{5E99CC9F-AE96-4286-BD5B-496C3CFD7603}" srcOrd="4" destOrd="0" presId="urn:microsoft.com/office/officeart/2018/5/layout/CenteredIconLabelDescriptionList"/>
    <dgm:cxn modelId="{BF5C0A68-4823-4C12-B958-E04E90DB02C5}" type="presParOf" srcId="{EE3ED393-6277-44CC-B9DF-1B95EE97711A}" destId="{EC9FE92C-785E-400E-B676-F564794CFBD8}" srcOrd="3" destOrd="0" presId="urn:microsoft.com/office/officeart/2018/5/layout/CenteredIconLabelDescriptionList"/>
    <dgm:cxn modelId="{60A302F0-B0D4-4517-AEFC-D510550BE793}" type="presParOf" srcId="{EE3ED393-6277-44CC-B9DF-1B95EE97711A}" destId="{5E005105-4491-4300-8F32-680E37A9FAC0}" srcOrd="4" destOrd="0" presId="urn:microsoft.com/office/officeart/2018/5/layout/CenteredIconLabelDescriptionList"/>
    <dgm:cxn modelId="{377F5CFA-6E76-43DB-86A3-AD3BD5594D1E}" type="presParOf" srcId="{5E005105-4491-4300-8F32-680E37A9FAC0}" destId="{05119CE1-0397-4187-8943-EFF98DE8A71E}" srcOrd="0" destOrd="0" presId="urn:microsoft.com/office/officeart/2018/5/layout/CenteredIconLabelDescriptionList"/>
    <dgm:cxn modelId="{CBDAA01B-595F-458B-B125-A2AD88084D80}" type="presParOf" srcId="{5E005105-4491-4300-8F32-680E37A9FAC0}" destId="{7F2B972D-CF3F-45CF-8966-AA8569442B02}" srcOrd="1" destOrd="0" presId="urn:microsoft.com/office/officeart/2018/5/layout/CenteredIconLabelDescriptionList"/>
    <dgm:cxn modelId="{4B8D7EF3-B32C-44B4-89C2-6CA5AEE31036}" type="presParOf" srcId="{5E005105-4491-4300-8F32-680E37A9FAC0}" destId="{9E94C924-0543-4CE9-AF64-3E0AF85044C8}" srcOrd="2" destOrd="0" presId="urn:microsoft.com/office/officeart/2018/5/layout/CenteredIconLabelDescriptionList"/>
    <dgm:cxn modelId="{0D2B3933-8B8C-4DEB-837D-96D5890067BF}" type="presParOf" srcId="{5E005105-4491-4300-8F32-680E37A9FAC0}" destId="{B405343A-9876-4948-AFBF-3C6625B38CEF}" srcOrd="3" destOrd="0" presId="urn:microsoft.com/office/officeart/2018/5/layout/CenteredIconLabelDescriptionList"/>
    <dgm:cxn modelId="{A934AA97-9A33-43FB-A986-4626EA4381B8}" type="presParOf" srcId="{5E005105-4491-4300-8F32-680E37A9FAC0}" destId="{1BBB3723-DF3E-4753-A027-B788ACB6E1B6}" srcOrd="4" destOrd="0" presId="urn:microsoft.com/office/officeart/2018/5/layout/CenteredIconLabelDescriptionList"/>
    <dgm:cxn modelId="{6B3A5D43-834C-49B4-A2AB-7EFD05F2F2DF}" type="presParOf" srcId="{EE3ED393-6277-44CC-B9DF-1B95EE97711A}" destId="{C8908563-22BA-487F-AE1B-9DD6FA6D0E37}" srcOrd="5" destOrd="0" presId="urn:microsoft.com/office/officeart/2018/5/layout/CenteredIconLabelDescriptionList"/>
    <dgm:cxn modelId="{D8B48579-3C16-4B8C-B7A8-258F8D35AEDC}" type="presParOf" srcId="{EE3ED393-6277-44CC-B9DF-1B95EE97711A}" destId="{BCF0BA85-06B8-441D-9171-1473A90A5DA9}" srcOrd="6" destOrd="0" presId="urn:microsoft.com/office/officeart/2018/5/layout/CenteredIconLabelDescriptionList"/>
    <dgm:cxn modelId="{A4538910-9FA9-42DD-B3D0-FB787DAF47F7}" type="presParOf" srcId="{BCF0BA85-06B8-441D-9171-1473A90A5DA9}" destId="{57CB1DC2-56CD-4F3A-BE5B-ACD27AAB4504}" srcOrd="0" destOrd="0" presId="urn:microsoft.com/office/officeart/2018/5/layout/CenteredIconLabelDescriptionList"/>
    <dgm:cxn modelId="{89285E7E-E468-46A6-8611-A4E024CC89C9}" type="presParOf" srcId="{BCF0BA85-06B8-441D-9171-1473A90A5DA9}" destId="{ACB0D318-618C-4CB8-8F88-085A3178731A}" srcOrd="1" destOrd="0" presId="urn:microsoft.com/office/officeart/2018/5/layout/CenteredIconLabelDescriptionList"/>
    <dgm:cxn modelId="{0249FA97-1E8A-458F-B3D6-334A917E67CF}" type="presParOf" srcId="{BCF0BA85-06B8-441D-9171-1473A90A5DA9}" destId="{330519F8-7421-4327-BE3E-A154448466A5}" srcOrd="2" destOrd="0" presId="urn:microsoft.com/office/officeart/2018/5/layout/CenteredIconLabelDescriptionList"/>
    <dgm:cxn modelId="{AB7DD2C3-C9CB-4BE3-9A4D-2825A68F98BF}" type="presParOf" srcId="{BCF0BA85-06B8-441D-9171-1473A90A5DA9}" destId="{55BF2709-2A1B-4C4B-A70D-2AE3463D2DB6}" srcOrd="3" destOrd="0" presId="urn:microsoft.com/office/officeart/2018/5/layout/CenteredIconLabelDescriptionList"/>
    <dgm:cxn modelId="{488326C7-141A-4B8D-9D39-FFAA67565578}" type="presParOf" srcId="{BCF0BA85-06B8-441D-9171-1473A90A5DA9}" destId="{FECA6611-6A96-4EA2-AA31-D03630D11BD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9CFF72-E886-4768-9070-9BC65FE263A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E61DD7C1-7A41-454D-AC58-C9C4C846E256}">
      <dgm:prSet/>
      <dgm:spPr/>
      <dgm:t>
        <a:bodyPr/>
        <a:lstStyle/>
        <a:p>
          <a:pPr>
            <a:lnSpc>
              <a:spcPct val="100000"/>
            </a:lnSpc>
            <a:defRPr b="1"/>
          </a:pPr>
          <a:r>
            <a:rPr lang="en-US" b="1"/>
            <a:t>Model Comparison:</a:t>
          </a:r>
          <a:endParaRPr lang="en-US"/>
        </a:p>
      </dgm:t>
    </dgm:pt>
    <dgm:pt modelId="{04F46496-5353-491C-B70E-2BECDDE5E8AC}" type="parTrans" cxnId="{DD51FBFD-78EB-4614-ABB6-165220BB6639}">
      <dgm:prSet/>
      <dgm:spPr/>
      <dgm:t>
        <a:bodyPr/>
        <a:lstStyle/>
        <a:p>
          <a:endParaRPr lang="en-US"/>
        </a:p>
      </dgm:t>
    </dgm:pt>
    <dgm:pt modelId="{6913C788-91CF-4068-A301-195990B3DE19}" type="sibTrans" cxnId="{DD51FBFD-78EB-4614-ABB6-165220BB6639}">
      <dgm:prSet/>
      <dgm:spPr/>
      <dgm:t>
        <a:bodyPr/>
        <a:lstStyle/>
        <a:p>
          <a:endParaRPr lang="en-US"/>
        </a:p>
      </dgm:t>
    </dgm:pt>
    <dgm:pt modelId="{14D7F94A-F8DD-4249-8B6D-25DD475EAC31}">
      <dgm:prSet/>
      <dgm:spPr/>
      <dgm:t>
        <a:bodyPr/>
        <a:lstStyle/>
        <a:p>
          <a:pPr>
            <a:lnSpc>
              <a:spcPct val="100000"/>
            </a:lnSpc>
          </a:pPr>
          <a:r>
            <a:rPr lang="en-US" b="1"/>
            <a:t>XGBoost Regressor:</a:t>
          </a:r>
          <a:r>
            <a:rPr lang="en-US"/>
            <a:t> Achieved the highest accuracy with an R² score of 95%.</a:t>
          </a:r>
        </a:p>
      </dgm:t>
    </dgm:pt>
    <dgm:pt modelId="{EFD922BF-391F-4041-B8FF-88855124A873}" type="parTrans" cxnId="{473F3BF3-006D-434C-A509-2073A8BC4DD0}">
      <dgm:prSet/>
      <dgm:spPr/>
      <dgm:t>
        <a:bodyPr/>
        <a:lstStyle/>
        <a:p>
          <a:endParaRPr lang="en-US"/>
        </a:p>
      </dgm:t>
    </dgm:pt>
    <dgm:pt modelId="{252222C2-C51C-496D-97C4-1CA19F86EB47}" type="sibTrans" cxnId="{473F3BF3-006D-434C-A509-2073A8BC4DD0}">
      <dgm:prSet/>
      <dgm:spPr/>
      <dgm:t>
        <a:bodyPr/>
        <a:lstStyle/>
        <a:p>
          <a:endParaRPr lang="en-US"/>
        </a:p>
      </dgm:t>
    </dgm:pt>
    <dgm:pt modelId="{9C568CFE-ACA0-4A82-B284-7F05C4DB8263}">
      <dgm:prSet/>
      <dgm:spPr/>
      <dgm:t>
        <a:bodyPr/>
        <a:lstStyle/>
        <a:p>
          <a:pPr>
            <a:lnSpc>
              <a:spcPct val="100000"/>
            </a:lnSpc>
          </a:pPr>
          <a:r>
            <a:rPr lang="en-US" b="1"/>
            <a:t>Decision Tree Regressor:</a:t>
          </a:r>
          <a:r>
            <a:rPr lang="en-US"/>
            <a:t> Provided insights into feature importance but had slightly lower performance.</a:t>
          </a:r>
        </a:p>
      </dgm:t>
    </dgm:pt>
    <dgm:pt modelId="{C77758F7-DDC0-4231-8DBC-8E8B4EAC0C3E}" type="parTrans" cxnId="{E880DF53-61E0-4186-B790-B0C0D2B17280}">
      <dgm:prSet/>
      <dgm:spPr/>
      <dgm:t>
        <a:bodyPr/>
        <a:lstStyle/>
        <a:p>
          <a:endParaRPr lang="en-US"/>
        </a:p>
      </dgm:t>
    </dgm:pt>
    <dgm:pt modelId="{F9811765-AF58-4260-8B45-0B0B33E16AE5}" type="sibTrans" cxnId="{E880DF53-61E0-4186-B790-B0C0D2B17280}">
      <dgm:prSet/>
      <dgm:spPr/>
      <dgm:t>
        <a:bodyPr/>
        <a:lstStyle/>
        <a:p>
          <a:endParaRPr lang="en-US"/>
        </a:p>
      </dgm:t>
    </dgm:pt>
    <dgm:pt modelId="{F872E623-2AB5-437F-8F21-9BBD833B79D7}">
      <dgm:prSet/>
      <dgm:spPr/>
      <dgm:t>
        <a:bodyPr/>
        <a:lstStyle/>
        <a:p>
          <a:pPr>
            <a:lnSpc>
              <a:spcPct val="100000"/>
            </a:lnSpc>
          </a:pPr>
          <a:r>
            <a:rPr lang="en-US" b="1"/>
            <a:t>Random Forest Regressor:</a:t>
          </a:r>
          <a:r>
            <a:rPr lang="en-US"/>
            <a:t> Balanced performance but slightly behind XGBoost.</a:t>
          </a:r>
        </a:p>
      </dgm:t>
    </dgm:pt>
    <dgm:pt modelId="{727976B4-9002-45AF-A7A2-FD51D8C62298}" type="parTrans" cxnId="{B4A71118-A297-42F2-9294-E1F53318FA3B}">
      <dgm:prSet/>
      <dgm:spPr/>
      <dgm:t>
        <a:bodyPr/>
        <a:lstStyle/>
        <a:p>
          <a:endParaRPr lang="en-US"/>
        </a:p>
      </dgm:t>
    </dgm:pt>
    <dgm:pt modelId="{97C4AF7A-9378-4C5F-9DE2-92B3C28D03D9}" type="sibTrans" cxnId="{B4A71118-A297-42F2-9294-E1F53318FA3B}">
      <dgm:prSet/>
      <dgm:spPr/>
      <dgm:t>
        <a:bodyPr/>
        <a:lstStyle/>
        <a:p>
          <a:endParaRPr lang="en-US"/>
        </a:p>
      </dgm:t>
    </dgm:pt>
    <dgm:pt modelId="{0750DDED-CC62-4F75-9DEA-939D5520DB3C}">
      <dgm:prSet/>
      <dgm:spPr/>
      <dgm:t>
        <a:bodyPr/>
        <a:lstStyle/>
        <a:p>
          <a:pPr>
            <a:lnSpc>
              <a:spcPct val="100000"/>
            </a:lnSpc>
            <a:defRPr b="1"/>
          </a:pPr>
          <a:r>
            <a:rPr lang="en-US" b="1"/>
            <a:t>Prediction Accuracy:</a:t>
          </a:r>
          <a:endParaRPr lang="en-US"/>
        </a:p>
      </dgm:t>
    </dgm:pt>
    <dgm:pt modelId="{5778F1E8-1665-4C23-9E08-C888A54E292A}" type="parTrans" cxnId="{CECD9157-AFF8-4D91-ACBB-16CFAB149BC0}">
      <dgm:prSet/>
      <dgm:spPr/>
      <dgm:t>
        <a:bodyPr/>
        <a:lstStyle/>
        <a:p>
          <a:endParaRPr lang="en-US"/>
        </a:p>
      </dgm:t>
    </dgm:pt>
    <dgm:pt modelId="{828977D3-1C2F-4B62-B149-2B28B5B731C1}" type="sibTrans" cxnId="{CECD9157-AFF8-4D91-ACBB-16CFAB149BC0}">
      <dgm:prSet/>
      <dgm:spPr/>
      <dgm:t>
        <a:bodyPr/>
        <a:lstStyle/>
        <a:p>
          <a:endParaRPr lang="en-US"/>
        </a:p>
      </dgm:t>
    </dgm:pt>
    <dgm:pt modelId="{AC58A8AD-F30A-4956-A710-DB07D22C9C01}">
      <dgm:prSet/>
      <dgm:spPr/>
      <dgm:t>
        <a:bodyPr/>
        <a:lstStyle/>
        <a:p>
          <a:pPr>
            <a:lnSpc>
              <a:spcPct val="100000"/>
            </a:lnSpc>
          </a:pPr>
          <a:r>
            <a:rPr lang="en-US" b="1"/>
            <a:t>95% Prediction Accuracy</a:t>
          </a:r>
          <a:r>
            <a:rPr lang="en-US"/>
            <a:t> using XGBoost.</a:t>
          </a:r>
        </a:p>
      </dgm:t>
    </dgm:pt>
    <dgm:pt modelId="{6C94402A-9A4F-435A-8991-06059306FD2B}" type="parTrans" cxnId="{652F57CE-4F7A-4CDA-A368-E541991AF887}">
      <dgm:prSet/>
      <dgm:spPr/>
      <dgm:t>
        <a:bodyPr/>
        <a:lstStyle/>
        <a:p>
          <a:endParaRPr lang="en-US"/>
        </a:p>
      </dgm:t>
    </dgm:pt>
    <dgm:pt modelId="{084D73D0-C1B4-4429-867D-CF451B914AB3}" type="sibTrans" cxnId="{652F57CE-4F7A-4CDA-A368-E541991AF887}">
      <dgm:prSet/>
      <dgm:spPr/>
      <dgm:t>
        <a:bodyPr/>
        <a:lstStyle/>
        <a:p>
          <a:endParaRPr lang="en-US"/>
        </a:p>
      </dgm:t>
    </dgm:pt>
    <dgm:pt modelId="{CF556F06-2423-47DF-BE13-7A2447617CA5}">
      <dgm:prSet/>
      <dgm:spPr/>
      <dgm:t>
        <a:bodyPr/>
        <a:lstStyle/>
        <a:p>
          <a:pPr>
            <a:lnSpc>
              <a:spcPct val="100000"/>
            </a:lnSpc>
          </a:pPr>
          <a:r>
            <a:rPr lang="en-US"/>
            <a:t>Predicted values were close to the actual collections in most cases, with small deviations 	in extreme cases.</a:t>
          </a:r>
        </a:p>
      </dgm:t>
    </dgm:pt>
    <dgm:pt modelId="{2317275C-3872-4959-BA86-DC7B8AC785FD}" type="parTrans" cxnId="{81F0F6F3-2BE7-42CE-B78B-472A631E9BEF}">
      <dgm:prSet/>
      <dgm:spPr/>
      <dgm:t>
        <a:bodyPr/>
        <a:lstStyle/>
        <a:p>
          <a:endParaRPr lang="en-US"/>
        </a:p>
      </dgm:t>
    </dgm:pt>
    <dgm:pt modelId="{BD38029F-F006-481B-8A5A-990809818808}" type="sibTrans" cxnId="{81F0F6F3-2BE7-42CE-B78B-472A631E9BEF}">
      <dgm:prSet/>
      <dgm:spPr/>
      <dgm:t>
        <a:bodyPr/>
        <a:lstStyle/>
        <a:p>
          <a:endParaRPr lang="en-US"/>
        </a:p>
      </dgm:t>
    </dgm:pt>
    <dgm:pt modelId="{FFFC995B-2354-4824-952E-16EEAC93DB3D}" type="pres">
      <dgm:prSet presAssocID="{7E9CFF72-E886-4768-9070-9BC65FE263A1}" presName="root" presStyleCnt="0">
        <dgm:presLayoutVars>
          <dgm:dir/>
          <dgm:resizeHandles val="exact"/>
        </dgm:presLayoutVars>
      </dgm:prSet>
      <dgm:spPr/>
    </dgm:pt>
    <dgm:pt modelId="{C05F391E-33CF-4306-91BB-B151AA438E3E}" type="pres">
      <dgm:prSet presAssocID="{E61DD7C1-7A41-454D-AC58-C9C4C846E256}" presName="compNode" presStyleCnt="0"/>
      <dgm:spPr/>
    </dgm:pt>
    <dgm:pt modelId="{653A9452-D283-424B-8CE9-24989EAFDF53}" type="pres">
      <dgm:prSet presAssocID="{E61DD7C1-7A41-454D-AC58-C9C4C846E2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nn Diagram"/>
        </a:ext>
      </dgm:extLst>
    </dgm:pt>
    <dgm:pt modelId="{D16C8D7A-2646-48A4-9646-FAA3F6ED5CB0}" type="pres">
      <dgm:prSet presAssocID="{E61DD7C1-7A41-454D-AC58-C9C4C846E256}" presName="iconSpace" presStyleCnt="0"/>
      <dgm:spPr/>
    </dgm:pt>
    <dgm:pt modelId="{99D8047E-4784-4A21-94D2-BF89DB4305D3}" type="pres">
      <dgm:prSet presAssocID="{E61DD7C1-7A41-454D-AC58-C9C4C846E256}" presName="parTx" presStyleLbl="revTx" presStyleIdx="0" presStyleCnt="4">
        <dgm:presLayoutVars>
          <dgm:chMax val="0"/>
          <dgm:chPref val="0"/>
        </dgm:presLayoutVars>
      </dgm:prSet>
      <dgm:spPr/>
    </dgm:pt>
    <dgm:pt modelId="{FD528CA5-ECA9-4E63-8B4F-7F3CA2152C1D}" type="pres">
      <dgm:prSet presAssocID="{E61DD7C1-7A41-454D-AC58-C9C4C846E256}" presName="txSpace" presStyleCnt="0"/>
      <dgm:spPr/>
    </dgm:pt>
    <dgm:pt modelId="{82BCC3F1-A401-4D37-A707-8A2EFC1DA974}" type="pres">
      <dgm:prSet presAssocID="{E61DD7C1-7A41-454D-AC58-C9C4C846E256}" presName="desTx" presStyleLbl="revTx" presStyleIdx="1" presStyleCnt="4">
        <dgm:presLayoutVars/>
      </dgm:prSet>
      <dgm:spPr/>
    </dgm:pt>
    <dgm:pt modelId="{2CBFAE48-CFF6-450C-8FAD-AD42543D034B}" type="pres">
      <dgm:prSet presAssocID="{6913C788-91CF-4068-A301-195990B3DE19}" presName="sibTrans" presStyleCnt="0"/>
      <dgm:spPr/>
    </dgm:pt>
    <dgm:pt modelId="{8D767ADE-F480-4325-ABB2-23293C685749}" type="pres">
      <dgm:prSet presAssocID="{0750DDED-CC62-4F75-9DEA-939D5520DB3C}" presName="compNode" presStyleCnt="0"/>
      <dgm:spPr/>
    </dgm:pt>
    <dgm:pt modelId="{7C662E36-6179-43F5-A26C-783BB04E9524}" type="pres">
      <dgm:prSet presAssocID="{0750DDED-CC62-4F75-9DEA-939D5520DB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45B8EC54-1083-47C6-AFC2-89FE180F8B60}" type="pres">
      <dgm:prSet presAssocID="{0750DDED-CC62-4F75-9DEA-939D5520DB3C}" presName="iconSpace" presStyleCnt="0"/>
      <dgm:spPr/>
    </dgm:pt>
    <dgm:pt modelId="{D4AF0417-A203-41F5-9917-2E064292A488}" type="pres">
      <dgm:prSet presAssocID="{0750DDED-CC62-4F75-9DEA-939D5520DB3C}" presName="parTx" presStyleLbl="revTx" presStyleIdx="2" presStyleCnt="4">
        <dgm:presLayoutVars>
          <dgm:chMax val="0"/>
          <dgm:chPref val="0"/>
        </dgm:presLayoutVars>
      </dgm:prSet>
      <dgm:spPr/>
    </dgm:pt>
    <dgm:pt modelId="{1D8051D4-A466-4D52-A24C-623C5564664B}" type="pres">
      <dgm:prSet presAssocID="{0750DDED-CC62-4F75-9DEA-939D5520DB3C}" presName="txSpace" presStyleCnt="0"/>
      <dgm:spPr/>
    </dgm:pt>
    <dgm:pt modelId="{6C19C436-E389-4171-9918-6ECB7D03459A}" type="pres">
      <dgm:prSet presAssocID="{0750DDED-CC62-4F75-9DEA-939D5520DB3C}" presName="desTx" presStyleLbl="revTx" presStyleIdx="3" presStyleCnt="4">
        <dgm:presLayoutVars/>
      </dgm:prSet>
      <dgm:spPr/>
    </dgm:pt>
  </dgm:ptLst>
  <dgm:cxnLst>
    <dgm:cxn modelId="{8B07BC02-4968-434F-A7BE-A9B3AD01E910}" type="presOf" srcId="{AC58A8AD-F30A-4956-A710-DB07D22C9C01}" destId="{6C19C436-E389-4171-9918-6ECB7D03459A}" srcOrd="0" destOrd="0" presId="urn:microsoft.com/office/officeart/2018/2/layout/IconLabelDescriptionList"/>
    <dgm:cxn modelId="{849C0810-95BA-437A-B672-0A8437B4ABDA}" type="presOf" srcId="{9C568CFE-ACA0-4A82-B284-7F05C4DB8263}" destId="{82BCC3F1-A401-4D37-A707-8A2EFC1DA974}" srcOrd="0" destOrd="1" presId="urn:microsoft.com/office/officeart/2018/2/layout/IconLabelDescriptionList"/>
    <dgm:cxn modelId="{B4A71118-A297-42F2-9294-E1F53318FA3B}" srcId="{E61DD7C1-7A41-454D-AC58-C9C4C846E256}" destId="{F872E623-2AB5-437F-8F21-9BBD833B79D7}" srcOrd="2" destOrd="0" parTransId="{727976B4-9002-45AF-A7A2-FD51D8C62298}" sibTransId="{97C4AF7A-9378-4C5F-9DE2-92B3C28D03D9}"/>
    <dgm:cxn modelId="{0E61C427-4165-470A-A720-E746FD38304E}" type="presOf" srcId="{E61DD7C1-7A41-454D-AC58-C9C4C846E256}" destId="{99D8047E-4784-4A21-94D2-BF89DB4305D3}" srcOrd="0" destOrd="0" presId="urn:microsoft.com/office/officeart/2018/2/layout/IconLabelDescriptionList"/>
    <dgm:cxn modelId="{E880DF53-61E0-4186-B790-B0C0D2B17280}" srcId="{E61DD7C1-7A41-454D-AC58-C9C4C846E256}" destId="{9C568CFE-ACA0-4A82-B284-7F05C4DB8263}" srcOrd="1" destOrd="0" parTransId="{C77758F7-DDC0-4231-8DBC-8E8B4EAC0C3E}" sibTransId="{F9811765-AF58-4260-8B45-0B0B33E16AE5}"/>
    <dgm:cxn modelId="{CECD9157-AFF8-4D91-ACBB-16CFAB149BC0}" srcId="{7E9CFF72-E886-4768-9070-9BC65FE263A1}" destId="{0750DDED-CC62-4F75-9DEA-939D5520DB3C}" srcOrd="1" destOrd="0" parTransId="{5778F1E8-1665-4C23-9E08-C888A54E292A}" sibTransId="{828977D3-1C2F-4B62-B149-2B28B5B731C1}"/>
    <dgm:cxn modelId="{D48DBF9B-706D-4985-859A-04D08235E35E}" type="presOf" srcId="{CF556F06-2423-47DF-BE13-7A2447617CA5}" destId="{6C19C436-E389-4171-9918-6ECB7D03459A}" srcOrd="0" destOrd="1" presId="urn:microsoft.com/office/officeart/2018/2/layout/IconLabelDescriptionList"/>
    <dgm:cxn modelId="{59A7F2C0-D323-4CAE-B287-0D23B60618AD}" type="presOf" srcId="{7E9CFF72-E886-4768-9070-9BC65FE263A1}" destId="{FFFC995B-2354-4824-952E-16EEAC93DB3D}" srcOrd="0" destOrd="0" presId="urn:microsoft.com/office/officeart/2018/2/layout/IconLabelDescriptionList"/>
    <dgm:cxn modelId="{736165CE-56A1-40A4-8178-8C966116FF38}" type="presOf" srcId="{0750DDED-CC62-4F75-9DEA-939D5520DB3C}" destId="{D4AF0417-A203-41F5-9917-2E064292A488}" srcOrd="0" destOrd="0" presId="urn:microsoft.com/office/officeart/2018/2/layout/IconLabelDescriptionList"/>
    <dgm:cxn modelId="{652F57CE-4F7A-4CDA-A368-E541991AF887}" srcId="{0750DDED-CC62-4F75-9DEA-939D5520DB3C}" destId="{AC58A8AD-F30A-4956-A710-DB07D22C9C01}" srcOrd="0" destOrd="0" parTransId="{6C94402A-9A4F-435A-8991-06059306FD2B}" sibTransId="{084D73D0-C1B4-4429-867D-CF451B914AB3}"/>
    <dgm:cxn modelId="{C98512D6-3F74-44FA-9980-DB6A8A686EFB}" type="presOf" srcId="{F872E623-2AB5-437F-8F21-9BBD833B79D7}" destId="{82BCC3F1-A401-4D37-A707-8A2EFC1DA974}" srcOrd="0" destOrd="2" presId="urn:microsoft.com/office/officeart/2018/2/layout/IconLabelDescriptionList"/>
    <dgm:cxn modelId="{0FA361ED-10F4-47D1-B936-021F99B8EC55}" type="presOf" srcId="{14D7F94A-F8DD-4249-8B6D-25DD475EAC31}" destId="{82BCC3F1-A401-4D37-A707-8A2EFC1DA974}" srcOrd="0" destOrd="0" presId="urn:microsoft.com/office/officeart/2018/2/layout/IconLabelDescriptionList"/>
    <dgm:cxn modelId="{473F3BF3-006D-434C-A509-2073A8BC4DD0}" srcId="{E61DD7C1-7A41-454D-AC58-C9C4C846E256}" destId="{14D7F94A-F8DD-4249-8B6D-25DD475EAC31}" srcOrd="0" destOrd="0" parTransId="{EFD922BF-391F-4041-B8FF-88855124A873}" sibTransId="{252222C2-C51C-496D-97C4-1CA19F86EB47}"/>
    <dgm:cxn modelId="{81F0F6F3-2BE7-42CE-B78B-472A631E9BEF}" srcId="{0750DDED-CC62-4F75-9DEA-939D5520DB3C}" destId="{CF556F06-2423-47DF-BE13-7A2447617CA5}" srcOrd="1" destOrd="0" parTransId="{2317275C-3872-4959-BA86-DC7B8AC785FD}" sibTransId="{BD38029F-F006-481B-8A5A-990809818808}"/>
    <dgm:cxn modelId="{DD51FBFD-78EB-4614-ABB6-165220BB6639}" srcId="{7E9CFF72-E886-4768-9070-9BC65FE263A1}" destId="{E61DD7C1-7A41-454D-AC58-C9C4C846E256}" srcOrd="0" destOrd="0" parTransId="{04F46496-5353-491C-B70E-2BECDDE5E8AC}" sibTransId="{6913C788-91CF-4068-A301-195990B3DE19}"/>
    <dgm:cxn modelId="{4276D916-641C-4E87-A7C7-3467928869D5}" type="presParOf" srcId="{FFFC995B-2354-4824-952E-16EEAC93DB3D}" destId="{C05F391E-33CF-4306-91BB-B151AA438E3E}" srcOrd="0" destOrd="0" presId="urn:microsoft.com/office/officeart/2018/2/layout/IconLabelDescriptionList"/>
    <dgm:cxn modelId="{78A5B2C2-F793-467D-902E-3454CC012741}" type="presParOf" srcId="{C05F391E-33CF-4306-91BB-B151AA438E3E}" destId="{653A9452-D283-424B-8CE9-24989EAFDF53}" srcOrd="0" destOrd="0" presId="urn:microsoft.com/office/officeart/2018/2/layout/IconLabelDescriptionList"/>
    <dgm:cxn modelId="{27F96653-8EB2-4F35-9341-A83A48F321D3}" type="presParOf" srcId="{C05F391E-33CF-4306-91BB-B151AA438E3E}" destId="{D16C8D7A-2646-48A4-9646-FAA3F6ED5CB0}" srcOrd="1" destOrd="0" presId="urn:microsoft.com/office/officeart/2018/2/layout/IconLabelDescriptionList"/>
    <dgm:cxn modelId="{46710121-342D-44DD-A167-381F99F9E40D}" type="presParOf" srcId="{C05F391E-33CF-4306-91BB-B151AA438E3E}" destId="{99D8047E-4784-4A21-94D2-BF89DB4305D3}" srcOrd="2" destOrd="0" presId="urn:microsoft.com/office/officeart/2018/2/layout/IconLabelDescriptionList"/>
    <dgm:cxn modelId="{1595FE9B-2F1A-4FF7-89F6-EE8B5AD93D07}" type="presParOf" srcId="{C05F391E-33CF-4306-91BB-B151AA438E3E}" destId="{FD528CA5-ECA9-4E63-8B4F-7F3CA2152C1D}" srcOrd="3" destOrd="0" presId="urn:microsoft.com/office/officeart/2018/2/layout/IconLabelDescriptionList"/>
    <dgm:cxn modelId="{A93413F5-6B56-4992-8546-2866799262B2}" type="presParOf" srcId="{C05F391E-33CF-4306-91BB-B151AA438E3E}" destId="{82BCC3F1-A401-4D37-A707-8A2EFC1DA974}" srcOrd="4" destOrd="0" presId="urn:microsoft.com/office/officeart/2018/2/layout/IconLabelDescriptionList"/>
    <dgm:cxn modelId="{81C6967F-4D02-41E5-8023-0F623FF70706}" type="presParOf" srcId="{FFFC995B-2354-4824-952E-16EEAC93DB3D}" destId="{2CBFAE48-CFF6-450C-8FAD-AD42543D034B}" srcOrd="1" destOrd="0" presId="urn:microsoft.com/office/officeart/2018/2/layout/IconLabelDescriptionList"/>
    <dgm:cxn modelId="{82004437-8993-427E-A63B-9A8750B358F1}" type="presParOf" srcId="{FFFC995B-2354-4824-952E-16EEAC93DB3D}" destId="{8D767ADE-F480-4325-ABB2-23293C685749}" srcOrd="2" destOrd="0" presId="urn:microsoft.com/office/officeart/2018/2/layout/IconLabelDescriptionList"/>
    <dgm:cxn modelId="{4F78512A-384F-48CD-8D7D-81E20ED79D0F}" type="presParOf" srcId="{8D767ADE-F480-4325-ABB2-23293C685749}" destId="{7C662E36-6179-43F5-A26C-783BB04E9524}" srcOrd="0" destOrd="0" presId="urn:microsoft.com/office/officeart/2018/2/layout/IconLabelDescriptionList"/>
    <dgm:cxn modelId="{3CA9215D-DFE6-4DE8-A137-ED0E2E7BBAB5}" type="presParOf" srcId="{8D767ADE-F480-4325-ABB2-23293C685749}" destId="{45B8EC54-1083-47C6-AFC2-89FE180F8B60}" srcOrd="1" destOrd="0" presId="urn:microsoft.com/office/officeart/2018/2/layout/IconLabelDescriptionList"/>
    <dgm:cxn modelId="{F048433A-FA36-483D-9FCE-8D122A89F586}" type="presParOf" srcId="{8D767ADE-F480-4325-ABB2-23293C685749}" destId="{D4AF0417-A203-41F5-9917-2E064292A488}" srcOrd="2" destOrd="0" presId="urn:microsoft.com/office/officeart/2018/2/layout/IconLabelDescriptionList"/>
    <dgm:cxn modelId="{52EAF07E-C82A-47E3-9DEB-F9655E19AE58}" type="presParOf" srcId="{8D767ADE-F480-4325-ABB2-23293C685749}" destId="{1D8051D4-A466-4D52-A24C-623C5564664B}" srcOrd="3" destOrd="0" presId="urn:microsoft.com/office/officeart/2018/2/layout/IconLabelDescriptionList"/>
    <dgm:cxn modelId="{B30FBFBB-BE3F-482D-894D-88CFD98203C6}" type="presParOf" srcId="{8D767ADE-F480-4325-ABB2-23293C685749}" destId="{6C19C436-E389-4171-9918-6ECB7D03459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83B4-22BA-4045-8684-2A87AA1C0A50}">
      <dsp:nvSpPr>
        <dsp:cNvPr id="0" name=""/>
        <dsp:cNvSpPr/>
      </dsp:nvSpPr>
      <dsp:spPr>
        <a:xfrm>
          <a:off x="2087230" y="546060"/>
          <a:ext cx="357923" cy="91440"/>
        </a:xfrm>
        <a:custGeom>
          <a:avLst/>
          <a:gdLst/>
          <a:ahLst/>
          <a:cxnLst/>
          <a:rect l="0" t="0" r="0" b="0"/>
          <a:pathLst>
            <a:path>
              <a:moveTo>
                <a:pt x="0" y="104900"/>
              </a:moveTo>
              <a:lnTo>
                <a:pt x="196061" y="104900"/>
              </a:lnTo>
              <a:lnTo>
                <a:pt x="196061" y="45720"/>
              </a:lnTo>
              <a:lnTo>
                <a:pt x="35792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6367" y="589835"/>
        <a:ext cx="19650" cy="3889"/>
      </dsp:txXfrm>
    </dsp:sp>
    <dsp:sp modelId="{2D0D6090-7325-4F7A-BD05-A271C01BDDBE}">
      <dsp:nvSpPr>
        <dsp:cNvPr id="0" name=""/>
        <dsp:cNvSpPr/>
      </dsp:nvSpPr>
      <dsp:spPr>
        <a:xfrm>
          <a:off x="252512" y="62002"/>
          <a:ext cx="1836517" cy="11779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dirty="0"/>
            <a:t>The dataset consists of various factors that could influence a movie’s box-office performance. Some of the key features include:</a:t>
          </a:r>
        </a:p>
      </dsp:txBody>
      <dsp:txXfrm>
        <a:off x="252512" y="62002"/>
        <a:ext cx="1836517" cy="1177916"/>
      </dsp:txXfrm>
    </dsp:sp>
    <dsp:sp modelId="{DC7C992B-2853-42D5-965B-FFAD055F33E4}">
      <dsp:nvSpPr>
        <dsp:cNvPr id="0" name=""/>
        <dsp:cNvSpPr/>
      </dsp:nvSpPr>
      <dsp:spPr>
        <a:xfrm>
          <a:off x="4164987" y="546060"/>
          <a:ext cx="357923" cy="91440"/>
        </a:xfrm>
        <a:custGeom>
          <a:avLst/>
          <a:gdLst/>
          <a:ahLst/>
          <a:cxnLst/>
          <a:rect l="0" t="0" r="0" b="0"/>
          <a:pathLst>
            <a:path>
              <a:moveTo>
                <a:pt x="0" y="45720"/>
              </a:moveTo>
              <a:lnTo>
                <a:pt x="357923" y="45720"/>
              </a:lnTo>
            </a:path>
          </a:pathLst>
        </a:custGeom>
        <a:noFill/>
        <a:ln w="6350" cap="flat" cmpd="sng" algn="ctr">
          <a:solidFill>
            <a:schemeClr val="accent2">
              <a:hueOff val="-161707"/>
              <a:satOff val="-9325"/>
              <a:lumOff val="8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34236" y="589835"/>
        <a:ext cx="19426" cy="3889"/>
      </dsp:txXfrm>
    </dsp:sp>
    <dsp:sp modelId="{B90ABC29-C480-4ABD-9681-8188A7AC135D}">
      <dsp:nvSpPr>
        <dsp:cNvPr id="0" name=""/>
        <dsp:cNvSpPr/>
      </dsp:nvSpPr>
      <dsp:spPr>
        <a:xfrm>
          <a:off x="2477554" y="85010"/>
          <a:ext cx="1689233" cy="1013540"/>
        </a:xfrm>
        <a:prstGeom prst="rect">
          <a:avLst/>
        </a:prstGeom>
        <a:solidFill>
          <a:schemeClr val="accent2">
            <a:hueOff val="-145536"/>
            <a:satOff val="-8393"/>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Marketing Expense: The amount spent on marketing in crores.</a:t>
          </a:r>
        </a:p>
      </dsp:txBody>
      <dsp:txXfrm>
        <a:off x="2477554" y="85010"/>
        <a:ext cx="1689233" cy="1013540"/>
      </dsp:txXfrm>
    </dsp:sp>
    <dsp:sp modelId="{5E580974-E0D6-4270-AD17-0C32FBC4A250}">
      <dsp:nvSpPr>
        <dsp:cNvPr id="0" name=""/>
        <dsp:cNvSpPr/>
      </dsp:nvSpPr>
      <dsp:spPr>
        <a:xfrm>
          <a:off x="1097129" y="1096750"/>
          <a:ext cx="4302798" cy="440111"/>
        </a:xfrm>
        <a:custGeom>
          <a:avLst/>
          <a:gdLst/>
          <a:ahLst/>
          <a:cxnLst/>
          <a:rect l="0" t="0" r="0" b="0"/>
          <a:pathLst>
            <a:path>
              <a:moveTo>
                <a:pt x="4302798" y="0"/>
              </a:moveTo>
              <a:lnTo>
                <a:pt x="4302798" y="237155"/>
              </a:lnTo>
              <a:lnTo>
                <a:pt x="0" y="237155"/>
              </a:lnTo>
              <a:lnTo>
                <a:pt x="0" y="440111"/>
              </a:lnTo>
            </a:path>
          </a:pathLst>
        </a:custGeom>
        <a:noFill/>
        <a:ln w="6350" cap="flat" cmpd="sng" algn="ctr">
          <a:solidFill>
            <a:schemeClr val="accent2">
              <a:hueOff val="-323414"/>
              <a:satOff val="-18651"/>
              <a:lumOff val="17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40317" y="1314861"/>
        <a:ext cx="216423" cy="3889"/>
      </dsp:txXfrm>
    </dsp:sp>
    <dsp:sp modelId="{6EC2AA55-E802-4796-8389-1EDCFED3D38A}">
      <dsp:nvSpPr>
        <dsp:cNvPr id="0" name=""/>
        <dsp:cNvSpPr/>
      </dsp:nvSpPr>
      <dsp:spPr>
        <a:xfrm>
          <a:off x="4555311" y="85010"/>
          <a:ext cx="1689233" cy="1013540"/>
        </a:xfrm>
        <a:prstGeom prst="rect">
          <a:avLst/>
        </a:prstGeom>
        <a:solidFill>
          <a:schemeClr val="accent2">
            <a:hueOff val="-291073"/>
            <a:satOff val="-16786"/>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Production Expense: The cost of production in crores.</a:t>
          </a:r>
        </a:p>
      </dsp:txBody>
      <dsp:txXfrm>
        <a:off x="4555311" y="85010"/>
        <a:ext cx="1689233" cy="1013540"/>
      </dsp:txXfrm>
    </dsp:sp>
    <dsp:sp modelId="{F19F6A80-97C5-4A91-94B9-47196CA1B2B1}">
      <dsp:nvSpPr>
        <dsp:cNvPr id="0" name=""/>
        <dsp:cNvSpPr/>
      </dsp:nvSpPr>
      <dsp:spPr>
        <a:xfrm>
          <a:off x="1939946" y="2030312"/>
          <a:ext cx="357923" cy="91440"/>
        </a:xfrm>
        <a:custGeom>
          <a:avLst/>
          <a:gdLst/>
          <a:ahLst/>
          <a:cxnLst/>
          <a:rect l="0" t="0" r="0" b="0"/>
          <a:pathLst>
            <a:path>
              <a:moveTo>
                <a:pt x="0" y="45720"/>
              </a:moveTo>
              <a:lnTo>
                <a:pt x="357923" y="45720"/>
              </a:lnTo>
            </a:path>
          </a:pathLst>
        </a:custGeom>
        <a:noFill/>
        <a:ln w="6350" cap="flat" cmpd="sng" algn="ctr">
          <a:solidFill>
            <a:schemeClr val="accent2">
              <a:hueOff val="-485121"/>
              <a:satOff val="-27976"/>
              <a:lumOff val="26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09195" y="2074087"/>
        <a:ext cx="19426" cy="3889"/>
      </dsp:txXfrm>
    </dsp:sp>
    <dsp:sp modelId="{EC906D48-EE1D-49A1-A583-E0D521772B73}">
      <dsp:nvSpPr>
        <dsp:cNvPr id="0" name=""/>
        <dsp:cNvSpPr/>
      </dsp:nvSpPr>
      <dsp:spPr>
        <a:xfrm>
          <a:off x="252512" y="1569262"/>
          <a:ext cx="1689233" cy="1013540"/>
        </a:xfrm>
        <a:prstGeom prst="rect">
          <a:avLst/>
        </a:prstGeom>
        <a:solidFill>
          <a:schemeClr val="accent2">
            <a:hueOff val="-436609"/>
            <a:satOff val="-25178"/>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Multiplex Coverage: The number of multiplex screens the movie is released on.</a:t>
          </a:r>
        </a:p>
      </dsp:txBody>
      <dsp:txXfrm>
        <a:off x="252512" y="1569262"/>
        <a:ext cx="1689233" cy="1013540"/>
      </dsp:txXfrm>
    </dsp:sp>
    <dsp:sp modelId="{6229A37A-417E-43FC-8526-507FC6902823}">
      <dsp:nvSpPr>
        <dsp:cNvPr id="0" name=""/>
        <dsp:cNvSpPr/>
      </dsp:nvSpPr>
      <dsp:spPr>
        <a:xfrm>
          <a:off x="4017703" y="2030312"/>
          <a:ext cx="357923" cy="91440"/>
        </a:xfrm>
        <a:custGeom>
          <a:avLst/>
          <a:gdLst/>
          <a:ahLst/>
          <a:cxnLst/>
          <a:rect l="0" t="0" r="0" b="0"/>
          <a:pathLst>
            <a:path>
              <a:moveTo>
                <a:pt x="0" y="45720"/>
              </a:moveTo>
              <a:lnTo>
                <a:pt x="357923" y="45720"/>
              </a:lnTo>
            </a:path>
          </a:pathLst>
        </a:custGeom>
        <a:noFill/>
        <a:ln w="6350" cap="flat" cmpd="sng" algn="ctr">
          <a:solidFill>
            <a:schemeClr val="accent2">
              <a:hueOff val="-646828"/>
              <a:satOff val="-37301"/>
              <a:lumOff val="348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6952" y="2074087"/>
        <a:ext cx="19426" cy="3889"/>
      </dsp:txXfrm>
    </dsp:sp>
    <dsp:sp modelId="{EDC67F66-D3B5-4596-B9E6-0BDB98F93D04}">
      <dsp:nvSpPr>
        <dsp:cNvPr id="0" name=""/>
        <dsp:cNvSpPr/>
      </dsp:nvSpPr>
      <dsp:spPr>
        <a:xfrm>
          <a:off x="2330270" y="1569262"/>
          <a:ext cx="1689233" cy="1013540"/>
        </a:xfrm>
        <a:prstGeom prst="rect">
          <a:avLst/>
        </a:prstGeom>
        <a:solidFill>
          <a:schemeClr val="accent2">
            <a:hueOff val="-582145"/>
            <a:satOff val="-33571"/>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Budget: The overall budget for the movie in crores.</a:t>
          </a:r>
        </a:p>
      </dsp:txBody>
      <dsp:txXfrm>
        <a:off x="2330270" y="1569262"/>
        <a:ext cx="1689233" cy="1013540"/>
      </dsp:txXfrm>
    </dsp:sp>
    <dsp:sp modelId="{0B44270C-C88F-4CD6-83B4-A8EEF33509DE}">
      <dsp:nvSpPr>
        <dsp:cNvPr id="0" name=""/>
        <dsp:cNvSpPr/>
      </dsp:nvSpPr>
      <dsp:spPr>
        <a:xfrm>
          <a:off x="1097129" y="2581002"/>
          <a:ext cx="4155514" cy="357923"/>
        </a:xfrm>
        <a:custGeom>
          <a:avLst/>
          <a:gdLst/>
          <a:ahLst/>
          <a:cxnLst/>
          <a:rect l="0" t="0" r="0" b="0"/>
          <a:pathLst>
            <a:path>
              <a:moveTo>
                <a:pt x="4155514" y="0"/>
              </a:moveTo>
              <a:lnTo>
                <a:pt x="4155514" y="196061"/>
              </a:lnTo>
              <a:lnTo>
                <a:pt x="0" y="196061"/>
              </a:lnTo>
              <a:lnTo>
                <a:pt x="0" y="357923"/>
              </a:lnTo>
            </a:path>
          </a:pathLst>
        </a:custGeom>
        <a:noFill/>
        <a:ln w="6350" cap="flat" cmpd="sng" algn="ctr">
          <a:solidFill>
            <a:schemeClr val="accent2">
              <a:hueOff val="-808535"/>
              <a:satOff val="-46627"/>
              <a:lumOff val="43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0545" y="2758019"/>
        <a:ext cx="208681" cy="3889"/>
      </dsp:txXfrm>
    </dsp:sp>
    <dsp:sp modelId="{61AED707-3205-4F91-AC52-E9666F9A4A62}">
      <dsp:nvSpPr>
        <dsp:cNvPr id="0" name=""/>
        <dsp:cNvSpPr/>
      </dsp:nvSpPr>
      <dsp:spPr>
        <a:xfrm>
          <a:off x="4408027" y="1569262"/>
          <a:ext cx="1689233" cy="1013540"/>
        </a:xfrm>
        <a:prstGeom prst="rec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Movie Length: The length of the movie in minutes.</a:t>
          </a:r>
        </a:p>
      </dsp:txBody>
      <dsp:txXfrm>
        <a:off x="4408027" y="1569262"/>
        <a:ext cx="1689233" cy="1013540"/>
      </dsp:txXfrm>
    </dsp:sp>
    <dsp:sp modelId="{3BE79AE3-9F24-4B94-BE54-307D9C2FB63D}">
      <dsp:nvSpPr>
        <dsp:cNvPr id="0" name=""/>
        <dsp:cNvSpPr/>
      </dsp:nvSpPr>
      <dsp:spPr>
        <a:xfrm>
          <a:off x="1939946" y="3432375"/>
          <a:ext cx="357923" cy="91440"/>
        </a:xfrm>
        <a:custGeom>
          <a:avLst/>
          <a:gdLst/>
          <a:ahLst/>
          <a:cxnLst/>
          <a:rect l="0" t="0" r="0" b="0"/>
          <a:pathLst>
            <a:path>
              <a:moveTo>
                <a:pt x="0" y="45720"/>
              </a:moveTo>
              <a:lnTo>
                <a:pt x="357923" y="45720"/>
              </a:lnTo>
            </a:path>
          </a:pathLst>
        </a:custGeom>
        <a:noFill/>
        <a:ln w="6350" cap="flat" cmpd="sng" algn="ctr">
          <a:solidFill>
            <a:schemeClr val="accent2">
              <a:hueOff val="-970242"/>
              <a:satOff val="-55952"/>
              <a:lumOff val="52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09195" y="3476151"/>
        <a:ext cx="19426" cy="3889"/>
      </dsp:txXfrm>
    </dsp:sp>
    <dsp:sp modelId="{6A358DFC-75A2-4C9E-B984-D40882AFBCA9}">
      <dsp:nvSpPr>
        <dsp:cNvPr id="0" name=""/>
        <dsp:cNvSpPr/>
      </dsp:nvSpPr>
      <dsp:spPr>
        <a:xfrm>
          <a:off x="252512" y="2971325"/>
          <a:ext cx="1689233" cy="1013540"/>
        </a:xfrm>
        <a:prstGeom prst="rect">
          <a:avLst/>
        </a:prstGeom>
        <a:solidFill>
          <a:schemeClr val="accent2">
            <a:hueOff val="-873218"/>
            <a:satOff val="-50357"/>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Lead Actor/Actress Rating: A rating (1-10 scale) representing the popularity and appeal of the lead actor/actress.</a:t>
          </a:r>
        </a:p>
      </dsp:txBody>
      <dsp:txXfrm>
        <a:off x="252512" y="2971325"/>
        <a:ext cx="1689233" cy="1013540"/>
      </dsp:txXfrm>
    </dsp:sp>
    <dsp:sp modelId="{59264B69-78EA-473D-896A-13E619B0289D}">
      <dsp:nvSpPr>
        <dsp:cNvPr id="0" name=""/>
        <dsp:cNvSpPr/>
      </dsp:nvSpPr>
      <dsp:spPr>
        <a:xfrm>
          <a:off x="4017703" y="3432375"/>
          <a:ext cx="357923" cy="91440"/>
        </a:xfrm>
        <a:custGeom>
          <a:avLst/>
          <a:gdLst/>
          <a:ahLst/>
          <a:cxnLst/>
          <a:rect l="0" t="0" r="0" b="0"/>
          <a:pathLst>
            <a:path>
              <a:moveTo>
                <a:pt x="0" y="45720"/>
              </a:moveTo>
              <a:lnTo>
                <a:pt x="357923" y="45720"/>
              </a:lnTo>
            </a:path>
          </a:pathLst>
        </a:custGeom>
        <a:noFill/>
        <a:ln w="6350" cap="flat" cmpd="sng" algn="ctr">
          <a:solidFill>
            <a:schemeClr val="accent2">
              <a:hueOff val="-1131949"/>
              <a:satOff val="-65277"/>
              <a:lumOff val="610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6952" y="3476151"/>
        <a:ext cx="19426" cy="3889"/>
      </dsp:txXfrm>
    </dsp:sp>
    <dsp:sp modelId="{2A6398A2-B383-4A89-8171-70942A58AC7C}">
      <dsp:nvSpPr>
        <dsp:cNvPr id="0" name=""/>
        <dsp:cNvSpPr/>
      </dsp:nvSpPr>
      <dsp:spPr>
        <a:xfrm>
          <a:off x="2330270" y="2971325"/>
          <a:ext cx="1689233" cy="1013540"/>
        </a:xfrm>
        <a:prstGeom prst="rect">
          <a:avLst/>
        </a:prstGeom>
        <a:solidFill>
          <a:schemeClr val="accent2">
            <a:hueOff val="-1018754"/>
            <a:satOff val="-58750"/>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Critic Rating: Professional reviews on a scale of 1-10.</a:t>
          </a:r>
        </a:p>
      </dsp:txBody>
      <dsp:txXfrm>
        <a:off x="2330270" y="2971325"/>
        <a:ext cx="1689233" cy="1013540"/>
      </dsp:txXfrm>
    </dsp:sp>
    <dsp:sp modelId="{9C6D21DD-0C6B-45A4-B7BB-B704F67D90C8}">
      <dsp:nvSpPr>
        <dsp:cNvPr id="0" name=""/>
        <dsp:cNvSpPr/>
      </dsp:nvSpPr>
      <dsp:spPr>
        <a:xfrm>
          <a:off x="1097129" y="3983065"/>
          <a:ext cx="4155514" cy="357923"/>
        </a:xfrm>
        <a:custGeom>
          <a:avLst/>
          <a:gdLst/>
          <a:ahLst/>
          <a:cxnLst/>
          <a:rect l="0" t="0" r="0" b="0"/>
          <a:pathLst>
            <a:path>
              <a:moveTo>
                <a:pt x="4155514" y="0"/>
              </a:moveTo>
              <a:lnTo>
                <a:pt x="4155514" y="196061"/>
              </a:lnTo>
              <a:lnTo>
                <a:pt x="0" y="196061"/>
              </a:lnTo>
              <a:lnTo>
                <a:pt x="0" y="357923"/>
              </a:lnTo>
            </a:path>
          </a:pathLst>
        </a:custGeom>
        <a:noFill/>
        <a:ln w="6350" cap="flat" cmpd="sng" algn="ctr">
          <a:solidFill>
            <a:schemeClr val="accent2">
              <a:hueOff val="-1293656"/>
              <a:satOff val="-74603"/>
              <a:lumOff val="697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0545" y="4160083"/>
        <a:ext cx="208681" cy="3889"/>
      </dsp:txXfrm>
    </dsp:sp>
    <dsp:sp modelId="{94BBBC1F-031C-4963-A93D-805FFACEACF1}">
      <dsp:nvSpPr>
        <dsp:cNvPr id="0" name=""/>
        <dsp:cNvSpPr/>
      </dsp:nvSpPr>
      <dsp:spPr>
        <a:xfrm>
          <a:off x="4408027" y="2971325"/>
          <a:ext cx="1689233" cy="1013540"/>
        </a:xfrm>
        <a:prstGeom prst="rect">
          <a:avLst/>
        </a:prstGeom>
        <a:solidFill>
          <a:schemeClr val="accent2">
            <a:hueOff val="-1164290"/>
            <a:satOff val="-67142"/>
            <a:lumOff val="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Trailer Views &amp; Twitter Hashtags: Social media engagement metrics.</a:t>
          </a:r>
        </a:p>
      </dsp:txBody>
      <dsp:txXfrm>
        <a:off x="4408027" y="2971325"/>
        <a:ext cx="1689233" cy="1013540"/>
      </dsp:txXfrm>
    </dsp:sp>
    <dsp:sp modelId="{15D3284D-D980-40AA-BB81-4125F51C2992}">
      <dsp:nvSpPr>
        <dsp:cNvPr id="0" name=""/>
        <dsp:cNvSpPr/>
      </dsp:nvSpPr>
      <dsp:spPr>
        <a:xfrm>
          <a:off x="1939946" y="4834439"/>
          <a:ext cx="357923" cy="91440"/>
        </a:xfrm>
        <a:custGeom>
          <a:avLst/>
          <a:gdLst/>
          <a:ahLst/>
          <a:cxnLst/>
          <a:rect l="0" t="0" r="0" b="0"/>
          <a:pathLst>
            <a:path>
              <a:moveTo>
                <a:pt x="0" y="45720"/>
              </a:moveTo>
              <a:lnTo>
                <a:pt x="357923" y="45720"/>
              </a:lnTo>
            </a:path>
          </a:pathLst>
        </a:custGeom>
        <a:noFill/>
        <a:ln w="6350" cap="flat" cmpd="sng" algn="ctr">
          <a:solidFill>
            <a:schemeClr val="accent2">
              <a:hueOff val="-1455363"/>
              <a:satOff val="-83928"/>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09195" y="4878215"/>
        <a:ext cx="19426" cy="3889"/>
      </dsp:txXfrm>
    </dsp:sp>
    <dsp:sp modelId="{731E7766-F932-4B28-93CA-DBCFD0E22FAC}">
      <dsp:nvSpPr>
        <dsp:cNvPr id="0" name=""/>
        <dsp:cNvSpPr/>
      </dsp:nvSpPr>
      <dsp:spPr>
        <a:xfrm>
          <a:off x="252512" y="4373389"/>
          <a:ext cx="1689233" cy="1013540"/>
        </a:xfrm>
        <a:prstGeom prst="rect">
          <a:avLst/>
        </a:prstGeom>
        <a:solidFill>
          <a:schemeClr val="accent2">
            <a:hueOff val="-1309827"/>
            <a:satOff val="-75535"/>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Genre: The movie's genre (Action, Comedy, Drama, Thriller).</a:t>
          </a:r>
        </a:p>
      </dsp:txBody>
      <dsp:txXfrm>
        <a:off x="252512" y="4373389"/>
        <a:ext cx="1689233" cy="1013540"/>
      </dsp:txXfrm>
    </dsp:sp>
    <dsp:sp modelId="{4FB04437-8023-4812-98CC-BC551DA4CC18}">
      <dsp:nvSpPr>
        <dsp:cNvPr id="0" name=""/>
        <dsp:cNvSpPr/>
      </dsp:nvSpPr>
      <dsp:spPr>
        <a:xfrm>
          <a:off x="2330270" y="4373389"/>
          <a:ext cx="1689233" cy="1013540"/>
        </a:xfrm>
        <a:prstGeom prst="rec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74" tIns="86886" rIns="82774" bIns="86886" numCol="1" spcCol="1270" anchor="ctr" anchorCtr="0">
          <a:noAutofit/>
        </a:bodyPr>
        <a:lstStyle/>
        <a:p>
          <a:pPr marL="0" lvl="0" indent="0" algn="ctr" defTabSz="533400">
            <a:lnSpc>
              <a:spcPct val="90000"/>
            </a:lnSpc>
            <a:spcBef>
              <a:spcPct val="0"/>
            </a:spcBef>
            <a:spcAft>
              <a:spcPct val="35000"/>
            </a:spcAft>
            <a:buNone/>
          </a:pPr>
          <a:r>
            <a:rPr lang="en-US" sz="1200" kern="1200"/>
            <a:t>3D Availability: Whether the movie was available in 3D.</a:t>
          </a:r>
        </a:p>
      </dsp:txBody>
      <dsp:txXfrm>
        <a:off x="2330270" y="4373389"/>
        <a:ext cx="1689233" cy="10135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4AD5B-A89E-4E7C-B84A-391234725FF9}">
      <dsp:nvSpPr>
        <dsp:cNvPr id="0" name=""/>
        <dsp:cNvSpPr/>
      </dsp:nvSpPr>
      <dsp:spPr>
        <a:xfrm>
          <a:off x="0" y="427"/>
          <a:ext cx="10036175" cy="100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3A4D39-D217-40DC-8F97-8260A567B020}">
      <dsp:nvSpPr>
        <dsp:cNvPr id="0" name=""/>
        <dsp:cNvSpPr/>
      </dsp:nvSpPr>
      <dsp:spPr>
        <a:xfrm>
          <a:off x="302636" y="225528"/>
          <a:ext cx="550247" cy="550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064DD7-09DA-4755-8FAB-0958514C8831}">
      <dsp:nvSpPr>
        <dsp:cNvPr id="0" name=""/>
        <dsp:cNvSpPr/>
      </dsp:nvSpPr>
      <dsp:spPr>
        <a:xfrm>
          <a:off x="1155519" y="427"/>
          <a:ext cx="8880655" cy="1000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881" tIns="105881" rIns="105881" bIns="105881" numCol="1" spcCol="1270" anchor="ctr" anchorCtr="0">
          <a:noAutofit/>
        </a:bodyPr>
        <a:lstStyle/>
        <a:p>
          <a:pPr marL="0" lvl="0" indent="0" algn="l" defTabSz="800100">
            <a:lnSpc>
              <a:spcPct val="90000"/>
            </a:lnSpc>
            <a:spcBef>
              <a:spcPct val="0"/>
            </a:spcBef>
            <a:spcAft>
              <a:spcPct val="35000"/>
            </a:spcAft>
            <a:buNone/>
          </a:pPr>
          <a:r>
            <a:rPr lang="en-IN" sz="1800" b="1" kern="1200"/>
            <a:t>Tree Structure: </a:t>
          </a:r>
          <a:r>
            <a:rPr lang="en-US" sz="1800" kern="1200"/>
            <a:t>A visual representation of how the decision tree model splits the data based on key features like "Budget," "Critic Rating," and "Actor Rating.“</a:t>
          </a:r>
        </a:p>
      </dsp:txBody>
      <dsp:txXfrm>
        <a:off x="1155519" y="427"/>
        <a:ext cx="8880655" cy="1000449"/>
      </dsp:txXfrm>
    </dsp:sp>
    <dsp:sp modelId="{68FADEDD-439A-48AA-BF9D-BFA69D47E2EB}">
      <dsp:nvSpPr>
        <dsp:cNvPr id="0" name=""/>
        <dsp:cNvSpPr/>
      </dsp:nvSpPr>
      <dsp:spPr>
        <a:xfrm>
          <a:off x="0" y="1250989"/>
          <a:ext cx="10036175" cy="100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DFCB7-8656-42CB-9C66-90CC8BF5C8E9}">
      <dsp:nvSpPr>
        <dsp:cNvPr id="0" name=""/>
        <dsp:cNvSpPr/>
      </dsp:nvSpPr>
      <dsp:spPr>
        <a:xfrm>
          <a:off x="302636" y="1476090"/>
          <a:ext cx="550247" cy="550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D8ADBB-C01D-411A-A19D-74BA2FA7CEF7}">
      <dsp:nvSpPr>
        <dsp:cNvPr id="0" name=""/>
        <dsp:cNvSpPr/>
      </dsp:nvSpPr>
      <dsp:spPr>
        <a:xfrm>
          <a:off x="1155519" y="1250989"/>
          <a:ext cx="8880655" cy="1000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881" tIns="105881" rIns="105881" bIns="105881" numCol="1" spcCol="1270" anchor="ctr" anchorCtr="0">
          <a:noAutofit/>
        </a:bodyPr>
        <a:lstStyle/>
        <a:p>
          <a:pPr marL="0" lvl="0" indent="0" algn="l" defTabSz="800100">
            <a:lnSpc>
              <a:spcPct val="90000"/>
            </a:lnSpc>
            <a:spcBef>
              <a:spcPct val="0"/>
            </a:spcBef>
            <a:spcAft>
              <a:spcPct val="35000"/>
            </a:spcAft>
            <a:buNone/>
          </a:pPr>
          <a:r>
            <a:rPr lang="en-US" sz="1800" b="1" kern="1200"/>
            <a:t>Feature Importance: </a:t>
          </a:r>
          <a:r>
            <a:rPr lang="en-US" sz="1800" kern="1200"/>
            <a:t>The decision tree shows which features had the most influence on predicting box-office collections. For instance, </a:t>
          </a:r>
          <a:r>
            <a:rPr lang="en-US" sz="1800" b="1" kern="1200"/>
            <a:t>Budget</a:t>
          </a:r>
          <a:r>
            <a:rPr lang="en-US" sz="1800" kern="1200"/>
            <a:t> and </a:t>
          </a:r>
          <a:r>
            <a:rPr lang="en-US" sz="1800" b="1" kern="1200"/>
            <a:t>Marketing Expense</a:t>
          </a:r>
          <a:r>
            <a:rPr lang="en-US" sz="1800" kern="1200"/>
            <a:t> were among the top contributors.</a:t>
          </a:r>
        </a:p>
      </dsp:txBody>
      <dsp:txXfrm>
        <a:off x="1155519" y="1250989"/>
        <a:ext cx="8880655" cy="1000449"/>
      </dsp:txXfrm>
    </dsp:sp>
    <dsp:sp modelId="{91AB90CA-E698-4BBE-B1E4-8F6487E1E795}">
      <dsp:nvSpPr>
        <dsp:cNvPr id="0" name=""/>
        <dsp:cNvSpPr/>
      </dsp:nvSpPr>
      <dsp:spPr>
        <a:xfrm>
          <a:off x="0" y="2501551"/>
          <a:ext cx="10036175" cy="100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C716C-E406-486F-B5AE-26F9577DB5A3}">
      <dsp:nvSpPr>
        <dsp:cNvPr id="0" name=""/>
        <dsp:cNvSpPr/>
      </dsp:nvSpPr>
      <dsp:spPr>
        <a:xfrm>
          <a:off x="302636" y="2726652"/>
          <a:ext cx="550247" cy="550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69CCB-630C-44E7-AFF8-71FCE6C46F09}">
      <dsp:nvSpPr>
        <dsp:cNvPr id="0" name=""/>
        <dsp:cNvSpPr/>
      </dsp:nvSpPr>
      <dsp:spPr>
        <a:xfrm>
          <a:off x="1155519" y="2501551"/>
          <a:ext cx="8880655" cy="1000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881" tIns="105881" rIns="105881" bIns="105881" numCol="1" spcCol="1270" anchor="ctr" anchorCtr="0">
          <a:noAutofit/>
        </a:bodyPr>
        <a:lstStyle/>
        <a:p>
          <a:pPr marL="0" lvl="0" indent="0" algn="l" defTabSz="800100">
            <a:lnSpc>
              <a:spcPct val="90000"/>
            </a:lnSpc>
            <a:spcBef>
              <a:spcPct val="0"/>
            </a:spcBef>
            <a:spcAft>
              <a:spcPct val="35000"/>
            </a:spcAft>
            <a:buNone/>
          </a:pPr>
          <a:r>
            <a:rPr lang="en-US" sz="1800" kern="1200"/>
            <a:t>Visualization: (Include the graph created using pydotplus showing the decision tree structure).</a:t>
          </a:r>
        </a:p>
      </dsp:txBody>
      <dsp:txXfrm>
        <a:off x="1155519" y="2501551"/>
        <a:ext cx="8880655" cy="10004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7BF9F-6000-411D-B893-FE9BD01DD559}">
      <dsp:nvSpPr>
        <dsp:cNvPr id="0" name=""/>
        <dsp:cNvSpPr/>
      </dsp:nvSpPr>
      <dsp:spPr>
        <a:xfrm>
          <a:off x="1241182" y="440"/>
          <a:ext cx="4964730" cy="243440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330" tIns="618339" rIns="96330" bIns="618339" numCol="1" spcCol="1270" anchor="ctr" anchorCtr="0">
          <a:noAutofit/>
        </a:bodyPr>
        <a:lstStyle/>
        <a:p>
          <a:pPr marL="0" lvl="0" indent="0" algn="l" defTabSz="488950">
            <a:lnSpc>
              <a:spcPct val="90000"/>
            </a:lnSpc>
            <a:spcBef>
              <a:spcPct val="0"/>
            </a:spcBef>
            <a:spcAft>
              <a:spcPct val="35000"/>
            </a:spcAft>
            <a:buNone/>
          </a:pPr>
          <a:r>
            <a:rPr lang="en-US" sz="1100" kern="1200"/>
            <a:t>Machine learning models, especially XGBoost, can accurately predict box-office collections based on features related to marketing, production, and star ratings.</a:t>
          </a:r>
        </a:p>
        <a:p>
          <a:pPr marL="0" lvl="0" indent="0" algn="l" defTabSz="488950">
            <a:lnSpc>
              <a:spcPct val="90000"/>
            </a:lnSpc>
            <a:spcBef>
              <a:spcPct val="0"/>
            </a:spcBef>
            <a:spcAft>
              <a:spcPct val="35000"/>
            </a:spcAft>
            <a:buNone/>
          </a:pPr>
          <a:r>
            <a:rPr lang="en-US" sz="1100" kern="1200"/>
            <a:t>EDA and proper data preprocessing significantly impact the model’s performance.</a:t>
          </a:r>
        </a:p>
        <a:p>
          <a:pPr marL="0" lvl="0" indent="0" algn="l" defTabSz="488950">
            <a:lnSpc>
              <a:spcPct val="90000"/>
            </a:lnSpc>
            <a:spcBef>
              <a:spcPct val="0"/>
            </a:spcBef>
            <a:spcAft>
              <a:spcPct val="35000"/>
            </a:spcAft>
            <a:buNone/>
          </a:pPr>
          <a:r>
            <a:rPr lang="en-US" sz="1100" kern="1200"/>
            <a:t>XGBoost provided the best results, with a 95% prediction accuracy, making it the preferred model for this task.</a:t>
          </a:r>
        </a:p>
      </dsp:txBody>
      <dsp:txXfrm>
        <a:off x="1241182" y="440"/>
        <a:ext cx="4964730" cy="2434403"/>
      </dsp:txXfrm>
    </dsp:sp>
    <dsp:sp modelId="{5A649DB9-8D43-499A-B945-FE7D8DCED76E}">
      <dsp:nvSpPr>
        <dsp:cNvPr id="0" name=""/>
        <dsp:cNvSpPr/>
      </dsp:nvSpPr>
      <dsp:spPr>
        <a:xfrm>
          <a:off x="0" y="440"/>
          <a:ext cx="1241182" cy="243440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679" tIns="240465" rIns="65679" bIns="240465" numCol="1" spcCol="1270" anchor="ctr" anchorCtr="0">
          <a:noAutofit/>
        </a:bodyPr>
        <a:lstStyle/>
        <a:p>
          <a:pPr marL="0" lvl="0" indent="0" algn="ctr" defTabSz="622300">
            <a:lnSpc>
              <a:spcPct val="90000"/>
            </a:lnSpc>
            <a:spcBef>
              <a:spcPct val="0"/>
            </a:spcBef>
            <a:spcAft>
              <a:spcPct val="35000"/>
            </a:spcAft>
            <a:buNone/>
          </a:pPr>
          <a:r>
            <a:rPr lang="en-US" sz="1400" b="1" kern="1200"/>
            <a:t>Key Takeaways:</a:t>
          </a:r>
          <a:endParaRPr lang="en-US" sz="1400" kern="1200"/>
        </a:p>
      </dsp:txBody>
      <dsp:txXfrm>
        <a:off x="0" y="440"/>
        <a:ext cx="1241182" cy="2434403"/>
      </dsp:txXfrm>
    </dsp:sp>
    <dsp:sp modelId="{A7C107B4-C629-4185-95E2-CA6DD1232869}">
      <dsp:nvSpPr>
        <dsp:cNvPr id="0" name=""/>
        <dsp:cNvSpPr/>
      </dsp:nvSpPr>
      <dsp:spPr>
        <a:xfrm>
          <a:off x="1241182" y="2580908"/>
          <a:ext cx="4964730" cy="243440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330" tIns="618339" rIns="96330" bIns="618339" numCol="1" spcCol="1270" anchor="ctr" anchorCtr="0">
          <a:noAutofit/>
        </a:bodyPr>
        <a:lstStyle/>
        <a:p>
          <a:pPr marL="0" lvl="0" indent="0" algn="l" defTabSz="488950">
            <a:lnSpc>
              <a:spcPct val="90000"/>
            </a:lnSpc>
            <a:spcBef>
              <a:spcPct val="0"/>
            </a:spcBef>
            <a:spcAft>
              <a:spcPct val="35000"/>
            </a:spcAft>
            <a:buNone/>
          </a:pPr>
          <a:r>
            <a:rPr lang="en-US" sz="1100" kern="1200"/>
            <a:t>Including more features such as the movie’s release date, competition from other films, or geographic region could further improve prediction accuracy.</a:t>
          </a:r>
        </a:p>
        <a:p>
          <a:pPr marL="0" lvl="0" indent="0" algn="l" defTabSz="488950">
            <a:lnSpc>
              <a:spcPct val="90000"/>
            </a:lnSpc>
            <a:spcBef>
              <a:spcPct val="0"/>
            </a:spcBef>
            <a:spcAft>
              <a:spcPct val="35000"/>
            </a:spcAft>
            <a:buNone/>
          </a:pPr>
          <a:r>
            <a:rPr lang="en-US" sz="1100" kern="1200"/>
            <a:t>Exploring other advanced models like neural networks or ensemble stacking.</a:t>
          </a:r>
        </a:p>
      </dsp:txBody>
      <dsp:txXfrm>
        <a:off x="1241182" y="2580908"/>
        <a:ext cx="4964730" cy="2434403"/>
      </dsp:txXfrm>
    </dsp:sp>
    <dsp:sp modelId="{104EA230-B3E5-45A6-AC5F-F34EA11A0231}">
      <dsp:nvSpPr>
        <dsp:cNvPr id="0" name=""/>
        <dsp:cNvSpPr/>
      </dsp:nvSpPr>
      <dsp:spPr>
        <a:xfrm>
          <a:off x="0" y="2580908"/>
          <a:ext cx="1241182" cy="2434403"/>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679" tIns="240465" rIns="65679" bIns="240465" numCol="1" spcCol="1270" anchor="ctr" anchorCtr="0">
          <a:noAutofit/>
        </a:bodyPr>
        <a:lstStyle/>
        <a:p>
          <a:pPr marL="0" lvl="0" indent="0" algn="ctr" defTabSz="622300">
            <a:lnSpc>
              <a:spcPct val="90000"/>
            </a:lnSpc>
            <a:spcBef>
              <a:spcPct val="0"/>
            </a:spcBef>
            <a:spcAft>
              <a:spcPct val="35000"/>
            </a:spcAft>
            <a:buNone/>
          </a:pPr>
          <a:r>
            <a:rPr lang="en-US" sz="1400" b="1" kern="1200"/>
            <a:t>Future Enhancements:</a:t>
          </a:r>
          <a:endParaRPr lang="en-US" sz="1400" kern="1200"/>
        </a:p>
      </dsp:txBody>
      <dsp:txXfrm>
        <a:off x="0" y="2580908"/>
        <a:ext cx="1241182" cy="2434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E334B-3AE7-4E27-B11A-7FFF5DF26145}">
      <dsp:nvSpPr>
        <dsp:cNvPr id="0" name=""/>
        <dsp:cNvSpPr/>
      </dsp:nvSpPr>
      <dsp:spPr>
        <a:xfrm>
          <a:off x="0" y="0"/>
          <a:ext cx="4964730" cy="11034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b="1" kern="1200"/>
            <a:t>Handling Missing Values: </a:t>
          </a:r>
          <a:r>
            <a:rPr lang="en-US" sz="1100" kern="1200"/>
            <a:t>The dataset contained missing values in the "Time Taken" feature, which was handled by replacing the missing values with the mean value. This ensures that the model can work with complete data while maintaining the integrity of the dataset.</a:t>
          </a:r>
        </a:p>
      </dsp:txBody>
      <dsp:txXfrm>
        <a:off x="32319" y="32319"/>
        <a:ext cx="3680762" cy="1038827"/>
      </dsp:txXfrm>
    </dsp:sp>
    <dsp:sp modelId="{D6DEA219-ADBA-468C-8B92-0DAADAA2A0E7}">
      <dsp:nvSpPr>
        <dsp:cNvPr id="0" name=""/>
        <dsp:cNvSpPr/>
      </dsp:nvSpPr>
      <dsp:spPr>
        <a:xfrm>
          <a:off x="415796" y="1304095"/>
          <a:ext cx="4964730" cy="110346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Data Scaling </a:t>
          </a:r>
          <a:r>
            <a:rPr lang="en-US" sz="1100" kern="1200"/>
            <a:t>: Both "Budget" and "Collection" were scaled down from large values (in hundreds of crores) to smaller ranges to improve the performance of machine learning algorithms, which are sensitive to feature scaling.</a:t>
          </a:r>
        </a:p>
      </dsp:txBody>
      <dsp:txXfrm>
        <a:off x="448115" y="1336414"/>
        <a:ext cx="3767043" cy="1038827"/>
      </dsp:txXfrm>
    </dsp:sp>
    <dsp:sp modelId="{50478748-35A9-4185-B493-D7486D43E29F}">
      <dsp:nvSpPr>
        <dsp:cNvPr id="0" name=""/>
        <dsp:cNvSpPr/>
      </dsp:nvSpPr>
      <dsp:spPr>
        <a:xfrm>
          <a:off x="825386" y="2608191"/>
          <a:ext cx="4964730" cy="11034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Feature Encoding: </a:t>
          </a:r>
          <a:r>
            <a:rPr lang="en-US" sz="1100" kern="1200"/>
            <a:t>The categorical features such as "3D Available" and "Genre" were converted into numerical values using one-hot encoding. This process is essential because machine learning models work better with numerical inputs than categorical ones.</a:t>
          </a:r>
        </a:p>
      </dsp:txBody>
      <dsp:txXfrm>
        <a:off x="857705" y="2640510"/>
        <a:ext cx="3773249" cy="1038827"/>
      </dsp:txXfrm>
    </dsp:sp>
    <dsp:sp modelId="{DE63CBB4-E170-42F7-9418-606238A3A0CB}">
      <dsp:nvSpPr>
        <dsp:cNvPr id="0" name=""/>
        <dsp:cNvSpPr/>
      </dsp:nvSpPr>
      <dsp:spPr>
        <a:xfrm>
          <a:off x="1241182" y="3912287"/>
          <a:ext cx="4964730" cy="110346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Feature Selection: </a:t>
          </a:r>
          <a:r>
            <a:rPr lang="en-US" sz="1100" kern="1200"/>
            <a:t>Irrelevant or redundant features like "Multiplex Coverage" and "Number of Multiplexes" were dropped to simplify the model and reduce noise.</a:t>
          </a:r>
        </a:p>
      </dsp:txBody>
      <dsp:txXfrm>
        <a:off x="1273501" y="3944606"/>
        <a:ext cx="3767043" cy="1038827"/>
      </dsp:txXfrm>
    </dsp:sp>
    <dsp:sp modelId="{7FD98E46-D63E-40F0-AF85-448872687BDC}">
      <dsp:nvSpPr>
        <dsp:cNvPr id="0" name=""/>
        <dsp:cNvSpPr/>
      </dsp:nvSpPr>
      <dsp:spPr>
        <a:xfrm>
          <a:off x="4247477" y="845154"/>
          <a:ext cx="717252" cy="71725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408859" y="845154"/>
        <a:ext cx="394488" cy="539732"/>
      </dsp:txXfrm>
    </dsp:sp>
    <dsp:sp modelId="{D98003AB-2C31-4559-9F1A-353D9E0A1E27}">
      <dsp:nvSpPr>
        <dsp:cNvPr id="0" name=""/>
        <dsp:cNvSpPr/>
      </dsp:nvSpPr>
      <dsp:spPr>
        <a:xfrm>
          <a:off x="4663273" y="2149250"/>
          <a:ext cx="717252" cy="71725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824655" y="2149250"/>
        <a:ext cx="394488" cy="539732"/>
      </dsp:txXfrm>
    </dsp:sp>
    <dsp:sp modelId="{5A708626-1FF8-46B5-B593-2ECC169D9553}">
      <dsp:nvSpPr>
        <dsp:cNvPr id="0" name=""/>
        <dsp:cNvSpPr/>
      </dsp:nvSpPr>
      <dsp:spPr>
        <a:xfrm>
          <a:off x="5072864" y="3453345"/>
          <a:ext cx="717252" cy="71725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234246" y="3453345"/>
        <a:ext cx="394488" cy="539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EBC41-1782-4E44-BB58-3FD037A8D1AD}">
      <dsp:nvSpPr>
        <dsp:cNvPr id="0" name=""/>
        <dsp:cNvSpPr/>
      </dsp:nvSpPr>
      <dsp:spPr>
        <a:xfrm>
          <a:off x="378707" y="396902"/>
          <a:ext cx="1162733" cy="1162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4A3C4-19E0-4064-80A9-4EE100C6C71C}">
      <dsp:nvSpPr>
        <dsp:cNvPr id="0" name=""/>
        <dsp:cNvSpPr/>
      </dsp:nvSpPr>
      <dsp:spPr>
        <a:xfrm>
          <a:off x="116031" y="2179324"/>
          <a:ext cx="3322095" cy="1370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Importance of EDA: </a:t>
          </a:r>
        </a:p>
        <a:p>
          <a:pPr marL="0" lvl="0" indent="0" algn="l" defTabSz="622300">
            <a:lnSpc>
              <a:spcPct val="100000"/>
            </a:lnSpc>
            <a:spcBef>
              <a:spcPct val="0"/>
            </a:spcBef>
            <a:spcAft>
              <a:spcPct val="35000"/>
            </a:spcAft>
            <a:buNone/>
            <a:defRPr b="1"/>
          </a:pPr>
          <a:r>
            <a:rPr lang="en-US" sz="1400" b="0" kern="1200" dirty="0"/>
            <a:t>Before building a model, it is essential to understand the relationships between different variables. EDA helps in identifying trends, patterns, and outliers in the dataset.</a:t>
          </a:r>
        </a:p>
      </dsp:txBody>
      <dsp:txXfrm>
        <a:off x="116031" y="2179324"/>
        <a:ext cx="3322095" cy="1370671"/>
      </dsp:txXfrm>
    </dsp:sp>
    <dsp:sp modelId="{6EA7AA2C-C80D-4719-93AF-D203A47CB64D}">
      <dsp:nvSpPr>
        <dsp:cNvPr id="0" name=""/>
        <dsp:cNvSpPr/>
      </dsp:nvSpPr>
      <dsp:spPr>
        <a:xfrm>
          <a:off x="12946" y="3735687"/>
          <a:ext cx="3322095" cy="378451"/>
        </a:xfrm>
        <a:prstGeom prst="rect">
          <a:avLst/>
        </a:prstGeom>
        <a:noFill/>
        <a:ln>
          <a:noFill/>
        </a:ln>
        <a:effectLst/>
      </dsp:spPr>
      <dsp:style>
        <a:lnRef idx="0">
          <a:scrgbClr r="0" g="0" b="0"/>
        </a:lnRef>
        <a:fillRef idx="0">
          <a:scrgbClr r="0" g="0" b="0"/>
        </a:fillRef>
        <a:effectRef idx="0">
          <a:scrgbClr r="0" g="0" b="0"/>
        </a:effectRef>
        <a:fontRef idx="minor"/>
      </dsp:style>
    </dsp:sp>
    <dsp:sp modelId="{9E46A398-F7A5-4155-9130-E15C53187352}">
      <dsp:nvSpPr>
        <dsp:cNvPr id="0" name=""/>
        <dsp:cNvSpPr/>
      </dsp:nvSpPr>
      <dsp:spPr>
        <a:xfrm>
          <a:off x="4363835" y="341721"/>
          <a:ext cx="1162733" cy="1162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E31B16-F901-44BA-9E17-9B2ED133AEBA}">
      <dsp:nvSpPr>
        <dsp:cNvPr id="0" name=""/>
        <dsp:cNvSpPr/>
      </dsp:nvSpPr>
      <dsp:spPr>
        <a:xfrm>
          <a:off x="3571359" y="1678718"/>
          <a:ext cx="3322095" cy="1370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Key Insights </a:t>
          </a:r>
          <a:r>
            <a:rPr lang="en-US" sz="1400" kern="1200" dirty="0"/>
            <a:t>:  </a:t>
          </a:r>
        </a:p>
      </dsp:txBody>
      <dsp:txXfrm>
        <a:off x="3571359" y="1678718"/>
        <a:ext cx="3322095" cy="1370671"/>
      </dsp:txXfrm>
    </dsp:sp>
    <dsp:sp modelId="{8B23929C-D5D4-4C3F-956C-32919FA09F0C}">
      <dsp:nvSpPr>
        <dsp:cNvPr id="0" name=""/>
        <dsp:cNvSpPr/>
      </dsp:nvSpPr>
      <dsp:spPr>
        <a:xfrm>
          <a:off x="3608185" y="2179317"/>
          <a:ext cx="3566701" cy="1777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1" kern="1200" dirty="0"/>
            <a:t>Collection vs Actor Rating</a:t>
          </a:r>
          <a:r>
            <a:rPr lang="en-US" sz="1300" kern="1200" dirty="0"/>
            <a:t>: Movies with higher lead actor ratings tend to have higher collections, showing the importance of star power in box-office success.</a:t>
          </a:r>
        </a:p>
        <a:p>
          <a:pPr marL="0" lvl="0" indent="0" algn="l" defTabSz="577850">
            <a:lnSpc>
              <a:spcPct val="100000"/>
            </a:lnSpc>
            <a:spcBef>
              <a:spcPct val="0"/>
            </a:spcBef>
            <a:spcAft>
              <a:spcPct val="35000"/>
            </a:spcAft>
            <a:buNone/>
          </a:pPr>
          <a:r>
            <a:rPr lang="en-US" sz="1300" b="1" kern="1200" dirty="0"/>
            <a:t>Budget vs Collection</a:t>
          </a:r>
          <a:r>
            <a:rPr lang="en-US" sz="1300" kern="1200" dirty="0"/>
            <a:t>: As expected, movies with larger budgets generally collect more revenue, but there are some exceptions.</a:t>
          </a:r>
        </a:p>
        <a:p>
          <a:pPr marL="0" lvl="0" indent="0" algn="l" defTabSz="577850">
            <a:lnSpc>
              <a:spcPct val="100000"/>
            </a:lnSpc>
            <a:spcBef>
              <a:spcPct val="0"/>
            </a:spcBef>
            <a:spcAft>
              <a:spcPct val="35000"/>
            </a:spcAft>
            <a:buNone/>
          </a:pPr>
          <a:r>
            <a:rPr lang="en-US" sz="1300" b="1" kern="1200" dirty="0"/>
            <a:t>Multiplex Coverage vs Collection</a:t>
          </a:r>
          <a:r>
            <a:rPr lang="en-US" sz="1300" kern="1200" dirty="0"/>
            <a:t>: The number of multiplexes a movie is released in has a direct correlation with the total collection.</a:t>
          </a:r>
        </a:p>
      </dsp:txBody>
      <dsp:txXfrm>
        <a:off x="3608185" y="2179317"/>
        <a:ext cx="3566701" cy="1777722"/>
      </dsp:txXfrm>
    </dsp:sp>
    <dsp:sp modelId="{2386BD52-9FC7-4C9D-8069-2DD43FBA20B4}">
      <dsp:nvSpPr>
        <dsp:cNvPr id="0" name=""/>
        <dsp:cNvSpPr/>
      </dsp:nvSpPr>
      <dsp:spPr>
        <a:xfrm>
          <a:off x="8211005" y="466879"/>
          <a:ext cx="1162733" cy="1162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A24D24-D51F-4B4A-B9BA-392F617DD1D1}">
      <dsp:nvSpPr>
        <dsp:cNvPr id="0" name=""/>
        <dsp:cNvSpPr/>
      </dsp:nvSpPr>
      <dsp:spPr>
        <a:xfrm>
          <a:off x="7868872" y="1715033"/>
          <a:ext cx="3322095" cy="1370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Visualizations:</a:t>
          </a:r>
          <a:endParaRPr lang="en-US" sz="1400" kern="1200" dirty="0"/>
        </a:p>
      </dsp:txBody>
      <dsp:txXfrm>
        <a:off x="7868872" y="1715033"/>
        <a:ext cx="3322095" cy="1370671"/>
      </dsp:txXfrm>
    </dsp:sp>
    <dsp:sp modelId="{F585A3BC-A0D2-4732-BCFE-73C418CAC237}">
      <dsp:nvSpPr>
        <dsp:cNvPr id="0" name=""/>
        <dsp:cNvSpPr/>
      </dsp:nvSpPr>
      <dsp:spPr>
        <a:xfrm>
          <a:off x="7810036" y="2179319"/>
          <a:ext cx="3127396" cy="2177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Scatter plots for key relationships (e.g., Actor Rating vs Collection, Budget vs Collection). </a:t>
          </a:r>
        </a:p>
        <a:p>
          <a:pPr marL="0" lvl="0" indent="0" algn="l" defTabSz="577850">
            <a:lnSpc>
              <a:spcPct val="100000"/>
            </a:lnSpc>
            <a:spcBef>
              <a:spcPct val="0"/>
            </a:spcBef>
            <a:spcAft>
              <a:spcPct val="35000"/>
            </a:spcAft>
            <a:buNone/>
          </a:pPr>
          <a:r>
            <a:rPr lang="en-US" sz="1300" kern="1200" dirty="0"/>
            <a:t>Count plots for categorical features like "Genre" and "3D Availability" to understand their 	distribution.</a:t>
          </a:r>
        </a:p>
      </dsp:txBody>
      <dsp:txXfrm>
        <a:off x="7810036" y="2179319"/>
        <a:ext cx="3127396" cy="21772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DD034-E213-4E08-94B4-57F53FC8EC56}">
      <dsp:nvSpPr>
        <dsp:cNvPr id="0" name=""/>
        <dsp:cNvSpPr/>
      </dsp:nvSpPr>
      <dsp:spPr>
        <a:xfrm>
          <a:off x="2469936" y="0"/>
          <a:ext cx="1510523" cy="13640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252F1C-54E1-4BE2-9014-D70D97B8C0EE}">
      <dsp:nvSpPr>
        <dsp:cNvPr id="0" name=""/>
        <dsp:cNvSpPr/>
      </dsp:nvSpPr>
      <dsp:spPr>
        <a:xfrm>
          <a:off x="1067307" y="1551865"/>
          <a:ext cx="4315781" cy="584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Machine Learning Algorithms Used:</a:t>
          </a:r>
          <a:endParaRPr lang="en-US" sz="2000" kern="1200"/>
        </a:p>
      </dsp:txBody>
      <dsp:txXfrm>
        <a:off x="1067307" y="1551865"/>
        <a:ext cx="4315781" cy="584602"/>
      </dsp:txXfrm>
    </dsp:sp>
    <dsp:sp modelId="{45AAA143-027B-4D09-846E-4812534332E0}">
      <dsp:nvSpPr>
        <dsp:cNvPr id="0" name=""/>
        <dsp:cNvSpPr/>
      </dsp:nvSpPr>
      <dsp:spPr>
        <a:xfrm>
          <a:off x="1046980" y="2057407"/>
          <a:ext cx="4315781" cy="26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Decision Tree Regressor:</a:t>
          </a:r>
          <a:r>
            <a:rPr lang="en-US" sz="1500" kern="1200" dirty="0"/>
            <a:t> A tree-based model that splits data into branches and makes predictions based on feature importance. It's simple but can overfit.</a:t>
          </a:r>
        </a:p>
        <a:p>
          <a:pPr marL="0" lvl="0" indent="0" algn="ctr" defTabSz="666750">
            <a:lnSpc>
              <a:spcPct val="100000"/>
            </a:lnSpc>
            <a:spcBef>
              <a:spcPct val="0"/>
            </a:spcBef>
            <a:spcAft>
              <a:spcPct val="35000"/>
            </a:spcAft>
            <a:buNone/>
          </a:pPr>
          <a:r>
            <a:rPr lang="en-US" sz="1500" b="1" kern="1200" dirty="0"/>
            <a:t>Random Forest Regressor:</a:t>
          </a:r>
          <a:r>
            <a:rPr lang="en-US" sz="1500" kern="1200" dirty="0"/>
            <a:t> An ensemble method that improves prediction accuracy by combining multiple decision trees.</a:t>
          </a:r>
        </a:p>
        <a:p>
          <a:pPr marL="0" lvl="0" indent="0" algn="ctr" defTabSz="666750">
            <a:lnSpc>
              <a:spcPct val="100000"/>
            </a:lnSpc>
            <a:spcBef>
              <a:spcPct val="0"/>
            </a:spcBef>
            <a:spcAft>
              <a:spcPct val="35000"/>
            </a:spcAft>
            <a:buNone/>
          </a:pPr>
          <a:r>
            <a:rPr lang="en-US" sz="1500" b="1" kern="1200" dirty="0" err="1"/>
            <a:t>XGBoost</a:t>
          </a:r>
          <a:r>
            <a:rPr lang="en-US" sz="1500" b="1" kern="1200" dirty="0"/>
            <a:t> Regressor:</a:t>
          </a:r>
          <a:r>
            <a:rPr lang="en-US" sz="1500" kern="1200" dirty="0"/>
            <a:t> A powerful and efficient gradient-boosting algorithm, often used for regression tasks, with excellent performance in large datasets.</a:t>
          </a:r>
        </a:p>
      </dsp:txBody>
      <dsp:txXfrm>
        <a:off x="1046980" y="2057407"/>
        <a:ext cx="4315781" cy="2612345"/>
      </dsp:txXfrm>
    </dsp:sp>
    <dsp:sp modelId="{F2621A9E-1EAC-435C-A781-CE93D7156E94}">
      <dsp:nvSpPr>
        <dsp:cNvPr id="0" name=""/>
        <dsp:cNvSpPr/>
      </dsp:nvSpPr>
      <dsp:spPr>
        <a:xfrm>
          <a:off x="7540979" y="0"/>
          <a:ext cx="1510523" cy="13640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C0CD2B-EDFB-431C-BCBE-139E4C7F4775}">
      <dsp:nvSpPr>
        <dsp:cNvPr id="0" name=""/>
        <dsp:cNvSpPr/>
      </dsp:nvSpPr>
      <dsp:spPr>
        <a:xfrm>
          <a:off x="6138350" y="1551865"/>
          <a:ext cx="4315781" cy="584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a:t>Evaluation Metrics:</a:t>
          </a:r>
          <a:endParaRPr lang="en-US" sz="2000" kern="1200"/>
        </a:p>
      </dsp:txBody>
      <dsp:txXfrm>
        <a:off x="6138350" y="1551865"/>
        <a:ext cx="4315781" cy="584602"/>
      </dsp:txXfrm>
    </dsp:sp>
    <dsp:sp modelId="{E953CD59-193E-4BA6-8AC6-C84863FC36C1}">
      <dsp:nvSpPr>
        <dsp:cNvPr id="0" name=""/>
        <dsp:cNvSpPr/>
      </dsp:nvSpPr>
      <dsp:spPr>
        <a:xfrm>
          <a:off x="6138350" y="2223814"/>
          <a:ext cx="4315781" cy="26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Mean Squared Error (MSE):</a:t>
          </a:r>
          <a:r>
            <a:rPr lang="en-US" sz="1500" kern="1200"/>
            <a:t> Measures how close the predicted values are to the actual box-office collections.</a:t>
          </a:r>
        </a:p>
        <a:p>
          <a:pPr marL="0" lvl="0" indent="0" algn="ctr" defTabSz="666750">
            <a:lnSpc>
              <a:spcPct val="100000"/>
            </a:lnSpc>
            <a:spcBef>
              <a:spcPct val="0"/>
            </a:spcBef>
            <a:spcAft>
              <a:spcPct val="35000"/>
            </a:spcAft>
            <a:buNone/>
          </a:pPr>
          <a:r>
            <a:rPr lang="en-US" sz="1500" b="1" kern="1200"/>
            <a:t>R² Score:</a:t>
          </a:r>
          <a:r>
            <a:rPr lang="en-US" sz="1500" kern="1200"/>
            <a:t> Indicates how well the model fits the data (1 indicates a perfect fit).</a:t>
          </a:r>
        </a:p>
      </dsp:txBody>
      <dsp:txXfrm>
        <a:off x="6138350" y="2223814"/>
        <a:ext cx="4315781" cy="26123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70F01-1F96-4497-B74A-9A8387BE42EC}">
      <dsp:nvSpPr>
        <dsp:cNvPr id="0" name=""/>
        <dsp:cNvSpPr/>
      </dsp:nvSpPr>
      <dsp:spPr>
        <a:xfrm>
          <a:off x="655957" y="1423564"/>
          <a:ext cx="515774"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E02165-BB3A-4555-B41C-9540FAA835C4}">
      <dsp:nvSpPr>
        <dsp:cNvPr id="0" name=""/>
        <dsp:cNvSpPr/>
      </dsp:nvSpPr>
      <dsp:spPr>
        <a:xfrm>
          <a:off x="1202678" y="1380233"/>
          <a:ext cx="59314" cy="11151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2E1CDD-7AF7-49D7-8912-03437B1FB26C}">
      <dsp:nvSpPr>
        <dsp:cNvPr id="0" name=""/>
        <dsp:cNvSpPr/>
      </dsp:nvSpPr>
      <dsp:spPr>
        <a:xfrm>
          <a:off x="364518" y="1196633"/>
          <a:ext cx="453934" cy="45393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15" tIns="17615" rIns="17615" bIns="17615" numCol="1" spcCol="1270" anchor="ctr" anchorCtr="0">
          <a:noAutofit/>
        </a:bodyPr>
        <a:lstStyle/>
        <a:p>
          <a:pPr marL="0" lvl="0" indent="0" algn="ctr" defTabSz="889000">
            <a:lnSpc>
              <a:spcPct val="90000"/>
            </a:lnSpc>
            <a:spcBef>
              <a:spcPct val="0"/>
            </a:spcBef>
            <a:spcAft>
              <a:spcPct val="35000"/>
            </a:spcAft>
            <a:buNone/>
          </a:pPr>
          <a:r>
            <a:rPr lang="en-US" sz="2000" kern="1200"/>
            <a:t>1</a:t>
          </a:r>
        </a:p>
      </dsp:txBody>
      <dsp:txXfrm>
        <a:off x="430995" y="1263110"/>
        <a:ext cx="320980" cy="320980"/>
      </dsp:txXfrm>
    </dsp:sp>
    <dsp:sp modelId="{46B1F1FF-F901-4C1C-93AE-1E7110007DDF}">
      <dsp:nvSpPr>
        <dsp:cNvPr id="0" name=""/>
        <dsp:cNvSpPr/>
      </dsp:nvSpPr>
      <dsp:spPr>
        <a:xfrm>
          <a:off x="11238" y="1816167"/>
          <a:ext cx="116049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41" tIns="165100" rIns="91541" bIns="165100" numCol="1" spcCol="1270" anchor="t" anchorCtr="0">
          <a:noAutofit/>
        </a:bodyPr>
        <a:lstStyle/>
        <a:p>
          <a:pPr marL="0" lvl="0" indent="0" algn="l" defTabSz="488950">
            <a:lnSpc>
              <a:spcPct val="90000"/>
            </a:lnSpc>
            <a:spcBef>
              <a:spcPct val="0"/>
            </a:spcBef>
            <a:spcAft>
              <a:spcPct val="35000"/>
            </a:spcAft>
            <a:buNone/>
          </a:pPr>
          <a:r>
            <a:rPr lang="en-US" sz="1100" b="1" kern="1200"/>
            <a:t>Algorithm: XGBoost Regressor</a:t>
          </a:r>
          <a:endParaRPr lang="en-US" sz="1100" kern="1200"/>
        </a:p>
      </dsp:txBody>
      <dsp:txXfrm>
        <a:off x="11238" y="2048265"/>
        <a:ext cx="1160492" cy="1733502"/>
      </dsp:txXfrm>
    </dsp:sp>
    <dsp:sp modelId="{EEF23F29-E2EF-48DC-A3B8-50587FD038EE}">
      <dsp:nvSpPr>
        <dsp:cNvPr id="0" name=""/>
        <dsp:cNvSpPr/>
      </dsp:nvSpPr>
      <dsp:spPr>
        <a:xfrm>
          <a:off x="1300675" y="1423564"/>
          <a:ext cx="1160492"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152AD3-F12D-4965-AD7D-F2DE2083CEB1}">
      <dsp:nvSpPr>
        <dsp:cNvPr id="0" name=""/>
        <dsp:cNvSpPr/>
      </dsp:nvSpPr>
      <dsp:spPr>
        <a:xfrm>
          <a:off x="2492114" y="1380232"/>
          <a:ext cx="59314" cy="11151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2A903E-4952-4D23-9520-C04B829AA9B3}">
      <dsp:nvSpPr>
        <dsp:cNvPr id="0" name=""/>
        <dsp:cNvSpPr/>
      </dsp:nvSpPr>
      <dsp:spPr>
        <a:xfrm>
          <a:off x="1653954" y="1196632"/>
          <a:ext cx="453934" cy="45393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15" tIns="17615" rIns="17615" bIns="17615" numCol="1" spcCol="1270" anchor="ctr" anchorCtr="0">
          <a:noAutofit/>
        </a:bodyPr>
        <a:lstStyle/>
        <a:p>
          <a:pPr marL="0" lvl="0" indent="0" algn="ctr" defTabSz="889000">
            <a:lnSpc>
              <a:spcPct val="90000"/>
            </a:lnSpc>
            <a:spcBef>
              <a:spcPct val="0"/>
            </a:spcBef>
            <a:spcAft>
              <a:spcPct val="35000"/>
            </a:spcAft>
            <a:buNone/>
          </a:pPr>
          <a:r>
            <a:rPr lang="en-US" sz="2000" kern="1200"/>
            <a:t>2</a:t>
          </a:r>
        </a:p>
      </dsp:txBody>
      <dsp:txXfrm>
        <a:off x="1720431" y="1263109"/>
        <a:ext cx="320980" cy="320980"/>
      </dsp:txXfrm>
    </dsp:sp>
    <dsp:sp modelId="{C4B3638A-0376-4A05-B9DE-7EE7A23A298C}">
      <dsp:nvSpPr>
        <dsp:cNvPr id="0" name=""/>
        <dsp:cNvSpPr/>
      </dsp:nvSpPr>
      <dsp:spPr>
        <a:xfrm>
          <a:off x="1300675" y="1816167"/>
          <a:ext cx="116049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41" tIns="165100" rIns="91541" bIns="165100" numCol="1" spcCol="1270" anchor="t" anchorCtr="0">
          <a:noAutofit/>
        </a:bodyPr>
        <a:lstStyle/>
        <a:p>
          <a:pPr marL="0" lvl="0" indent="0" algn="l" defTabSz="488950">
            <a:lnSpc>
              <a:spcPct val="90000"/>
            </a:lnSpc>
            <a:spcBef>
              <a:spcPct val="0"/>
            </a:spcBef>
            <a:spcAft>
              <a:spcPct val="35000"/>
            </a:spcAft>
            <a:buNone/>
          </a:pPr>
          <a:r>
            <a:rPr lang="en-US" sz="1100" b="1" kern="1200"/>
            <a:t>Step 1:</a:t>
          </a:r>
          <a:r>
            <a:rPr lang="en-US" sz="1100" kern="1200"/>
            <a:t> Initialize the model parameters (max depth, number of estimators, learning rate, etc.).</a:t>
          </a:r>
        </a:p>
      </dsp:txBody>
      <dsp:txXfrm>
        <a:off x="1300675" y="2048265"/>
        <a:ext cx="1160492" cy="1733502"/>
      </dsp:txXfrm>
    </dsp:sp>
    <dsp:sp modelId="{00FC8BA8-7B47-4547-B866-10C716445B2C}">
      <dsp:nvSpPr>
        <dsp:cNvPr id="0" name=""/>
        <dsp:cNvSpPr/>
      </dsp:nvSpPr>
      <dsp:spPr>
        <a:xfrm>
          <a:off x="2590112" y="1423564"/>
          <a:ext cx="1160492"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F7627E-1041-4D2D-9AD3-8AD6FA7D13B5}">
      <dsp:nvSpPr>
        <dsp:cNvPr id="0" name=""/>
        <dsp:cNvSpPr/>
      </dsp:nvSpPr>
      <dsp:spPr>
        <a:xfrm>
          <a:off x="3781551" y="1380232"/>
          <a:ext cx="59314" cy="11151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376C08-14A8-4EC1-B732-0A32D5E00D48}">
      <dsp:nvSpPr>
        <dsp:cNvPr id="0" name=""/>
        <dsp:cNvSpPr/>
      </dsp:nvSpPr>
      <dsp:spPr>
        <a:xfrm>
          <a:off x="2943391" y="1196632"/>
          <a:ext cx="453934" cy="45393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15" tIns="17615" rIns="17615" bIns="17615" numCol="1" spcCol="1270" anchor="ctr" anchorCtr="0">
          <a:noAutofit/>
        </a:bodyPr>
        <a:lstStyle/>
        <a:p>
          <a:pPr marL="0" lvl="0" indent="0" algn="ctr" defTabSz="889000">
            <a:lnSpc>
              <a:spcPct val="90000"/>
            </a:lnSpc>
            <a:spcBef>
              <a:spcPct val="0"/>
            </a:spcBef>
            <a:spcAft>
              <a:spcPct val="35000"/>
            </a:spcAft>
            <a:buNone/>
          </a:pPr>
          <a:r>
            <a:rPr lang="en-US" sz="2000" kern="1200"/>
            <a:t>3</a:t>
          </a:r>
        </a:p>
      </dsp:txBody>
      <dsp:txXfrm>
        <a:off x="3009868" y="1263109"/>
        <a:ext cx="320980" cy="320980"/>
      </dsp:txXfrm>
    </dsp:sp>
    <dsp:sp modelId="{BDF2F7F8-28B0-40FB-B3E9-0D66895B29A3}">
      <dsp:nvSpPr>
        <dsp:cNvPr id="0" name=""/>
        <dsp:cNvSpPr/>
      </dsp:nvSpPr>
      <dsp:spPr>
        <a:xfrm>
          <a:off x="2590112" y="1816167"/>
          <a:ext cx="116049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41" tIns="165100" rIns="91541" bIns="165100" numCol="1" spcCol="1270" anchor="t" anchorCtr="0">
          <a:noAutofit/>
        </a:bodyPr>
        <a:lstStyle/>
        <a:p>
          <a:pPr marL="0" lvl="0" indent="0" algn="l" defTabSz="488950">
            <a:lnSpc>
              <a:spcPct val="90000"/>
            </a:lnSpc>
            <a:spcBef>
              <a:spcPct val="0"/>
            </a:spcBef>
            <a:spcAft>
              <a:spcPct val="35000"/>
            </a:spcAft>
            <a:buNone/>
          </a:pPr>
          <a:r>
            <a:rPr lang="en-US" sz="1100" b="1" kern="1200"/>
            <a:t>Step 2:</a:t>
          </a:r>
          <a:r>
            <a:rPr lang="en-US" sz="1100" kern="1200"/>
            <a:t> Start with a base model that predicts the mean value of the target variable.</a:t>
          </a:r>
        </a:p>
      </dsp:txBody>
      <dsp:txXfrm>
        <a:off x="2590112" y="2048265"/>
        <a:ext cx="1160492" cy="1733502"/>
      </dsp:txXfrm>
    </dsp:sp>
    <dsp:sp modelId="{76BDE93D-1A24-4FAA-9822-B722E8382209}">
      <dsp:nvSpPr>
        <dsp:cNvPr id="0" name=""/>
        <dsp:cNvSpPr/>
      </dsp:nvSpPr>
      <dsp:spPr>
        <a:xfrm>
          <a:off x="3879548" y="1423564"/>
          <a:ext cx="116049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CDD951-911F-43FB-A452-13F1C77ED216}">
      <dsp:nvSpPr>
        <dsp:cNvPr id="0" name=""/>
        <dsp:cNvSpPr/>
      </dsp:nvSpPr>
      <dsp:spPr>
        <a:xfrm>
          <a:off x="5070988" y="1380232"/>
          <a:ext cx="59314" cy="11151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1E8AF4-F487-475F-850B-E7EABB5711FA}">
      <dsp:nvSpPr>
        <dsp:cNvPr id="0" name=""/>
        <dsp:cNvSpPr/>
      </dsp:nvSpPr>
      <dsp:spPr>
        <a:xfrm>
          <a:off x="4232827" y="1196632"/>
          <a:ext cx="453934" cy="45393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15" tIns="17615" rIns="17615" bIns="17615" numCol="1" spcCol="1270" anchor="ctr" anchorCtr="0">
          <a:noAutofit/>
        </a:bodyPr>
        <a:lstStyle/>
        <a:p>
          <a:pPr marL="0" lvl="0" indent="0" algn="ctr" defTabSz="889000">
            <a:lnSpc>
              <a:spcPct val="90000"/>
            </a:lnSpc>
            <a:spcBef>
              <a:spcPct val="0"/>
            </a:spcBef>
            <a:spcAft>
              <a:spcPct val="35000"/>
            </a:spcAft>
            <a:buNone/>
          </a:pPr>
          <a:r>
            <a:rPr lang="en-US" sz="2000" kern="1200"/>
            <a:t>4</a:t>
          </a:r>
        </a:p>
      </dsp:txBody>
      <dsp:txXfrm>
        <a:off x="4299304" y="1263109"/>
        <a:ext cx="320980" cy="320980"/>
      </dsp:txXfrm>
    </dsp:sp>
    <dsp:sp modelId="{FFE77DB6-0F8D-4325-8D03-147E8CBF7678}">
      <dsp:nvSpPr>
        <dsp:cNvPr id="0" name=""/>
        <dsp:cNvSpPr/>
      </dsp:nvSpPr>
      <dsp:spPr>
        <a:xfrm>
          <a:off x="3879548" y="1816167"/>
          <a:ext cx="116049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41" tIns="165100" rIns="91541" bIns="165100" numCol="1" spcCol="1270" anchor="t" anchorCtr="0">
          <a:noAutofit/>
        </a:bodyPr>
        <a:lstStyle/>
        <a:p>
          <a:pPr marL="0" lvl="0" indent="0" algn="l" defTabSz="488950">
            <a:lnSpc>
              <a:spcPct val="90000"/>
            </a:lnSpc>
            <a:spcBef>
              <a:spcPct val="0"/>
            </a:spcBef>
            <a:spcAft>
              <a:spcPct val="35000"/>
            </a:spcAft>
            <a:buNone/>
          </a:pPr>
          <a:r>
            <a:rPr lang="en-US" sz="1100" b="1" kern="1200"/>
            <a:t>Step 3:</a:t>
          </a:r>
          <a:r>
            <a:rPr lang="en-US" sz="1100" kern="1200"/>
            <a:t> Compute the residuals (errors) between the predicted and actual values.</a:t>
          </a:r>
        </a:p>
      </dsp:txBody>
      <dsp:txXfrm>
        <a:off x="3879548" y="2048265"/>
        <a:ext cx="1160492" cy="1733502"/>
      </dsp:txXfrm>
    </dsp:sp>
    <dsp:sp modelId="{F2A0CBB1-EE83-41F5-8087-364330654778}">
      <dsp:nvSpPr>
        <dsp:cNvPr id="0" name=""/>
        <dsp:cNvSpPr/>
      </dsp:nvSpPr>
      <dsp:spPr>
        <a:xfrm>
          <a:off x="5168985" y="1423564"/>
          <a:ext cx="116049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1448E3-FA1D-49A0-BA72-C5E8574AC389}">
      <dsp:nvSpPr>
        <dsp:cNvPr id="0" name=""/>
        <dsp:cNvSpPr/>
      </dsp:nvSpPr>
      <dsp:spPr>
        <a:xfrm>
          <a:off x="6360424" y="1380232"/>
          <a:ext cx="59314" cy="11151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CBE48B-A873-44E1-A5CF-8A63A4D374BB}">
      <dsp:nvSpPr>
        <dsp:cNvPr id="0" name=""/>
        <dsp:cNvSpPr/>
      </dsp:nvSpPr>
      <dsp:spPr>
        <a:xfrm>
          <a:off x="5522264" y="1196632"/>
          <a:ext cx="453934" cy="45393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15" tIns="17615" rIns="17615" bIns="17615" numCol="1" spcCol="1270" anchor="ctr" anchorCtr="0">
          <a:noAutofit/>
        </a:bodyPr>
        <a:lstStyle/>
        <a:p>
          <a:pPr marL="0" lvl="0" indent="0" algn="ctr" defTabSz="889000">
            <a:lnSpc>
              <a:spcPct val="90000"/>
            </a:lnSpc>
            <a:spcBef>
              <a:spcPct val="0"/>
            </a:spcBef>
            <a:spcAft>
              <a:spcPct val="35000"/>
            </a:spcAft>
            <a:buNone/>
          </a:pPr>
          <a:r>
            <a:rPr lang="en-US" sz="2000" kern="1200"/>
            <a:t>5</a:t>
          </a:r>
        </a:p>
      </dsp:txBody>
      <dsp:txXfrm>
        <a:off x="5588741" y="1263109"/>
        <a:ext cx="320980" cy="320980"/>
      </dsp:txXfrm>
    </dsp:sp>
    <dsp:sp modelId="{071C1936-BAC8-40FA-AC8F-AA7BC9D25761}">
      <dsp:nvSpPr>
        <dsp:cNvPr id="0" name=""/>
        <dsp:cNvSpPr/>
      </dsp:nvSpPr>
      <dsp:spPr>
        <a:xfrm>
          <a:off x="5168985" y="1816167"/>
          <a:ext cx="116049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41" tIns="165100" rIns="91541" bIns="165100" numCol="1" spcCol="1270" anchor="t" anchorCtr="0">
          <a:noAutofit/>
        </a:bodyPr>
        <a:lstStyle/>
        <a:p>
          <a:pPr marL="0" lvl="0" indent="0" algn="l" defTabSz="488950">
            <a:lnSpc>
              <a:spcPct val="90000"/>
            </a:lnSpc>
            <a:spcBef>
              <a:spcPct val="0"/>
            </a:spcBef>
            <a:spcAft>
              <a:spcPct val="35000"/>
            </a:spcAft>
            <a:buNone/>
          </a:pPr>
          <a:r>
            <a:rPr lang="en-US" sz="1100" b="1" kern="1200"/>
            <a:t>Step 4:</a:t>
          </a:r>
          <a:r>
            <a:rPr lang="en-US" sz="1100" kern="1200"/>
            <a:t> Build a decision tree based on these residuals, optimizing the splits to minimize the error.</a:t>
          </a:r>
        </a:p>
      </dsp:txBody>
      <dsp:txXfrm>
        <a:off x="5168985" y="2048265"/>
        <a:ext cx="1160492" cy="1733502"/>
      </dsp:txXfrm>
    </dsp:sp>
    <dsp:sp modelId="{2392C2D4-51B9-43E8-836D-042CAE7D2521}">
      <dsp:nvSpPr>
        <dsp:cNvPr id="0" name=""/>
        <dsp:cNvSpPr/>
      </dsp:nvSpPr>
      <dsp:spPr>
        <a:xfrm>
          <a:off x="6458421" y="1423564"/>
          <a:ext cx="116049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7EE130-8760-45E6-A67B-27067B51875C}">
      <dsp:nvSpPr>
        <dsp:cNvPr id="0" name=""/>
        <dsp:cNvSpPr/>
      </dsp:nvSpPr>
      <dsp:spPr>
        <a:xfrm>
          <a:off x="7649861" y="1380232"/>
          <a:ext cx="59314" cy="11151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ED046F-B857-4E57-B04B-88FC9625E1E0}">
      <dsp:nvSpPr>
        <dsp:cNvPr id="0" name=""/>
        <dsp:cNvSpPr/>
      </dsp:nvSpPr>
      <dsp:spPr>
        <a:xfrm>
          <a:off x="6811700" y="1196632"/>
          <a:ext cx="453934" cy="45393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15" tIns="17615" rIns="17615" bIns="17615" numCol="1" spcCol="1270" anchor="ctr" anchorCtr="0">
          <a:noAutofit/>
        </a:bodyPr>
        <a:lstStyle/>
        <a:p>
          <a:pPr marL="0" lvl="0" indent="0" algn="ctr" defTabSz="889000">
            <a:lnSpc>
              <a:spcPct val="90000"/>
            </a:lnSpc>
            <a:spcBef>
              <a:spcPct val="0"/>
            </a:spcBef>
            <a:spcAft>
              <a:spcPct val="35000"/>
            </a:spcAft>
            <a:buNone/>
          </a:pPr>
          <a:r>
            <a:rPr lang="en-US" sz="2000" kern="1200"/>
            <a:t>6</a:t>
          </a:r>
        </a:p>
      </dsp:txBody>
      <dsp:txXfrm>
        <a:off x="6878177" y="1263109"/>
        <a:ext cx="320980" cy="320980"/>
      </dsp:txXfrm>
    </dsp:sp>
    <dsp:sp modelId="{39299FB4-89A3-4893-AB3C-1263A1EB6858}">
      <dsp:nvSpPr>
        <dsp:cNvPr id="0" name=""/>
        <dsp:cNvSpPr/>
      </dsp:nvSpPr>
      <dsp:spPr>
        <a:xfrm>
          <a:off x="6458421" y="1816167"/>
          <a:ext cx="116049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41" tIns="165100" rIns="91541" bIns="165100" numCol="1" spcCol="1270" anchor="t" anchorCtr="0">
          <a:noAutofit/>
        </a:bodyPr>
        <a:lstStyle/>
        <a:p>
          <a:pPr marL="0" lvl="0" indent="0" algn="l" defTabSz="488950">
            <a:lnSpc>
              <a:spcPct val="90000"/>
            </a:lnSpc>
            <a:spcBef>
              <a:spcPct val="0"/>
            </a:spcBef>
            <a:spcAft>
              <a:spcPct val="35000"/>
            </a:spcAft>
            <a:buNone/>
          </a:pPr>
          <a:r>
            <a:rPr lang="en-US" sz="1100" b="1" kern="1200"/>
            <a:t>Step 5:</a:t>
          </a:r>
          <a:r>
            <a:rPr lang="en-US" sz="1100" kern="1200"/>
            <a:t> Update the predictions by adding the contribution of the tree to the previous model.</a:t>
          </a:r>
        </a:p>
      </dsp:txBody>
      <dsp:txXfrm>
        <a:off x="6458421" y="2048265"/>
        <a:ext cx="1160492" cy="1733502"/>
      </dsp:txXfrm>
    </dsp:sp>
    <dsp:sp modelId="{C8874114-C63F-49B2-9560-3D6237A39514}">
      <dsp:nvSpPr>
        <dsp:cNvPr id="0" name=""/>
        <dsp:cNvSpPr/>
      </dsp:nvSpPr>
      <dsp:spPr>
        <a:xfrm>
          <a:off x="7747858" y="1423563"/>
          <a:ext cx="1160571"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6EFFD7-651F-415F-A49D-4E0DFD31B027}">
      <dsp:nvSpPr>
        <dsp:cNvPr id="0" name=""/>
        <dsp:cNvSpPr/>
      </dsp:nvSpPr>
      <dsp:spPr>
        <a:xfrm>
          <a:off x="8939378" y="1380232"/>
          <a:ext cx="59318" cy="11151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C87A33-18F4-477E-AC6F-632269F7F0BC}">
      <dsp:nvSpPr>
        <dsp:cNvPr id="0" name=""/>
        <dsp:cNvSpPr/>
      </dsp:nvSpPr>
      <dsp:spPr>
        <a:xfrm>
          <a:off x="8101177" y="1196632"/>
          <a:ext cx="453934" cy="45393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15" tIns="17615" rIns="17615" bIns="17615" numCol="1" spcCol="1270" anchor="ctr" anchorCtr="0">
          <a:noAutofit/>
        </a:bodyPr>
        <a:lstStyle/>
        <a:p>
          <a:pPr marL="0" lvl="0" indent="0" algn="ctr" defTabSz="889000">
            <a:lnSpc>
              <a:spcPct val="90000"/>
            </a:lnSpc>
            <a:spcBef>
              <a:spcPct val="0"/>
            </a:spcBef>
            <a:spcAft>
              <a:spcPct val="35000"/>
            </a:spcAft>
            <a:buNone/>
          </a:pPr>
          <a:r>
            <a:rPr lang="en-US" sz="2000" kern="1200"/>
            <a:t>7</a:t>
          </a:r>
        </a:p>
      </dsp:txBody>
      <dsp:txXfrm>
        <a:off x="8167654" y="1263109"/>
        <a:ext cx="320980" cy="320980"/>
      </dsp:txXfrm>
    </dsp:sp>
    <dsp:sp modelId="{DE789B16-8FF0-4003-BA78-495B5AABA83C}">
      <dsp:nvSpPr>
        <dsp:cNvPr id="0" name=""/>
        <dsp:cNvSpPr/>
      </dsp:nvSpPr>
      <dsp:spPr>
        <a:xfrm>
          <a:off x="7747858" y="1816167"/>
          <a:ext cx="116057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47" tIns="165100" rIns="91547" bIns="165100" numCol="1" spcCol="1270" anchor="t" anchorCtr="0">
          <a:noAutofit/>
        </a:bodyPr>
        <a:lstStyle/>
        <a:p>
          <a:pPr marL="0" lvl="0" indent="0" algn="l" defTabSz="488950">
            <a:lnSpc>
              <a:spcPct val="90000"/>
            </a:lnSpc>
            <a:spcBef>
              <a:spcPct val="0"/>
            </a:spcBef>
            <a:spcAft>
              <a:spcPct val="35000"/>
            </a:spcAft>
            <a:buNone/>
          </a:pPr>
          <a:r>
            <a:rPr lang="en-US" sz="1100" b="1" kern="1200"/>
            <a:t>Step 6:</a:t>
          </a:r>
          <a:r>
            <a:rPr lang="en-US" sz="1100" kern="1200"/>
            <a:t> Repeat steps 3-5 for a number of iterations (n_estimators).</a:t>
          </a:r>
        </a:p>
      </dsp:txBody>
      <dsp:txXfrm>
        <a:off x="7747858" y="2048281"/>
        <a:ext cx="1160571" cy="1733486"/>
      </dsp:txXfrm>
    </dsp:sp>
    <dsp:sp modelId="{307BA0BD-F05B-4229-8A3F-19F957D20B76}">
      <dsp:nvSpPr>
        <dsp:cNvPr id="0" name=""/>
        <dsp:cNvSpPr/>
      </dsp:nvSpPr>
      <dsp:spPr>
        <a:xfrm>
          <a:off x="9037382" y="1423564"/>
          <a:ext cx="116049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7690D0-0CCE-4D6A-8946-DB6302CDBB6A}">
      <dsp:nvSpPr>
        <dsp:cNvPr id="0" name=""/>
        <dsp:cNvSpPr/>
      </dsp:nvSpPr>
      <dsp:spPr>
        <a:xfrm>
          <a:off x="10228822" y="1380232"/>
          <a:ext cx="59314" cy="11151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E9078-ABB1-4B2F-B961-07CCE6F0CD3A}">
      <dsp:nvSpPr>
        <dsp:cNvPr id="0" name=""/>
        <dsp:cNvSpPr/>
      </dsp:nvSpPr>
      <dsp:spPr>
        <a:xfrm>
          <a:off x="9390661" y="1196632"/>
          <a:ext cx="453934" cy="45393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15" tIns="17615" rIns="17615" bIns="17615" numCol="1" spcCol="1270" anchor="ctr" anchorCtr="0">
          <a:noAutofit/>
        </a:bodyPr>
        <a:lstStyle/>
        <a:p>
          <a:pPr marL="0" lvl="0" indent="0" algn="ctr" defTabSz="889000">
            <a:lnSpc>
              <a:spcPct val="90000"/>
            </a:lnSpc>
            <a:spcBef>
              <a:spcPct val="0"/>
            </a:spcBef>
            <a:spcAft>
              <a:spcPct val="35000"/>
            </a:spcAft>
            <a:buNone/>
          </a:pPr>
          <a:r>
            <a:rPr lang="en-US" sz="2000" kern="1200"/>
            <a:t>8</a:t>
          </a:r>
        </a:p>
      </dsp:txBody>
      <dsp:txXfrm>
        <a:off x="9457138" y="1263109"/>
        <a:ext cx="320980" cy="320980"/>
      </dsp:txXfrm>
    </dsp:sp>
    <dsp:sp modelId="{38D89CF3-58D6-4204-A7D3-61E7B4DA4E96}">
      <dsp:nvSpPr>
        <dsp:cNvPr id="0" name=""/>
        <dsp:cNvSpPr/>
      </dsp:nvSpPr>
      <dsp:spPr>
        <a:xfrm>
          <a:off x="9037382" y="1816167"/>
          <a:ext cx="116049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41" tIns="165100" rIns="91541" bIns="165100" numCol="1" spcCol="1270" anchor="t" anchorCtr="0">
          <a:noAutofit/>
        </a:bodyPr>
        <a:lstStyle/>
        <a:p>
          <a:pPr marL="0" lvl="0" indent="0" algn="l" defTabSz="488950">
            <a:lnSpc>
              <a:spcPct val="90000"/>
            </a:lnSpc>
            <a:spcBef>
              <a:spcPct val="0"/>
            </a:spcBef>
            <a:spcAft>
              <a:spcPct val="35000"/>
            </a:spcAft>
            <a:buNone/>
          </a:pPr>
          <a:r>
            <a:rPr lang="en-US" sz="1100" b="1" kern="1200"/>
            <a:t>Step 7:</a:t>
          </a:r>
          <a:r>
            <a:rPr lang="en-US" sz="1100" kern="1200"/>
            <a:t> Final model is the combination of all trees built during the iterations.</a:t>
          </a:r>
        </a:p>
      </dsp:txBody>
      <dsp:txXfrm>
        <a:off x="9037382" y="2048265"/>
        <a:ext cx="1160492" cy="1733502"/>
      </dsp:txXfrm>
    </dsp:sp>
    <dsp:sp modelId="{2BFE5614-9E56-4E5B-A493-72B3156A740F}">
      <dsp:nvSpPr>
        <dsp:cNvPr id="0" name=""/>
        <dsp:cNvSpPr/>
      </dsp:nvSpPr>
      <dsp:spPr>
        <a:xfrm>
          <a:off x="10510983" y="1423564"/>
          <a:ext cx="58024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0BA0E9-1FCB-413C-A206-3061FC0645D6}">
      <dsp:nvSpPr>
        <dsp:cNvPr id="0" name=""/>
        <dsp:cNvSpPr/>
      </dsp:nvSpPr>
      <dsp:spPr>
        <a:xfrm>
          <a:off x="10864262" y="1196632"/>
          <a:ext cx="453934" cy="45393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15" tIns="17615" rIns="17615" bIns="17615" numCol="1" spcCol="1270" anchor="ctr" anchorCtr="0">
          <a:noAutofit/>
        </a:bodyPr>
        <a:lstStyle/>
        <a:p>
          <a:pPr marL="0" lvl="0" indent="0" algn="ctr" defTabSz="889000">
            <a:lnSpc>
              <a:spcPct val="90000"/>
            </a:lnSpc>
            <a:spcBef>
              <a:spcPct val="0"/>
            </a:spcBef>
            <a:spcAft>
              <a:spcPct val="35000"/>
            </a:spcAft>
            <a:buNone/>
          </a:pPr>
          <a:r>
            <a:rPr lang="en-US" sz="2000" kern="1200"/>
            <a:t>9</a:t>
          </a:r>
        </a:p>
      </dsp:txBody>
      <dsp:txXfrm>
        <a:off x="10930739" y="1263109"/>
        <a:ext cx="320980" cy="320980"/>
      </dsp:txXfrm>
    </dsp:sp>
    <dsp:sp modelId="{33A234C8-3A97-4322-B70B-08C62975EB24}">
      <dsp:nvSpPr>
        <dsp:cNvPr id="0" name=""/>
        <dsp:cNvSpPr/>
      </dsp:nvSpPr>
      <dsp:spPr>
        <a:xfrm>
          <a:off x="10306151" y="1745032"/>
          <a:ext cx="152882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41" tIns="165100" rIns="91541" bIns="165100" numCol="1" spcCol="1270" anchor="t" anchorCtr="0">
          <a:noAutofit/>
        </a:bodyPr>
        <a:lstStyle/>
        <a:p>
          <a:pPr marL="0" lvl="0" indent="0" algn="l" defTabSz="488950">
            <a:lnSpc>
              <a:spcPct val="90000"/>
            </a:lnSpc>
            <a:spcBef>
              <a:spcPct val="0"/>
            </a:spcBef>
            <a:spcAft>
              <a:spcPct val="35000"/>
            </a:spcAft>
            <a:buNone/>
          </a:pPr>
          <a:r>
            <a:rPr lang="en-US" sz="1100" b="1" kern="1200" dirty="0"/>
            <a:t>Gradient Boosting</a:t>
          </a:r>
          <a:br>
            <a:rPr lang="en-US" sz="1100" kern="1200" dirty="0"/>
          </a:br>
          <a:r>
            <a:rPr lang="en-US" sz="1100" kern="1200" dirty="0" err="1"/>
            <a:t>XGBoost</a:t>
          </a:r>
          <a:r>
            <a:rPr lang="en-US" sz="1100" kern="1200" dirty="0"/>
            <a:t> uses gradient descent to minimize the error, iteratively improving the model by fitting new trees to the residuals of the previous predictions.</a:t>
          </a:r>
        </a:p>
      </dsp:txBody>
      <dsp:txXfrm>
        <a:off x="10306151" y="2050796"/>
        <a:ext cx="1528821" cy="16598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1EFF9-A94B-42FF-A4B3-437EDB6114A2}">
      <dsp:nvSpPr>
        <dsp:cNvPr id="0" name=""/>
        <dsp:cNvSpPr/>
      </dsp:nvSpPr>
      <dsp:spPr>
        <a:xfrm>
          <a:off x="4014" y="297421"/>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1. Load the dataset into memory</a:t>
          </a:r>
        </a:p>
      </dsp:txBody>
      <dsp:txXfrm>
        <a:off x="4014" y="297421"/>
        <a:ext cx="2173505" cy="1304103"/>
      </dsp:txXfrm>
    </dsp:sp>
    <dsp:sp modelId="{614F8839-9D48-4060-8FBD-2614A5C4298B}">
      <dsp:nvSpPr>
        <dsp:cNvPr id="0" name=""/>
        <dsp:cNvSpPr/>
      </dsp:nvSpPr>
      <dsp:spPr>
        <a:xfrm>
          <a:off x="2394870" y="297421"/>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Preprocess data (handle missing values, encode categorical variables, scale features)</a:t>
          </a:r>
        </a:p>
      </dsp:txBody>
      <dsp:txXfrm>
        <a:off x="2394870" y="297421"/>
        <a:ext cx="2173505" cy="1304103"/>
      </dsp:txXfrm>
    </dsp:sp>
    <dsp:sp modelId="{D7D5F434-3BFC-46B1-93FF-EA297E853C1C}">
      <dsp:nvSpPr>
        <dsp:cNvPr id="0" name=""/>
        <dsp:cNvSpPr/>
      </dsp:nvSpPr>
      <dsp:spPr>
        <a:xfrm>
          <a:off x="4785726" y="297421"/>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Split data into training and testing sets (80% train, 20% test)</a:t>
          </a:r>
        </a:p>
      </dsp:txBody>
      <dsp:txXfrm>
        <a:off x="4785726" y="297421"/>
        <a:ext cx="2173505" cy="1304103"/>
      </dsp:txXfrm>
    </dsp:sp>
    <dsp:sp modelId="{00A5AE2D-E05B-4A70-9C0E-259A80EA155A}">
      <dsp:nvSpPr>
        <dsp:cNvPr id="0" name=""/>
        <dsp:cNvSpPr/>
      </dsp:nvSpPr>
      <dsp:spPr>
        <a:xfrm>
          <a:off x="7176582" y="297421"/>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2. Initialize the XGBoost model with specific hyperparameters</a:t>
          </a:r>
        </a:p>
      </dsp:txBody>
      <dsp:txXfrm>
        <a:off x="7176582" y="297421"/>
        <a:ext cx="2173505" cy="1304103"/>
      </dsp:txXfrm>
    </dsp:sp>
    <dsp:sp modelId="{01D76D84-DFBF-4AA7-B753-13CB05395402}">
      <dsp:nvSpPr>
        <dsp:cNvPr id="0" name=""/>
        <dsp:cNvSpPr/>
      </dsp:nvSpPr>
      <dsp:spPr>
        <a:xfrm>
          <a:off x="9567439" y="297421"/>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max_depth = 5</a:t>
          </a:r>
        </a:p>
      </dsp:txBody>
      <dsp:txXfrm>
        <a:off x="9567439" y="297421"/>
        <a:ext cx="2173505" cy="1304103"/>
      </dsp:txXfrm>
    </dsp:sp>
    <dsp:sp modelId="{CD16E823-F8F5-431C-8DB7-E84EF913E6BC}">
      <dsp:nvSpPr>
        <dsp:cNvPr id="0" name=""/>
        <dsp:cNvSpPr/>
      </dsp:nvSpPr>
      <dsp:spPr>
        <a:xfrm>
          <a:off x="4014" y="1818875"/>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n_estimators = 100</a:t>
          </a:r>
        </a:p>
      </dsp:txBody>
      <dsp:txXfrm>
        <a:off x="4014" y="1818875"/>
        <a:ext cx="2173505" cy="1304103"/>
      </dsp:txXfrm>
    </dsp:sp>
    <dsp:sp modelId="{18208CB1-7147-42F2-A8C6-46A785AB231B}">
      <dsp:nvSpPr>
        <dsp:cNvPr id="0" name=""/>
        <dsp:cNvSpPr/>
      </dsp:nvSpPr>
      <dsp:spPr>
        <a:xfrm>
          <a:off x="2394870" y="1818875"/>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learning_rate = 0.1</a:t>
          </a:r>
        </a:p>
      </dsp:txBody>
      <dsp:txXfrm>
        <a:off x="2394870" y="1818875"/>
        <a:ext cx="2173505" cy="1304103"/>
      </dsp:txXfrm>
    </dsp:sp>
    <dsp:sp modelId="{5D31A23E-05BC-4532-922F-D4F17275D239}">
      <dsp:nvSpPr>
        <dsp:cNvPr id="0" name=""/>
        <dsp:cNvSpPr/>
      </dsp:nvSpPr>
      <dsp:spPr>
        <a:xfrm>
          <a:off x="4785726" y="1818875"/>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3. Train the model on the training dataset</a:t>
          </a:r>
        </a:p>
      </dsp:txBody>
      <dsp:txXfrm>
        <a:off x="4785726" y="1818875"/>
        <a:ext cx="2173505" cy="1304103"/>
      </dsp:txXfrm>
    </dsp:sp>
    <dsp:sp modelId="{FC82745F-1582-49AE-B4F3-3AB40CA66C7D}">
      <dsp:nvSpPr>
        <dsp:cNvPr id="0" name=""/>
        <dsp:cNvSpPr/>
      </dsp:nvSpPr>
      <dsp:spPr>
        <a:xfrm>
          <a:off x="7176582" y="1818875"/>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for each estimator in n_estimators:</a:t>
          </a:r>
        </a:p>
      </dsp:txBody>
      <dsp:txXfrm>
        <a:off x="7176582" y="1818875"/>
        <a:ext cx="2173505" cy="1304103"/>
      </dsp:txXfrm>
    </dsp:sp>
    <dsp:sp modelId="{32FB32D6-6C67-498C-963A-598153E11DC6}">
      <dsp:nvSpPr>
        <dsp:cNvPr id="0" name=""/>
        <dsp:cNvSpPr/>
      </dsp:nvSpPr>
      <dsp:spPr>
        <a:xfrm>
          <a:off x="9567439" y="1818875"/>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Compute residuals between actual and predicted values</a:t>
          </a:r>
        </a:p>
      </dsp:txBody>
      <dsp:txXfrm>
        <a:off x="9567439" y="1818875"/>
        <a:ext cx="2173505" cy="1304103"/>
      </dsp:txXfrm>
    </dsp:sp>
    <dsp:sp modelId="{D9900979-160E-4E13-A70A-52FC435FBD54}">
      <dsp:nvSpPr>
        <dsp:cNvPr id="0" name=""/>
        <dsp:cNvSpPr/>
      </dsp:nvSpPr>
      <dsp:spPr>
        <a:xfrm>
          <a:off x="4014" y="3340329"/>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Build a decision tree to predict residuals</a:t>
          </a:r>
        </a:p>
      </dsp:txBody>
      <dsp:txXfrm>
        <a:off x="4014" y="3340329"/>
        <a:ext cx="2173505" cy="1304103"/>
      </dsp:txXfrm>
    </dsp:sp>
    <dsp:sp modelId="{B95A5156-E8A2-4DB7-B886-8D50D2DA3DF7}">
      <dsp:nvSpPr>
        <dsp:cNvPr id="0" name=""/>
        <dsp:cNvSpPr/>
      </dsp:nvSpPr>
      <dsp:spPr>
        <a:xfrm>
          <a:off x="2394870" y="3340329"/>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Update predictions by adding the contribution of the new tree</a:t>
          </a:r>
        </a:p>
      </dsp:txBody>
      <dsp:txXfrm>
        <a:off x="2394870" y="3340329"/>
        <a:ext cx="2173505" cy="1304103"/>
      </dsp:txXfrm>
    </dsp:sp>
    <dsp:sp modelId="{E4F85047-39D3-4E28-B399-475FBC46FA8F}">
      <dsp:nvSpPr>
        <dsp:cNvPr id="0" name=""/>
        <dsp:cNvSpPr/>
      </dsp:nvSpPr>
      <dsp:spPr>
        <a:xfrm>
          <a:off x="4785726" y="3340329"/>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4. Evaluate the model on the test dataset</a:t>
          </a:r>
        </a:p>
      </dsp:txBody>
      <dsp:txXfrm>
        <a:off x="4785726" y="3340329"/>
        <a:ext cx="2173505" cy="1304103"/>
      </dsp:txXfrm>
    </dsp:sp>
    <dsp:sp modelId="{DD8047D7-488D-430E-8CF5-BC373FA801C9}">
      <dsp:nvSpPr>
        <dsp:cNvPr id="0" name=""/>
        <dsp:cNvSpPr/>
      </dsp:nvSpPr>
      <dsp:spPr>
        <a:xfrm>
          <a:off x="7176582" y="3340329"/>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Calculate R² score to measure model performance</a:t>
          </a:r>
        </a:p>
      </dsp:txBody>
      <dsp:txXfrm>
        <a:off x="7176582" y="3340329"/>
        <a:ext cx="2173505" cy="1304103"/>
      </dsp:txXfrm>
    </dsp:sp>
    <dsp:sp modelId="{0976A7E3-DC67-4EAD-A374-81E72CD472C2}">
      <dsp:nvSpPr>
        <dsp:cNvPr id="0" name=""/>
        <dsp:cNvSpPr/>
      </dsp:nvSpPr>
      <dsp:spPr>
        <a:xfrm>
          <a:off x="9567439" y="3340329"/>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Calculate Mean Squared Error (MSE)</a:t>
          </a:r>
        </a:p>
      </dsp:txBody>
      <dsp:txXfrm>
        <a:off x="9567439" y="3340329"/>
        <a:ext cx="2173505" cy="1304103"/>
      </dsp:txXfrm>
    </dsp:sp>
    <dsp:sp modelId="{883F6D1B-1312-49CF-8148-2C59F1A3FAF2}">
      <dsp:nvSpPr>
        <dsp:cNvPr id="0" name=""/>
        <dsp:cNvSpPr/>
      </dsp:nvSpPr>
      <dsp:spPr>
        <a:xfrm>
          <a:off x="2394870" y="4861783"/>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5. Make predictions on new movie data using the trained model</a:t>
          </a:r>
        </a:p>
      </dsp:txBody>
      <dsp:txXfrm>
        <a:off x="2394870" y="4861783"/>
        <a:ext cx="2173505" cy="1304103"/>
      </dsp:txXfrm>
    </dsp:sp>
    <dsp:sp modelId="{3099AE46-BF71-4D30-9EA7-FE9655C02EC9}">
      <dsp:nvSpPr>
        <dsp:cNvPr id="0" name=""/>
        <dsp:cNvSpPr/>
      </dsp:nvSpPr>
      <dsp:spPr>
        <a:xfrm>
          <a:off x="4785726" y="4861783"/>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Input movie features (budget, actor rating, marketing expense, etc.)</a:t>
          </a:r>
        </a:p>
      </dsp:txBody>
      <dsp:txXfrm>
        <a:off x="4785726" y="4861783"/>
        <a:ext cx="2173505" cy="1304103"/>
      </dsp:txXfrm>
    </dsp:sp>
    <dsp:sp modelId="{95902CB9-9496-43A1-9B0C-647DA7202F6B}">
      <dsp:nvSpPr>
        <dsp:cNvPr id="0" name=""/>
        <dsp:cNvSpPr/>
      </dsp:nvSpPr>
      <dsp:spPr>
        <a:xfrm>
          <a:off x="7176582" y="4861783"/>
          <a:ext cx="2173505" cy="1304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Use the trained XGBoost model to predict the box-office collection</a:t>
          </a:r>
        </a:p>
      </dsp:txBody>
      <dsp:txXfrm>
        <a:off x="7176582" y="4861783"/>
        <a:ext cx="2173505" cy="13041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164AE-43C8-40A5-9A2A-FB25250833D0}">
      <dsp:nvSpPr>
        <dsp:cNvPr id="0" name=""/>
        <dsp:cNvSpPr/>
      </dsp:nvSpPr>
      <dsp:spPr>
        <a:xfrm>
          <a:off x="1142" y="98483"/>
          <a:ext cx="1188632" cy="1188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671C36-0458-48CC-835E-E1359DE184A5}">
      <dsp:nvSpPr>
        <dsp:cNvPr id="0" name=""/>
        <dsp:cNvSpPr/>
      </dsp:nvSpPr>
      <dsp:spPr>
        <a:xfrm>
          <a:off x="1142" y="1461281"/>
          <a:ext cx="3396093" cy="509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kern="1200"/>
            <a:t>Train-Test Split: </a:t>
          </a:r>
          <a:endParaRPr lang="en-US" sz="2300" kern="1200"/>
        </a:p>
      </dsp:txBody>
      <dsp:txXfrm>
        <a:off x="1142" y="1461281"/>
        <a:ext cx="3396093" cy="509414"/>
      </dsp:txXfrm>
    </dsp:sp>
    <dsp:sp modelId="{2801A7C1-2156-448A-B1BD-3249FE9933EF}">
      <dsp:nvSpPr>
        <dsp:cNvPr id="0" name=""/>
        <dsp:cNvSpPr/>
      </dsp:nvSpPr>
      <dsp:spPr>
        <a:xfrm>
          <a:off x="1142" y="2051702"/>
          <a:ext cx="3396093" cy="20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The dataset was split into 80% for training and 20% for testing. This ensures that the model is trained on most of the data while keeping enough data aside to evaluate the model’s performance.</a:t>
          </a:r>
        </a:p>
      </dsp:txBody>
      <dsp:txXfrm>
        <a:off x="1142" y="2051702"/>
        <a:ext cx="3396093" cy="2097131"/>
      </dsp:txXfrm>
    </dsp:sp>
    <dsp:sp modelId="{D4607952-6367-4700-BA3D-E83589401F4E}">
      <dsp:nvSpPr>
        <dsp:cNvPr id="0" name=""/>
        <dsp:cNvSpPr/>
      </dsp:nvSpPr>
      <dsp:spPr>
        <a:xfrm>
          <a:off x="3991553" y="98483"/>
          <a:ext cx="1188632" cy="1188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36C12F-21E3-4B27-8AAE-69AD09B4BED7}">
      <dsp:nvSpPr>
        <dsp:cNvPr id="0" name=""/>
        <dsp:cNvSpPr/>
      </dsp:nvSpPr>
      <dsp:spPr>
        <a:xfrm>
          <a:off x="3991553" y="1461281"/>
          <a:ext cx="3396093" cy="509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IN" sz="2300" b="1" kern="1200"/>
            <a:t>Feature Scaling:</a:t>
          </a:r>
          <a:endParaRPr lang="en-US" sz="2300" kern="1200"/>
        </a:p>
      </dsp:txBody>
      <dsp:txXfrm>
        <a:off x="3991553" y="1461281"/>
        <a:ext cx="3396093" cy="509414"/>
      </dsp:txXfrm>
    </dsp:sp>
    <dsp:sp modelId="{B59DD9E0-4EEC-4B8D-A21A-3A17382127A7}">
      <dsp:nvSpPr>
        <dsp:cNvPr id="0" name=""/>
        <dsp:cNvSpPr/>
      </dsp:nvSpPr>
      <dsp:spPr>
        <a:xfrm>
          <a:off x="3991553" y="2051702"/>
          <a:ext cx="3396093" cy="20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Using StandardScaler </a:t>
          </a:r>
          <a:r>
            <a:rPr lang="en-US" sz="1700" kern="1200"/>
            <a:t>to standardize the features was essential to ensure that the model treats all features equally and avoids bias toward features with larger values.</a:t>
          </a:r>
        </a:p>
      </dsp:txBody>
      <dsp:txXfrm>
        <a:off x="3991553" y="2051702"/>
        <a:ext cx="3396093" cy="2097131"/>
      </dsp:txXfrm>
    </dsp:sp>
    <dsp:sp modelId="{24E80FEE-ADAB-4D7B-AD13-F12D7555C59D}">
      <dsp:nvSpPr>
        <dsp:cNvPr id="0" name=""/>
        <dsp:cNvSpPr/>
      </dsp:nvSpPr>
      <dsp:spPr>
        <a:xfrm>
          <a:off x="7981963" y="98483"/>
          <a:ext cx="1188632" cy="1188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D75175-CBB8-4D2F-8C29-C0FA11F227BF}">
      <dsp:nvSpPr>
        <dsp:cNvPr id="0" name=""/>
        <dsp:cNvSpPr/>
      </dsp:nvSpPr>
      <dsp:spPr>
        <a:xfrm>
          <a:off x="7981963" y="1461281"/>
          <a:ext cx="3396093" cy="509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IN" sz="2300" b="1" kern="1200"/>
            <a:t>XGBoost Model Training:</a:t>
          </a:r>
          <a:endParaRPr lang="en-US" sz="2300" kern="1200"/>
        </a:p>
      </dsp:txBody>
      <dsp:txXfrm>
        <a:off x="7981963" y="1461281"/>
        <a:ext cx="3396093" cy="509414"/>
      </dsp:txXfrm>
    </dsp:sp>
    <dsp:sp modelId="{32AB7A54-D3A5-42FC-B456-D80E5DECBDB3}">
      <dsp:nvSpPr>
        <dsp:cNvPr id="0" name=""/>
        <dsp:cNvSpPr/>
      </dsp:nvSpPr>
      <dsp:spPr>
        <a:xfrm>
          <a:off x="7981963" y="2051702"/>
          <a:ext cx="3396093" cy="20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The XGBOOST model was trained with hyperparameters such as max_depth = 5, n_estimators = 100, and learning_rate = 0.1.T</a:t>
          </a:r>
          <a:r>
            <a:rPr lang="en-US" sz="1700" kern="1200"/>
            <a:t>hese parameters control the depth of each tree, the number of boosting rounds, and the learning rate for optimization.</a:t>
          </a:r>
        </a:p>
      </dsp:txBody>
      <dsp:txXfrm>
        <a:off x="7981963" y="2051702"/>
        <a:ext cx="3396093" cy="20971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C2D53-E874-4C60-98FB-56EB1398A4BE}">
      <dsp:nvSpPr>
        <dsp:cNvPr id="0" name=""/>
        <dsp:cNvSpPr/>
      </dsp:nvSpPr>
      <dsp:spPr>
        <a:xfrm>
          <a:off x="815133" y="842789"/>
          <a:ext cx="874125" cy="874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B08CA9-73D6-4855-B0B3-A2ECAD9BD731}">
      <dsp:nvSpPr>
        <dsp:cNvPr id="0" name=""/>
        <dsp:cNvSpPr/>
      </dsp:nvSpPr>
      <dsp:spPr>
        <a:xfrm>
          <a:off x="3446" y="1838980"/>
          <a:ext cx="2497500" cy="3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b="1" kern="1200"/>
            <a:t>Decision Tree Results:</a:t>
          </a:r>
          <a:endParaRPr lang="en-US" sz="1800" kern="1200"/>
        </a:p>
      </dsp:txBody>
      <dsp:txXfrm>
        <a:off x="3446" y="1838980"/>
        <a:ext cx="2497500" cy="374625"/>
      </dsp:txXfrm>
    </dsp:sp>
    <dsp:sp modelId="{BA460E19-023D-4BA2-B3EE-C467C0493961}">
      <dsp:nvSpPr>
        <dsp:cNvPr id="0" name=""/>
        <dsp:cNvSpPr/>
      </dsp:nvSpPr>
      <dsp:spPr>
        <a:xfrm>
          <a:off x="3446" y="2270379"/>
          <a:ext cx="2497500" cy="141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The decision tree model performed well on the training data but slightly overfit on the test data. It showed good interpretability but lacked generalization.</a:t>
          </a:r>
        </a:p>
      </dsp:txBody>
      <dsp:txXfrm>
        <a:off x="3446" y="2270379"/>
        <a:ext cx="2497500" cy="1411145"/>
      </dsp:txXfrm>
    </dsp:sp>
    <dsp:sp modelId="{E7B31AAB-D247-4FBB-B318-1A3EE8C0DDB2}">
      <dsp:nvSpPr>
        <dsp:cNvPr id="0" name=""/>
        <dsp:cNvSpPr/>
      </dsp:nvSpPr>
      <dsp:spPr>
        <a:xfrm>
          <a:off x="3749696" y="842789"/>
          <a:ext cx="874125" cy="874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10E92C-1106-4350-BE01-1551EA76EC98}">
      <dsp:nvSpPr>
        <dsp:cNvPr id="0" name=""/>
        <dsp:cNvSpPr/>
      </dsp:nvSpPr>
      <dsp:spPr>
        <a:xfrm>
          <a:off x="2938008" y="1838980"/>
          <a:ext cx="2497500" cy="3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b="1" kern="1200"/>
            <a:t>XGBoost Results</a:t>
          </a:r>
          <a:r>
            <a:rPr lang="en-US" sz="1800" kern="1200"/>
            <a:t>:</a:t>
          </a:r>
        </a:p>
      </dsp:txBody>
      <dsp:txXfrm>
        <a:off x="2938008" y="1838980"/>
        <a:ext cx="2497500" cy="374625"/>
      </dsp:txXfrm>
    </dsp:sp>
    <dsp:sp modelId="{5E99CC9F-AE96-4286-BD5B-496C3CFD7603}">
      <dsp:nvSpPr>
        <dsp:cNvPr id="0" name=""/>
        <dsp:cNvSpPr/>
      </dsp:nvSpPr>
      <dsp:spPr>
        <a:xfrm>
          <a:off x="2938008" y="2270379"/>
          <a:ext cx="2497500" cy="141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The XGBoost model outperformed the other models, achieving an R² score of 95%. It was able to make accurate predictions on unseen test data, making it the best model for this task.</a:t>
          </a:r>
        </a:p>
      </dsp:txBody>
      <dsp:txXfrm>
        <a:off x="2938008" y="2270379"/>
        <a:ext cx="2497500" cy="1411145"/>
      </dsp:txXfrm>
    </dsp:sp>
    <dsp:sp modelId="{05119CE1-0397-4187-8943-EFF98DE8A71E}">
      <dsp:nvSpPr>
        <dsp:cNvPr id="0" name=""/>
        <dsp:cNvSpPr/>
      </dsp:nvSpPr>
      <dsp:spPr>
        <a:xfrm>
          <a:off x="6684258" y="842789"/>
          <a:ext cx="874125" cy="874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94C924-0543-4CE9-AF64-3E0AF85044C8}">
      <dsp:nvSpPr>
        <dsp:cNvPr id="0" name=""/>
        <dsp:cNvSpPr/>
      </dsp:nvSpPr>
      <dsp:spPr>
        <a:xfrm>
          <a:off x="5872571" y="1838980"/>
          <a:ext cx="2497500" cy="3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b="1" kern="1200"/>
            <a:t>Random Forest Results:</a:t>
          </a:r>
          <a:endParaRPr lang="en-US" sz="1800" kern="1200"/>
        </a:p>
      </dsp:txBody>
      <dsp:txXfrm>
        <a:off x="5872571" y="1838980"/>
        <a:ext cx="2497500" cy="374625"/>
      </dsp:txXfrm>
    </dsp:sp>
    <dsp:sp modelId="{1BBB3723-DF3E-4753-A027-B788ACB6E1B6}">
      <dsp:nvSpPr>
        <dsp:cNvPr id="0" name=""/>
        <dsp:cNvSpPr/>
      </dsp:nvSpPr>
      <dsp:spPr>
        <a:xfrm>
          <a:off x="5872571" y="2270379"/>
          <a:ext cx="2497500" cy="141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The Random Forest model provided reasonable accuracy but was slightly less robust than XGBoost.</a:t>
          </a:r>
        </a:p>
      </dsp:txBody>
      <dsp:txXfrm>
        <a:off x="5872571" y="2270379"/>
        <a:ext cx="2497500" cy="1411145"/>
      </dsp:txXfrm>
    </dsp:sp>
    <dsp:sp modelId="{57CB1DC2-56CD-4F3A-BE5B-ACD27AAB4504}">
      <dsp:nvSpPr>
        <dsp:cNvPr id="0" name=""/>
        <dsp:cNvSpPr/>
      </dsp:nvSpPr>
      <dsp:spPr>
        <a:xfrm>
          <a:off x="9618821" y="842789"/>
          <a:ext cx="874125" cy="8741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519F8-7421-4327-BE3E-A154448466A5}">
      <dsp:nvSpPr>
        <dsp:cNvPr id="0" name=""/>
        <dsp:cNvSpPr/>
      </dsp:nvSpPr>
      <dsp:spPr>
        <a:xfrm>
          <a:off x="8807133" y="1838980"/>
          <a:ext cx="2497500" cy="3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b="1" kern="1200"/>
            <a:t>Adjusted R² Score</a:t>
          </a:r>
          <a:r>
            <a:rPr lang="en-US" sz="1800" kern="1200"/>
            <a:t>:</a:t>
          </a:r>
        </a:p>
      </dsp:txBody>
      <dsp:txXfrm>
        <a:off x="8807133" y="1838980"/>
        <a:ext cx="2497500" cy="374625"/>
      </dsp:txXfrm>
    </dsp:sp>
    <dsp:sp modelId="{FECA6611-6A96-4EA2-AA31-D03630D11BD0}">
      <dsp:nvSpPr>
        <dsp:cNvPr id="0" name=""/>
        <dsp:cNvSpPr/>
      </dsp:nvSpPr>
      <dsp:spPr>
        <a:xfrm>
          <a:off x="8807133" y="2270379"/>
          <a:ext cx="2497500" cy="141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An adjusted version of the R² score accounts for the number of predictors in the model, providing a better measure of model performance with a large number of features.</a:t>
          </a:r>
        </a:p>
      </dsp:txBody>
      <dsp:txXfrm>
        <a:off x="8807133" y="2270379"/>
        <a:ext cx="2497500" cy="14111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A9452-D283-424B-8CE9-24989EAFDF53}">
      <dsp:nvSpPr>
        <dsp:cNvPr id="0" name=""/>
        <dsp:cNvSpPr/>
      </dsp:nvSpPr>
      <dsp:spPr>
        <a:xfrm>
          <a:off x="361187" y="0"/>
          <a:ext cx="1510523" cy="11743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8047E-4784-4A21-94D2-BF89DB4305D3}">
      <dsp:nvSpPr>
        <dsp:cNvPr id="0" name=""/>
        <dsp:cNvSpPr/>
      </dsp:nvSpPr>
      <dsp:spPr>
        <a:xfrm>
          <a:off x="361187" y="1288548"/>
          <a:ext cx="4315781" cy="50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b="1" kern="1200"/>
            <a:t>Model Comparison:</a:t>
          </a:r>
          <a:endParaRPr lang="en-US" sz="3200" kern="1200"/>
        </a:p>
      </dsp:txBody>
      <dsp:txXfrm>
        <a:off x="361187" y="1288548"/>
        <a:ext cx="4315781" cy="503288"/>
      </dsp:txXfrm>
    </dsp:sp>
    <dsp:sp modelId="{82BCC3F1-A401-4D37-A707-8A2EFC1DA974}">
      <dsp:nvSpPr>
        <dsp:cNvPr id="0" name=""/>
        <dsp:cNvSpPr/>
      </dsp:nvSpPr>
      <dsp:spPr>
        <a:xfrm>
          <a:off x="361187" y="1844956"/>
          <a:ext cx="4315781" cy="1571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a:t>XGBoost Regressor:</a:t>
          </a:r>
          <a:r>
            <a:rPr lang="en-US" sz="1700" kern="1200"/>
            <a:t> Achieved the highest accuracy with an R² score of 95%.</a:t>
          </a:r>
        </a:p>
        <a:p>
          <a:pPr marL="0" lvl="0" indent="0" algn="l" defTabSz="755650">
            <a:lnSpc>
              <a:spcPct val="100000"/>
            </a:lnSpc>
            <a:spcBef>
              <a:spcPct val="0"/>
            </a:spcBef>
            <a:spcAft>
              <a:spcPct val="35000"/>
            </a:spcAft>
            <a:buNone/>
          </a:pPr>
          <a:r>
            <a:rPr lang="en-US" sz="1700" b="1" kern="1200"/>
            <a:t>Decision Tree Regressor:</a:t>
          </a:r>
          <a:r>
            <a:rPr lang="en-US" sz="1700" kern="1200"/>
            <a:t> Provided insights into feature importance but had slightly lower performance.</a:t>
          </a:r>
        </a:p>
        <a:p>
          <a:pPr marL="0" lvl="0" indent="0" algn="l" defTabSz="755650">
            <a:lnSpc>
              <a:spcPct val="100000"/>
            </a:lnSpc>
            <a:spcBef>
              <a:spcPct val="0"/>
            </a:spcBef>
            <a:spcAft>
              <a:spcPct val="35000"/>
            </a:spcAft>
            <a:buNone/>
          </a:pPr>
          <a:r>
            <a:rPr lang="en-US" sz="1700" b="1" kern="1200"/>
            <a:t>Random Forest Regressor:</a:t>
          </a:r>
          <a:r>
            <a:rPr lang="en-US" sz="1700" kern="1200"/>
            <a:t> Balanced performance but slightly behind XGBoost.</a:t>
          </a:r>
        </a:p>
      </dsp:txBody>
      <dsp:txXfrm>
        <a:off x="361187" y="1844956"/>
        <a:ext cx="4315781" cy="1571363"/>
      </dsp:txXfrm>
    </dsp:sp>
    <dsp:sp modelId="{7C662E36-6179-43F5-A26C-783BB04E9524}">
      <dsp:nvSpPr>
        <dsp:cNvPr id="0" name=""/>
        <dsp:cNvSpPr/>
      </dsp:nvSpPr>
      <dsp:spPr>
        <a:xfrm>
          <a:off x="5432230" y="0"/>
          <a:ext cx="1510523" cy="11743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F0417-A203-41F5-9917-2E064292A488}">
      <dsp:nvSpPr>
        <dsp:cNvPr id="0" name=""/>
        <dsp:cNvSpPr/>
      </dsp:nvSpPr>
      <dsp:spPr>
        <a:xfrm>
          <a:off x="5432230" y="1288548"/>
          <a:ext cx="4315781" cy="50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b="1" kern="1200"/>
            <a:t>Prediction Accuracy:</a:t>
          </a:r>
          <a:endParaRPr lang="en-US" sz="3200" kern="1200"/>
        </a:p>
      </dsp:txBody>
      <dsp:txXfrm>
        <a:off x="5432230" y="1288548"/>
        <a:ext cx="4315781" cy="503288"/>
      </dsp:txXfrm>
    </dsp:sp>
    <dsp:sp modelId="{6C19C436-E389-4171-9918-6ECB7D03459A}">
      <dsp:nvSpPr>
        <dsp:cNvPr id="0" name=""/>
        <dsp:cNvSpPr/>
      </dsp:nvSpPr>
      <dsp:spPr>
        <a:xfrm>
          <a:off x="5432230" y="1844956"/>
          <a:ext cx="4315781" cy="1571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a:t>95% Prediction Accuracy</a:t>
          </a:r>
          <a:r>
            <a:rPr lang="en-US" sz="1700" kern="1200"/>
            <a:t> using XGBoost.</a:t>
          </a:r>
        </a:p>
        <a:p>
          <a:pPr marL="0" lvl="0" indent="0" algn="l" defTabSz="755650">
            <a:lnSpc>
              <a:spcPct val="100000"/>
            </a:lnSpc>
            <a:spcBef>
              <a:spcPct val="0"/>
            </a:spcBef>
            <a:spcAft>
              <a:spcPct val="35000"/>
            </a:spcAft>
            <a:buNone/>
          </a:pPr>
          <a:r>
            <a:rPr lang="en-US" sz="1700" kern="1200"/>
            <a:t>Predicted values were close to the actual collections in most cases, with small deviations 	in extreme cases.</a:t>
          </a:r>
        </a:p>
      </dsp:txBody>
      <dsp:txXfrm>
        <a:off x="5432230" y="1844956"/>
        <a:ext cx="4315781" cy="157136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124F2-DA8F-4DD2-8D1B-8A44A2F4256D}"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ACB35-6AB4-44E9-B9F7-9B8E0028B705}" type="slidenum">
              <a:rPr lang="en-IN" smtClean="0"/>
              <a:t>‹#›</a:t>
            </a:fld>
            <a:endParaRPr lang="en-IN"/>
          </a:p>
        </p:txBody>
      </p:sp>
    </p:spTree>
    <p:extLst>
      <p:ext uri="{BB962C8B-B14F-4D97-AF65-F5344CB8AC3E}">
        <p14:creationId xmlns:p14="http://schemas.microsoft.com/office/powerpoint/2010/main" val="201715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10/18/2024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42983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2852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2994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5118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528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1615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6281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2077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1563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2086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10/18/2024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0757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10/18/2024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90148830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9A9B1-B6C8-02FC-C42F-BE36253B3973}"/>
              </a:ext>
            </a:extLst>
          </p:cNvPr>
          <p:cNvSpPr>
            <a:spLocks noGrp="1"/>
          </p:cNvSpPr>
          <p:nvPr>
            <p:ph type="ctrTitle"/>
          </p:nvPr>
        </p:nvSpPr>
        <p:spPr>
          <a:xfrm>
            <a:off x="1084728" y="1597961"/>
            <a:ext cx="3176721" cy="3162300"/>
          </a:xfrm>
        </p:spPr>
        <p:txBody>
          <a:bodyPr anchor="t">
            <a:normAutofit/>
          </a:bodyPr>
          <a:lstStyle/>
          <a:p>
            <a:r>
              <a:rPr lang="en-IN" dirty="0"/>
              <a:t>BOX OFFICE MOVIE COLLECTION PREDICTION</a:t>
            </a:r>
          </a:p>
        </p:txBody>
      </p:sp>
      <p:sp>
        <p:nvSpPr>
          <p:cNvPr id="3" name="Subtitle 2">
            <a:extLst>
              <a:ext uri="{FF2B5EF4-FFF2-40B4-BE49-F238E27FC236}">
                <a16:creationId xmlns:a16="http://schemas.microsoft.com/office/drawing/2014/main" id="{9279E471-9B51-53AF-A8FF-27C4F023AA5A}"/>
              </a:ext>
            </a:extLst>
          </p:cNvPr>
          <p:cNvSpPr>
            <a:spLocks noGrp="1"/>
          </p:cNvSpPr>
          <p:nvPr>
            <p:ph type="subTitle" idx="1"/>
          </p:nvPr>
        </p:nvSpPr>
        <p:spPr>
          <a:xfrm>
            <a:off x="1084728" y="4902489"/>
            <a:ext cx="3176721" cy="985075"/>
          </a:xfrm>
        </p:spPr>
        <p:txBody>
          <a:bodyPr anchor="b">
            <a:normAutofit/>
          </a:bodyPr>
          <a:lstStyle/>
          <a:p>
            <a:pPr>
              <a:lnSpc>
                <a:spcPct val="110000"/>
              </a:lnSpc>
            </a:pPr>
            <a:r>
              <a:rPr lang="en-IN" dirty="0"/>
              <a:t>USING MACHINE LEARNING MODELS FOR PREDICTION</a:t>
            </a:r>
          </a:p>
        </p:txBody>
      </p:sp>
      <p:sp>
        <p:nvSpPr>
          <p:cNvPr id="11" name="Freeform: Shape 10">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Black and white film board">
            <a:extLst>
              <a:ext uri="{FF2B5EF4-FFF2-40B4-BE49-F238E27FC236}">
                <a16:creationId xmlns:a16="http://schemas.microsoft.com/office/drawing/2014/main" id="{A861C87F-84EC-6EF5-5AE7-97D70CC36120}"/>
              </a:ext>
            </a:extLst>
          </p:cNvPr>
          <p:cNvPicPr>
            <a:picLocks noChangeAspect="1"/>
          </p:cNvPicPr>
          <p:nvPr/>
        </p:nvPicPr>
        <p:blipFill>
          <a:blip r:embed="rId2"/>
          <a:srcRect l="27198" r="4981" b="-2"/>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Tree>
    <p:extLst>
      <p:ext uri="{BB962C8B-B14F-4D97-AF65-F5344CB8AC3E}">
        <p14:creationId xmlns:p14="http://schemas.microsoft.com/office/powerpoint/2010/main" val="376660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7405D-F3C3-1FC5-B07B-2840E839CFB9}"/>
              </a:ext>
            </a:extLst>
          </p:cNvPr>
          <p:cNvSpPr txBox="1"/>
          <p:nvPr/>
        </p:nvSpPr>
        <p:spPr>
          <a:xfrm>
            <a:off x="3987121" y="254000"/>
            <a:ext cx="4217758" cy="707886"/>
          </a:xfrm>
          <a:prstGeom prst="rect">
            <a:avLst/>
          </a:prstGeom>
          <a:noFill/>
        </p:spPr>
        <p:txBody>
          <a:bodyPr wrap="none" rtlCol="0">
            <a:spAutoFit/>
          </a:bodyPr>
          <a:lstStyle/>
          <a:p>
            <a:r>
              <a:rPr lang="en-IN" sz="4000" b="1"/>
              <a:t>Model Evaluation</a:t>
            </a:r>
            <a:endParaRPr lang="en-IN" sz="4000" b="1" dirty="0"/>
          </a:p>
        </p:txBody>
      </p:sp>
      <p:graphicFrame>
        <p:nvGraphicFramePr>
          <p:cNvPr id="44" name="TextBox 2">
            <a:extLst>
              <a:ext uri="{FF2B5EF4-FFF2-40B4-BE49-F238E27FC236}">
                <a16:creationId xmlns:a16="http://schemas.microsoft.com/office/drawing/2014/main" id="{9AE1D109-5FDA-5F56-419E-5FAA4AE48216}"/>
              </a:ext>
            </a:extLst>
          </p:cNvPr>
          <p:cNvGraphicFramePr/>
          <p:nvPr/>
        </p:nvGraphicFramePr>
        <p:xfrm>
          <a:off x="441960" y="1371600"/>
          <a:ext cx="1130808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46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4D0A4-0B9A-2F45-0A91-ACBFE1EC98BF}"/>
              </a:ext>
            </a:extLst>
          </p:cNvPr>
          <p:cNvSpPr txBox="1"/>
          <p:nvPr/>
        </p:nvSpPr>
        <p:spPr>
          <a:xfrm>
            <a:off x="4580777" y="101600"/>
            <a:ext cx="3030445" cy="707886"/>
          </a:xfrm>
          <a:prstGeom prst="rect">
            <a:avLst/>
          </a:prstGeom>
          <a:noFill/>
        </p:spPr>
        <p:txBody>
          <a:bodyPr wrap="none" rtlCol="0">
            <a:spAutoFit/>
          </a:bodyPr>
          <a:lstStyle/>
          <a:p>
            <a:r>
              <a:rPr lang="en-IN" sz="4000" b="1"/>
              <a:t>Final Results</a:t>
            </a:r>
            <a:endParaRPr lang="en-IN" sz="4000" b="1" dirty="0"/>
          </a:p>
        </p:txBody>
      </p:sp>
      <p:graphicFrame>
        <p:nvGraphicFramePr>
          <p:cNvPr id="7" name="TextBox 2">
            <a:extLst>
              <a:ext uri="{FF2B5EF4-FFF2-40B4-BE49-F238E27FC236}">
                <a16:creationId xmlns:a16="http://schemas.microsoft.com/office/drawing/2014/main" id="{1C9100A8-84EA-4493-4F4E-B7B624CDF16A}"/>
              </a:ext>
            </a:extLst>
          </p:cNvPr>
          <p:cNvGraphicFramePr/>
          <p:nvPr/>
        </p:nvGraphicFramePr>
        <p:xfrm>
          <a:off x="995680" y="1605281"/>
          <a:ext cx="10109200"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03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C0EDAE0E-FB65-42B9-B536-8467E8B4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E992C2-87DA-1A5A-E4EB-2C6A476CE673}"/>
              </a:ext>
            </a:extLst>
          </p:cNvPr>
          <p:cNvSpPr txBox="1"/>
          <p:nvPr/>
        </p:nvSpPr>
        <p:spPr>
          <a:xfrm>
            <a:off x="1191662" y="5457825"/>
            <a:ext cx="10037276" cy="965199"/>
          </a:xfrm>
          <a:prstGeom prst="rect">
            <a:avLst/>
          </a:prstGeom>
        </p:spPr>
        <p:txBody>
          <a:bodyPr vert="horz" lIns="91440" tIns="45720" rIns="91440" bIns="45720" rtlCol="0" anchor="ctr">
            <a:normAutofit/>
          </a:bodyPr>
          <a:lstStyle/>
          <a:p>
            <a:pPr algn="ctr">
              <a:lnSpc>
                <a:spcPct val="110000"/>
              </a:lnSpc>
              <a:spcBef>
                <a:spcPct val="0"/>
              </a:spcBef>
              <a:spcAft>
                <a:spcPts val="600"/>
              </a:spcAft>
            </a:pPr>
            <a:r>
              <a:rPr lang="en-US" sz="2800" b="1" kern="1200">
                <a:solidFill>
                  <a:schemeClr val="tx1"/>
                </a:solidFill>
                <a:effectLst/>
                <a:latin typeface="+mj-lt"/>
                <a:ea typeface="+mj-ea"/>
                <a:cs typeface="+mj-cs"/>
              </a:rPr>
              <a:t>Decision Tree Visualization</a:t>
            </a:r>
          </a:p>
        </p:txBody>
      </p:sp>
      <p:sp>
        <p:nvSpPr>
          <p:cNvPr id="20" name="Rectangle 19">
            <a:extLst>
              <a:ext uri="{FF2B5EF4-FFF2-40B4-BE49-F238E27FC236}">
                <a16:creationId xmlns:a16="http://schemas.microsoft.com/office/drawing/2014/main" id="{02FF53E3-0DDC-4270-9698-6F5D68343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1496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5">
            <a:extLst>
              <a:ext uri="{FF2B5EF4-FFF2-40B4-BE49-F238E27FC236}">
                <a16:creationId xmlns:a16="http://schemas.microsoft.com/office/drawing/2014/main" id="{D9F4DB80-7E3C-A7B9-D94E-F040ED8C1686}"/>
              </a:ext>
            </a:extLst>
          </p:cNvPr>
          <p:cNvGraphicFramePr/>
          <p:nvPr>
            <p:extLst>
              <p:ext uri="{D42A27DB-BD31-4B8C-83A1-F6EECF244321}">
                <p14:modId xmlns:p14="http://schemas.microsoft.com/office/powerpoint/2010/main" val="61924036"/>
              </p:ext>
            </p:extLst>
          </p:nvPr>
        </p:nvGraphicFramePr>
        <p:xfrm>
          <a:off x="1191662" y="919045"/>
          <a:ext cx="10036175" cy="3502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33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C1C08158-5BFB-475E-AFFD-3119675BE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F5923A5-3EA5-4A1F-8FB1-6E9E4AC9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29852"/>
            <a:ext cx="6736976" cy="332814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850567E-9970-49B5-8036-68DF198AB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14824" cy="6864873"/>
          </a:xfrm>
          <a:custGeom>
            <a:avLst/>
            <a:gdLst>
              <a:gd name="connsiteX0" fmla="*/ 0 w 3414824"/>
              <a:gd name="connsiteY0" fmla="*/ 3376141 h 6864873"/>
              <a:gd name="connsiteX1" fmla="*/ 3414824 w 3414824"/>
              <a:gd name="connsiteY1" fmla="*/ 3376141 h 6864873"/>
              <a:gd name="connsiteX2" fmla="*/ 0 w 3414824"/>
              <a:gd name="connsiteY2" fmla="*/ 6864873 h 6864873"/>
              <a:gd name="connsiteX3" fmla="*/ 2 w 3414824"/>
              <a:gd name="connsiteY3" fmla="*/ 0 h 6864873"/>
              <a:gd name="connsiteX4" fmla="*/ 3414824 w 3414824"/>
              <a:gd name="connsiteY4" fmla="*/ 0 h 6864873"/>
              <a:gd name="connsiteX5" fmla="*/ 3414824 w 3414824"/>
              <a:gd name="connsiteY5" fmla="*/ 3376140 h 6864873"/>
              <a:gd name="connsiteX6" fmla="*/ 2 w 3414824"/>
              <a:gd name="connsiteY6" fmla="*/ 3376140 h 686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824" h="6864873">
                <a:moveTo>
                  <a:pt x="0" y="3376141"/>
                </a:moveTo>
                <a:lnTo>
                  <a:pt x="3414824" y="3376141"/>
                </a:lnTo>
                <a:cubicBezTo>
                  <a:pt x="3414824" y="5302914"/>
                  <a:pt x="1885955" y="6864873"/>
                  <a:pt x="0" y="6864873"/>
                </a:cubicBezTo>
                <a:close/>
                <a:moveTo>
                  <a:pt x="2" y="0"/>
                </a:moveTo>
                <a:lnTo>
                  <a:pt x="3414824" y="0"/>
                </a:lnTo>
                <a:lnTo>
                  <a:pt x="3414824" y="3376140"/>
                </a:lnTo>
                <a:lnTo>
                  <a:pt x="2" y="337614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E5DE022E-DAFE-14D1-3860-8487C8E1DA87}"/>
              </a:ext>
            </a:extLst>
          </p:cNvPr>
          <p:cNvSpPr txBox="1"/>
          <p:nvPr/>
        </p:nvSpPr>
        <p:spPr>
          <a:xfrm>
            <a:off x="752476" y="1597958"/>
            <a:ext cx="2401165" cy="2491904"/>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2400" b="1" kern="1200">
                <a:solidFill>
                  <a:schemeClr val="tx1"/>
                </a:solidFill>
                <a:effectLst/>
                <a:latin typeface="+mj-lt"/>
                <a:ea typeface="+mj-ea"/>
                <a:cs typeface="+mj-cs"/>
              </a:rPr>
              <a:t>Conclusion</a:t>
            </a:r>
          </a:p>
        </p:txBody>
      </p:sp>
      <p:sp>
        <p:nvSpPr>
          <p:cNvPr id="17" name="Freeform: Shape 16">
            <a:extLst>
              <a:ext uri="{FF2B5EF4-FFF2-40B4-BE49-F238E27FC236}">
                <a16:creationId xmlns:a16="http://schemas.microsoft.com/office/drawing/2014/main" id="{252F6D40-1969-431D-97A1-D6439AD90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4823" y="-6876"/>
            <a:ext cx="8777176" cy="6871754"/>
          </a:xfrm>
          <a:custGeom>
            <a:avLst/>
            <a:gdLst>
              <a:gd name="connsiteX0" fmla="*/ 0 w 8777176"/>
              <a:gd name="connsiteY0" fmla="*/ 0 h 6871754"/>
              <a:gd name="connsiteX1" fmla="*/ 3414822 w 8777176"/>
              <a:gd name="connsiteY1" fmla="*/ 0 h 6871754"/>
              <a:gd name="connsiteX2" fmla="*/ 3414822 w 8777176"/>
              <a:gd name="connsiteY2" fmla="*/ 6875 h 6871754"/>
              <a:gd name="connsiteX3" fmla="*/ 8777176 w 8777176"/>
              <a:gd name="connsiteY3" fmla="*/ 6875 h 6871754"/>
              <a:gd name="connsiteX4" fmla="*/ 8777176 w 8777176"/>
              <a:gd name="connsiteY4" fmla="*/ 6871754 h 6871754"/>
              <a:gd name="connsiteX5" fmla="*/ 3251085 w 8777176"/>
              <a:gd name="connsiteY5" fmla="*/ 6871754 h 6871754"/>
              <a:gd name="connsiteX6" fmla="*/ 3251085 w 8777176"/>
              <a:gd name="connsiteY6" fmla="*/ 6860643 h 6871754"/>
              <a:gd name="connsiteX7" fmla="*/ 3239098 w 8777176"/>
              <a:gd name="connsiteY7" fmla="*/ 6860334 h 6871754"/>
              <a:gd name="connsiteX8" fmla="*/ 0 w 8777176"/>
              <a:gd name="connsiteY8" fmla="*/ 3376141 h 6871754"/>
              <a:gd name="connsiteX9" fmla="*/ 3251085 w 8777176"/>
              <a:gd name="connsiteY9" fmla="*/ 3376141 h 6871754"/>
              <a:gd name="connsiteX10" fmla="*/ 3251085 w 8777176"/>
              <a:gd name="connsiteY10" fmla="*/ 3376140 h 6871754"/>
              <a:gd name="connsiteX11" fmla="*/ 0 w 8777176"/>
              <a:gd name="connsiteY11" fmla="*/ 3376140 h 68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77176" h="6871754">
                <a:moveTo>
                  <a:pt x="0" y="0"/>
                </a:moveTo>
                <a:lnTo>
                  <a:pt x="3414822" y="0"/>
                </a:lnTo>
                <a:lnTo>
                  <a:pt x="3414822" y="6875"/>
                </a:lnTo>
                <a:lnTo>
                  <a:pt x="8777176" y="6875"/>
                </a:lnTo>
                <a:lnTo>
                  <a:pt x="8777176" y="6871754"/>
                </a:lnTo>
                <a:lnTo>
                  <a:pt x="3251085" y="6871754"/>
                </a:lnTo>
                <a:lnTo>
                  <a:pt x="3251085" y="6860643"/>
                </a:lnTo>
                <a:lnTo>
                  <a:pt x="3239098" y="6860334"/>
                </a:lnTo>
                <a:cubicBezTo>
                  <a:pt x="1434808" y="6766895"/>
                  <a:pt x="0" y="5242703"/>
                  <a:pt x="0" y="3376141"/>
                </a:cubicBezTo>
                <a:lnTo>
                  <a:pt x="3251085" y="3376141"/>
                </a:lnTo>
                <a:lnTo>
                  <a:pt x="3251085" y="3376140"/>
                </a:lnTo>
                <a:lnTo>
                  <a:pt x="0" y="33761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20" name="TextBox 2">
            <a:extLst>
              <a:ext uri="{FF2B5EF4-FFF2-40B4-BE49-F238E27FC236}">
                <a16:creationId xmlns:a16="http://schemas.microsoft.com/office/drawing/2014/main" id="{C1866467-7A04-CE8D-4B75-736EA34E641D}"/>
              </a:ext>
            </a:extLst>
          </p:cNvPr>
          <p:cNvGraphicFramePr/>
          <p:nvPr>
            <p:extLst>
              <p:ext uri="{D42A27DB-BD31-4B8C-83A1-F6EECF244321}">
                <p14:modId xmlns:p14="http://schemas.microsoft.com/office/powerpoint/2010/main" val="2593447096"/>
              </p:ext>
            </p:extLst>
          </p:nvPr>
        </p:nvGraphicFramePr>
        <p:xfrm>
          <a:off x="4908175" y="773206"/>
          <a:ext cx="6205913" cy="5015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191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57E6FA-69B3-1CCA-EAA8-615F6795EA8D}"/>
              </a:ext>
            </a:extLst>
          </p:cNvPr>
          <p:cNvSpPr txBox="1"/>
          <p:nvPr/>
        </p:nvSpPr>
        <p:spPr>
          <a:xfrm>
            <a:off x="1044088" y="2583481"/>
            <a:ext cx="4086712"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4000" b="1" dirty="0">
                <a:latin typeface="+mj-lt"/>
                <a:ea typeface="+mj-ea"/>
                <a:cs typeface="+mj-cs"/>
              </a:rPr>
              <a:t>THANK YOU</a:t>
            </a:r>
          </a:p>
        </p:txBody>
      </p:sp>
      <p:sp>
        <p:nvSpPr>
          <p:cNvPr id="13" name="Freeform: Shape 12">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Handshake">
            <a:extLst>
              <a:ext uri="{FF2B5EF4-FFF2-40B4-BE49-F238E27FC236}">
                <a16:creationId xmlns:a16="http://schemas.microsoft.com/office/drawing/2014/main" id="{710F75BC-F91B-C0B4-0F6B-0020FA10E7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123" y="914199"/>
            <a:ext cx="4975810" cy="4975810"/>
          </a:xfrm>
          <a:prstGeom prst="rect">
            <a:avLst/>
          </a:prstGeom>
        </p:spPr>
      </p:pic>
    </p:spTree>
    <p:extLst>
      <p:ext uri="{BB962C8B-B14F-4D97-AF65-F5344CB8AC3E}">
        <p14:creationId xmlns:p14="http://schemas.microsoft.com/office/powerpoint/2010/main" val="284414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E80ABF-7A2A-C40F-B349-718FD98FBDB4}"/>
              </a:ext>
            </a:extLst>
          </p:cNvPr>
          <p:cNvSpPr txBox="1"/>
          <p:nvPr/>
        </p:nvSpPr>
        <p:spPr>
          <a:xfrm>
            <a:off x="229864" y="1354609"/>
            <a:ext cx="6800201" cy="1344116"/>
          </a:xfrm>
          <a:prstGeom prst="rect">
            <a:avLst/>
          </a:prstGeom>
        </p:spPr>
        <p:txBody>
          <a:bodyPr vert="horz" lIns="91440" tIns="45720" rIns="91440" bIns="45720" rtlCol="0">
            <a:normAutofit fontScale="92500"/>
          </a:bodyPr>
          <a:lstStyle/>
          <a:p>
            <a:pPr>
              <a:lnSpc>
                <a:spcPct val="120000"/>
              </a:lnSpc>
              <a:spcAft>
                <a:spcPts val="600"/>
              </a:spcAft>
            </a:pPr>
            <a:r>
              <a:rPr lang="en-US" b="1" dirty="0"/>
              <a:t>OBJECTIVE</a:t>
            </a:r>
            <a:r>
              <a:rPr lang="en-US" dirty="0"/>
              <a:t> : Predicting box-office collections is crucial for the film industry, as it helps production houses, distributors, and marketing teams plan and budget effectively. Accurate predictions can lead to better financial management and marketing strategies.</a:t>
            </a:r>
          </a:p>
        </p:txBody>
      </p:sp>
      <p:sp>
        <p:nvSpPr>
          <p:cNvPr id="15" name="Freeform: Shape 14">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Video camera">
            <a:extLst>
              <a:ext uri="{FF2B5EF4-FFF2-40B4-BE49-F238E27FC236}">
                <a16:creationId xmlns:a16="http://schemas.microsoft.com/office/drawing/2014/main" id="{FE1DD1CC-7088-B452-A4EB-29E32E1AA3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6464" y="1034569"/>
            <a:ext cx="4788861" cy="4788861"/>
          </a:xfrm>
          <a:prstGeom prst="rect">
            <a:avLst/>
          </a:prstGeom>
        </p:spPr>
      </p:pic>
      <p:sp>
        <p:nvSpPr>
          <p:cNvPr id="3" name="TextBox 2">
            <a:extLst>
              <a:ext uri="{FF2B5EF4-FFF2-40B4-BE49-F238E27FC236}">
                <a16:creationId xmlns:a16="http://schemas.microsoft.com/office/drawing/2014/main" id="{D1E063E5-1013-8B45-9BB2-1FBAA7B2A6F0}"/>
              </a:ext>
            </a:extLst>
          </p:cNvPr>
          <p:cNvSpPr txBox="1"/>
          <p:nvPr/>
        </p:nvSpPr>
        <p:spPr>
          <a:xfrm>
            <a:off x="229864" y="3075253"/>
            <a:ext cx="6161104" cy="2062103"/>
          </a:xfrm>
          <a:prstGeom prst="rect">
            <a:avLst/>
          </a:prstGeom>
          <a:noFill/>
        </p:spPr>
        <p:txBody>
          <a:bodyPr wrap="square" rtlCol="0">
            <a:spAutoFit/>
          </a:bodyPr>
          <a:lstStyle/>
          <a:p>
            <a:pPr>
              <a:spcAft>
                <a:spcPts val="600"/>
              </a:spcAft>
            </a:pPr>
            <a:r>
              <a:rPr lang="en-IN" sz="2000" b="1" dirty="0"/>
              <a:t>SCOPE OF THE PROJECT </a:t>
            </a:r>
            <a:r>
              <a:rPr lang="en-IN" b="1" dirty="0"/>
              <a:t>: </a:t>
            </a:r>
            <a:r>
              <a:rPr lang="en-US" dirty="0"/>
              <a:t>This project uses machine learning techniques to forecast a movie’s box-office collection based on a variety of features such as the budget, actor ratings, production expense, marketing efforts, and more. The final model provides predictions that can be used to estimate the potential success of a film.</a:t>
            </a:r>
            <a:endParaRPr lang="en-IN" dirty="0"/>
          </a:p>
        </p:txBody>
      </p:sp>
    </p:spTree>
    <p:extLst>
      <p:ext uri="{BB962C8B-B14F-4D97-AF65-F5344CB8AC3E}">
        <p14:creationId xmlns:p14="http://schemas.microsoft.com/office/powerpoint/2010/main" val="165496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06204E07-6F63-4D3E-B413-652FC095A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2CEDCDB-6E50-0528-50D2-A338994954D7}"/>
              </a:ext>
            </a:extLst>
          </p:cNvPr>
          <p:cNvSpPr txBox="1"/>
          <p:nvPr/>
        </p:nvSpPr>
        <p:spPr>
          <a:xfrm>
            <a:off x="1077363" y="1597960"/>
            <a:ext cx="3001415" cy="3555931"/>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3200" b="1" kern="1200">
                <a:solidFill>
                  <a:schemeClr val="tx1"/>
                </a:solidFill>
                <a:effectLst/>
                <a:latin typeface="+mj-lt"/>
                <a:ea typeface="+mj-ea"/>
                <a:cs typeface="+mj-cs"/>
              </a:rPr>
              <a:t>DATASET OVERVIEW</a:t>
            </a:r>
          </a:p>
        </p:txBody>
      </p:sp>
      <p:sp>
        <p:nvSpPr>
          <p:cNvPr id="17" name="Freeform: Shape 16">
            <a:extLst>
              <a:ext uri="{FF2B5EF4-FFF2-40B4-BE49-F238E27FC236}">
                <a16:creationId xmlns:a16="http://schemas.microsoft.com/office/drawing/2014/main" id="{1A2C2B4C-DD5B-4BFB-A18E-0E2FA0125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8" name="TextBox 2">
            <a:extLst>
              <a:ext uri="{FF2B5EF4-FFF2-40B4-BE49-F238E27FC236}">
                <a16:creationId xmlns:a16="http://schemas.microsoft.com/office/drawing/2014/main" id="{A865DC35-62C4-0B9A-5D59-67944CD575EE}"/>
              </a:ext>
            </a:extLst>
          </p:cNvPr>
          <p:cNvGraphicFramePr/>
          <p:nvPr>
            <p:extLst>
              <p:ext uri="{D42A27DB-BD31-4B8C-83A1-F6EECF244321}">
                <p14:modId xmlns:p14="http://schemas.microsoft.com/office/powerpoint/2010/main" val="3116908690"/>
              </p:ext>
            </p:extLst>
          </p:nvPr>
        </p:nvGraphicFramePr>
        <p:xfrm>
          <a:off x="4353822" y="619760"/>
          <a:ext cx="6497058" cy="5389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41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C1C08158-5BFB-475E-AFFD-3119675BE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5923A5-3EA5-4A1F-8FB1-6E9E4AC9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29852"/>
            <a:ext cx="6736976" cy="332814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1850567E-9970-49B5-8036-68DF198AB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14824" cy="6864873"/>
          </a:xfrm>
          <a:custGeom>
            <a:avLst/>
            <a:gdLst>
              <a:gd name="connsiteX0" fmla="*/ 0 w 3414824"/>
              <a:gd name="connsiteY0" fmla="*/ 3376141 h 6864873"/>
              <a:gd name="connsiteX1" fmla="*/ 3414824 w 3414824"/>
              <a:gd name="connsiteY1" fmla="*/ 3376141 h 6864873"/>
              <a:gd name="connsiteX2" fmla="*/ 0 w 3414824"/>
              <a:gd name="connsiteY2" fmla="*/ 6864873 h 6864873"/>
              <a:gd name="connsiteX3" fmla="*/ 2 w 3414824"/>
              <a:gd name="connsiteY3" fmla="*/ 0 h 6864873"/>
              <a:gd name="connsiteX4" fmla="*/ 3414824 w 3414824"/>
              <a:gd name="connsiteY4" fmla="*/ 0 h 6864873"/>
              <a:gd name="connsiteX5" fmla="*/ 3414824 w 3414824"/>
              <a:gd name="connsiteY5" fmla="*/ 3376140 h 6864873"/>
              <a:gd name="connsiteX6" fmla="*/ 2 w 3414824"/>
              <a:gd name="connsiteY6" fmla="*/ 3376140 h 686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824" h="6864873">
                <a:moveTo>
                  <a:pt x="0" y="3376141"/>
                </a:moveTo>
                <a:lnTo>
                  <a:pt x="3414824" y="3376141"/>
                </a:lnTo>
                <a:cubicBezTo>
                  <a:pt x="3414824" y="5302914"/>
                  <a:pt x="1885955" y="6864873"/>
                  <a:pt x="0" y="6864873"/>
                </a:cubicBezTo>
                <a:close/>
                <a:moveTo>
                  <a:pt x="2" y="0"/>
                </a:moveTo>
                <a:lnTo>
                  <a:pt x="3414824" y="0"/>
                </a:lnTo>
                <a:lnTo>
                  <a:pt x="3414824" y="3376140"/>
                </a:lnTo>
                <a:lnTo>
                  <a:pt x="2" y="337614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B7D2E0C2-874A-9FF4-EFDC-E5931845E182}"/>
              </a:ext>
            </a:extLst>
          </p:cNvPr>
          <p:cNvSpPr txBox="1"/>
          <p:nvPr/>
        </p:nvSpPr>
        <p:spPr>
          <a:xfrm>
            <a:off x="752476" y="1597958"/>
            <a:ext cx="2401165" cy="2491904"/>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2400" b="1" kern="1200">
                <a:solidFill>
                  <a:schemeClr val="tx1"/>
                </a:solidFill>
                <a:effectLst/>
                <a:latin typeface="+mj-lt"/>
                <a:ea typeface="+mj-ea"/>
                <a:cs typeface="+mj-cs"/>
              </a:rPr>
              <a:t>DATA PREPROCESSING</a:t>
            </a:r>
          </a:p>
        </p:txBody>
      </p:sp>
      <p:sp>
        <p:nvSpPr>
          <p:cNvPr id="21" name="Freeform: Shape 20">
            <a:extLst>
              <a:ext uri="{FF2B5EF4-FFF2-40B4-BE49-F238E27FC236}">
                <a16:creationId xmlns:a16="http://schemas.microsoft.com/office/drawing/2014/main" id="{252F6D40-1969-431D-97A1-D6439AD90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4823" y="-6876"/>
            <a:ext cx="8777176" cy="6871754"/>
          </a:xfrm>
          <a:custGeom>
            <a:avLst/>
            <a:gdLst>
              <a:gd name="connsiteX0" fmla="*/ 0 w 8777176"/>
              <a:gd name="connsiteY0" fmla="*/ 0 h 6871754"/>
              <a:gd name="connsiteX1" fmla="*/ 3414822 w 8777176"/>
              <a:gd name="connsiteY1" fmla="*/ 0 h 6871754"/>
              <a:gd name="connsiteX2" fmla="*/ 3414822 w 8777176"/>
              <a:gd name="connsiteY2" fmla="*/ 6875 h 6871754"/>
              <a:gd name="connsiteX3" fmla="*/ 8777176 w 8777176"/>
              <a:gd name="connsiteY3" fmla="*/ 6875 h 6871754"/>
              <a:gd name="connsiteX4" fmla="*/ 8777176 w 8777176"/>
              <a:gd name="connsiteY4" fmla="*/ 6871754 h 6871754"/>
              <a:gd name="connsiteX5" fmla="*/ 3251085 w 8777176"/>
              <a:gd name="connsiteY5" fmla="*/ 6871754 h 6871754"/>
              <a:gd name="connsiteX6" fmla="*/ 3251085 w 8777176"/>
              <a:gd name="connsiteY6" fmla="*/ 6860643 h 6871754"/>
              <a:gd name="connsiteX7" fmla="*/ 3239098 w 8777176"/>
              <a:gd name="connsiteY7" fmla="*/ 6860334 h 6871754"/>
              <a:gd name="connsiteX8" fmla="*/ 0 w 8777176"/>
              <a:gd name="connsiteY8" fmla="*/ 3376141 h 6871754"/>
              <a:gd name="connsiteX9" fmla="*/ 3251085 w 8777176"/>
              <a:gd name="connsiteY9" fmla="*/ 3376141 h 6871754"/>
              <a:gd name="connsiteX10" fmla="*/ 3251085 w 8777176"/>
              <a:gd name="connsiteY10" fmla="*/ 3376140 h 6871754"/>
              <a:gd name="connsiteX11" fmla="*/ 0 w 8777176"/>
              <a:gd name="connsiteY11" fmla="*/ 3376140 h 68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77176" h="6871754">
                <a:moveTo>
                  <a:pt x="0" y="0"/>
                </a:moveTo>
                <a:lnTo>
                  <a:pt x="3414822" y="0"/>
                </a:lnTo>
                <a:lnTo>
                  <a:pt x="3414822" y="6875"/>
                </a:lnTo>
                <a:lnTo>
                  <a:pt x="8777176" y="6875"/>
                </a:lnTo>
                <a:lnTo>
                  <a:pt x="8777176" y="6871754"/>
                </a:lnTo>
                <a:lnTo>
                  <a:pt x="3251085" y="6871754"/>
                </a:lnTo>
                <a:lnTo>
                  <a:pt x="3251085" y="6860643"/>
                </a:lnTo>
                <a:lnTo>
                  <a:pt x="3239098" y="6860334"/>
                </a:lnTo>
                <a:cubicBezTo>
                  <a:pt x="1434808" y="6766895"/>
                  <a:pt x="0" y="5242703"/>
                  <a:pt x="0" y="3376141"/>
                </a:cubicBezTo>
                <a:lnTo>
                  <a:pt x="3251085" y="3376141"/>
                </a:lnTo>
                <a:lnTo>
                  <a:pt x="3251085" y="3376140"/>
                </a:lnTo>
                <a:lnTo>
                  <a:pt x="0" y="33761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9" name="TextBox 6">
            <a:extLst>
              <a:ext uri="{FF2B5EF4-FFF2-40B4-BE49-F238E27FC236}">
                <a16:creationId xmlns:a16="http://schemas.microsoft.com/office/drawing/2014/main" id="{D3FA5BB9-5365-45B4-0E38-0C5414D0298B}"/>
              </a:ext>
            </a:extLst>
          </p:cNvPr>
          <p:cNvGraphicFramePr/>
          <p:nvPr>
            <p:extLst>
              <p:ext uri="{D42A27DB-BD31-4B8C-83A1-F6EECF244321}">
                <p14:modId xmlns:p14="http://schemas.microsoft.com/office/powerpoint/2010/main" val="1091095693"/>
              </p:ext>
            </p:extLst>
          </p:nvPr>
        </p:nvGraphicFramePr>
        <p:xfrm>
          <a:off x="4908175" y="773206"/>
          <a:ext cx="6205913" cy="5015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420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995A64-01C6-1A03-B2F2-66446A978F71}"/>
              </a:ext>
            </a:extLst>
          </p:cNvPr>
          <p:cNvSpPr txBox="1"/>
          <p:nvPr/>
        </p:nvSpPr>
        <p:spPr>
          <a:xfrm>
            <a:off x="2350904" y="111760"/>
            <a:ext cx="7490192" cy="707886"/>
          </a:xfrm>
          <a:prstGeom prst="rect">
            <a:avLst/>
          </a:prstGeom>
          <a:noFill/>
        </p:spPr>
        <p:txBody>
          <a:bodyPr wrap="none" rtlCol="0">
            <a:spAutoFit/>
          </a:bodyPr>
          <a:lstStyle/>
          <a:p>
            <a:r>
              <a:rPr lang="en-IN" sz="4000" b="1"/>
              <a:t>Exploratory Data Analysis (EDA)</a:t>
            </a:r>
            <a:endParaRPr lang="en-IN" sz="4000" b="1" dirty="0"/>
          </a:p>
        </p:txBody>
      </p:sp>
      <p:graphicFrame>
        <p:nvGraphicFramePr>
          <p:cNvPr id="7" name="TextBox 2">
            <a:extLst>
              <a:ext uri="{FF2B5EF4-FFF2-40B4-BE49-F238E27FC236}">
                <a16:creationId xmlns:a16="http://schemas.microsoft.com/office/drawing/2014/main" id="{462CB3A2-5683-129F-79B9-D66AD84FD816}"/>
              </a:ext>
            </a:extLst>
          </p:cNvPr>
          <p:cNvGraphicFramePr/>
          <p:nvPr>
            <p:extLst>
              <p:ext uri="{D42A27DB-BD31-4B8C-83A1-F6EECF244321}">
                <p14:modId xmlns:p14="http://schemas.microsoft.com/office/powerpoint/2010/main" val="88628635"/>
              </p:ext>
            </p:extLst>
          </p:nvPr>
        </p:nvGraphicFramePr>
        <p:xfrm>
          <a:off x="467360" y="1249680"/>
          <a:ext cx="1139952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44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25C302-2F40-0007-FB0C-A62EA50486BE}"/>
              </a:ext>
            </a:extLst>
          </p:cNvPr>
          <p:cNvSpPr txBox="1"/>
          <p:nvPr/>
        </p:nvSpPr>
        <p:spPr>
          <a:xfrm>
            <a:off x="3662962" y="254000"/>
            <a:ext cx="4991110" cy="707886"/>
          </a:xfrm>
          <a:prstGeom prst="rect">
            <a:avLst/>
          </a:prstGeom>
          <a:noFill/>
        </p:spPr>
        <p:txBody>
          <a:bodyPr wrap="none" rtlCol="0">
            <a:spAutoFit/>
          </a:bodyPr>
          <a:lstStyle/>
          <a:p>
            <a:r>
              <a:rPr lang="en-IN" sz="4000" b="1"/>
              <a:t>Modelling Approach</a:t>
            </a:r>
            <a:endParaRPr lang="en-IN" sz="4000" b="1" dirty="0"/>
          </a:p>
        </p:txBody>
      </p:sp>
      <p:graphicFrame>
        <p:nvGraphicFramePr>
          <p:cNvPr id="15" name="TextBox 2">
            <a:extLst>
              <a:ext uri="{FF2B5EF4-FFF2-40B4-BE49-F238E27FC236}">
                <a16:creationId xmlns:a16="http://schemas.microsoft.com/office/drawing/2014/main" id="{7E5250DA-5F07-30B2-E6FC-D51D64FFAF1E}"/>
              </a:ext>
            </a:extLst>
          </p:cNvPr>
          <p:cNvGraphicFramePr/>
          <p:nvPr>
            <p:extLst>
              <p:ext uri="{D42A27DB-BD31-4B8C-83A1-F6EECF244321}">
                <p14:modId xmlns:p14="http://schemas.microsoft.com/office/powerpoint/2010/main" val="2492602029"/>
              </p:ext>
            </p:extLst>
          </p:nvPr>
        </p:nvGraphicFramePr>
        <p:xfrm>
          <a:off x="132080" y="1371600"/>
          <a:ext cx="11521440" cy="483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05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D97ED-F80B-E1E6-8ACD-95D1B4366055}"/>
              </a:ext>
            </a:extLst>
          </p:cNvPr>
          <p:cNvSpPr txBox="1"/>
          <p:nvPr/>
        </p:nvSpPr>
        <p:spPr>
          <a:xfrm>
            <a:off x="3682519" y="274320"/>
            <a:ext cx="4826962" cy="707886"/>
          </a:xfrm>
          <a:prstGeom prst="rect">
            <a:avLst/>
          </a:prstGeom>
          <a:noFill/>
        </p:spPr>
        <p:txBody>
          <a:bodyPr wrap="none" rtlCol="0">
            <a:spAutoFit/>
          </a:bodyPr>
          <a:lstStyle/>
          <a:p>
            <a:r>
              <a:rPr lang="en-IN" sz="4000" b="1"/>
              <a:t>Algorithm Overview</a:t>
            </a:r>
            <a:endParaRPr lang="en-IN" sz="4000" b="1" dirty="0"/>
          </a:p>
        </p:txBody>
      </p:sp>
      <p:graphicFrame>
        <p:nvGraphicFramePr>
          <p:cNvPr id="37" name="TextBox 2">
            <a:extLst>
              <a:ext uri="{FF2B5EF4-FFF2-40B4-BE49-F238E27FC236}">
                <a16:creationId xmlns:a16="http://schemas.microsoft.com/office/drawing/2014/main" id="{0791DBE7-C5D4-80AA-E6CD-BFDE39362040}"/>
              </a:ext>
            </a:extLst>
          </p:cNvPr>
          <p:cNvGraphicFramePr/>
          <p:nvPr>
            <p:extLst>
              <p:ext uri="{D42A27DB-BD31-4B8C-83A1-F6EECF244321}">
                <p14:modId xmlns:p14="http://schemas.microsoft.com/office/powerpoint/2010/main" val="499458197"/>
              </p:ext>
            </p:extLst>
          </p:nvPr>
        </p:nvGraphicFramePr>
        <p:xfrm>
          <a:off x="213360" y="1290321"/>
          <a:ext cx="11866880" cy="497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31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CC4AA-FD96-853F-587D-77EE19BEBC63}"/>
              </a:ext>
            </a:extLst>
          </p:cNvPr>
          <p:cNvSpPr txBox="1"/>
          <p:nvPr/>
        </p:nvSpPr>
        <p:spPr>
          <a:xfrm>
            <a:off x="1659561" y="243840"/>
            <a:ext cx="8872878" cy="707886"/>
          </a:xfrm>
          <a:prstGeom prst="rect">
            <a:avLst/>
          </a:prstGeom>
          <a:noFill/>
        </p:spPr>
        <p:txBody>
          <a:bodyPr wrap="none" rtlCol="0">
            <a:spAutoFit/>
          </a:bodyPr>
          <a:lstStyle/>
          <a:p>
            <a:r>
              <a:rPr lang="en-IN" sz="4000" b="1"/>
              <a:t>Pseudocode for Box-Office Prediction</a:t>
            </a:r>
            <a:endParaRPr lang="en-IN" sz="4000" b="1" dirty="0"/>
          </a:p>
        </p:txBody>
      </p:sp>
      <p:graphicFrame>
        <p:nvGraphicFramePr>
          <p:cNvPr id="47" name="TextBox 2">
            <a:extLst>
              <a:ext uri="{FF2B5EF4-FFF2-40B4-BE49-F238E27FC236}">
                <a16:creationId xmlns:a16="http://schemas.microsoft.com/office/drawing/2014/main" id="{48BFA970-9278-B0E1-B72E-37FF77A87F05}"/>
              </a:ext>
            </a:extLst>
          </p:cNvPr>
          <p:cNvGraphicFramePr/>
          <p:nvPr/>
        </p:nvGraphicFramePr>
        <p:xfrm>
          <a:off x="355601" y="951726"/>
          <a:ext cx="11744959" cy="6463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16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F5B943-0FC3-00F2-69DF-CCC175086DE6}"/>
              </a:ext>
            </a:extLst>
          </p:cNvPr>
          <p:cNvSpPr txBox="1"/>
          <p:nvPr/>
        </p:nvSpPr>
        <p:spPr>
          <a:xfrm>
            <a:off x="2308841" y="254000"/>
            <a:ext cx="7574318" cy="707886"/>
          </a:xfrm>
          <a:prstGeom prst="rect">
            <a:avLst/>
          </a:prstGeom>
          <a:noFill/>
        </p:spPr>
        <p:txBody>
          <a:bodyPr wrap="none" rtlCol="0">
            <a:spAutoFit/>
          </a:bodyPr>
          <a:lstStyle/>
          <a:p>
            <a:r>
              <a:rPr lang="en-US" sz="4000" b="1"/>
              <a:t>Training and Testing the Models</a:t>
            </a:r>
            <a:endParaRPr lang="en-IN" sz="4000" b="1" dirty="0"/>
          </a:p>
        </p:txBody>
      </p:sp>
      <p:graphicFrame>
        <p:nvGraphicFramePr>
          <p:cNvPr id="5" name="TextBox 2">
            <a:extLst>
              <a:ext uri="{FF2B5EF4-FFF2-40B4-BE49-F238E27FC236}">
                <a16:creationId xmlns:a16="http://schemas.microsoft.com/office/drawing/2014/main" id="{75DC01A2-7813-2975-6A70-EF3296FCF979}"/>
              </a:ext>
            </a:extLst>
          </p:cNvPr>
          <p:cNvGraphicFramePr/>
          <p:nvPr/>
        </p:nvGraphicFramePr>
        <p:xfrm>
          <a:off x="406400" y="1459359"/>
          <a:ext cx="11379200"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059400"/>
      </p:ext>
    </p:extLst>
  </p:cSld>
  <p:clrMapOvr>
    <a:masterClrMapping/>
  </p:clrMapOvr>
</p:sld>
</file>

<file path=ppt/theme/theme1.xml><?xml version="1.0" encoding="utf-8"?>
<a:theme xmlns:a="http://schemas.openxmlformats.org/drawingml/2006/main" name="Block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CE55AFE726CB4E809958ED05DDFCDB" ma:contentTypeVersion="15" ma:contentTypeDescription="Create a new document." ma:contentTypeScope="" ma:versionID="38f7144700c06cc3a719d1f3576d96d0">
  <xsd:schema xmlns:xsd="http://www.w3.org/2001/XMLSchema" xmlns:xs="http://www.w3.org/2001/XMLSchema" xmlns:p="http://schemas.microsoft.com/office/2006/metadata/properties" xmlns:ns3="08fd204d-d793-45c0-9e17-802150ccdce6" xmlns:ns4="c87df075-9302-442c-96cb-efb3f83197b0" targetNamespace="http://schemas.microsoft.com/office/2006/metadata/properties" ma:root="true" ma:fieldsID="4cc1c6283cbcdcf8da3883f2e9071e22" ns3:_="" ns4:_="">
    <xsd:import namespace="08fd204d-d793-45c0-9e17-802150ccdce6"/>
    <xsd:import namespace="c87df075-9302-442c-96cb-efb3f83197b0"/>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fd204d-d793-45c0-9e17-802150ccdc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87df075-9302-442c-96cb-efb3f83197b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8fd204d-d793-45c0-9e17-802150ccdce6" xsi:nil="true"/>
  </documentManagement>
</p:properties>
</file>

<file path=customXml/itemProps1.xml><?xml version="1.0" encoding="utf-8"?>
<ds:datastoreItem xmlns:ds="http://schemas.openxmlformats.org/officeDocument/2006/customXml" ds:itemID="{FDD48002-20F5-4004-88D8-B61BF3039CC0}">
  <ds:schemaRefs>
    <ds:schemaRef ds:uri="http://schemas.microsoft.com/sharepoint/v3/contenttype/forms"/>
  </ds:schemaRefs>
</ds:datastoreItem>
</file>

<file path=customXml/itemProps2.xml><?xml version="1.0" encoding="utf-8"?>
<ds:datastoreItem xmlns:ds="http://schemas.openxmlformats.org/officeDocument/2006/customXml" ds:itemID="{B04BDF96-06A0-4D62-BD79-C6566B729F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fd204d-d793-45c0-9e17-802150ccdce6"/>
    <ds:schemaRef ds:uri="c87df075-9302-442c-96cb-efb3f83197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0943A1-6835-4CC4-811C-189E42767159}">
  <ds:schemaRefs>
    <ds:schemaRef ds:uri="http://schemas.openxmlformats.org/package/2006/metadata/core-properties"/>
    <ds:schemaRef ds:uri="http://schemas.microsoft.com/office/2006/documentManagement/types"/>
    <ds:schemaRef ds:uri="c87df075-9302-442c-96cb-efb3f83197b0"/>
    <ds:schemaRef ds:uri="http://www.w3.org/XML/1998/namespace"/>
    <ds:schemaRef ds:uri="http://purl.org/dc/terms/"/>
    <ds:schemaRef ds:uri="08fd204d-d793-45c0-9e17-802150ccdce6"/>
    <ds:schemaRef ds:uri="http://purl.org/dc/elements/1.1/"/>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50</TotalTime>
  <Words>1540</Words>
  <Application>Microsoft Office PowerPoint</Application>
  <PresentationFormat>Widescreen</PresentationFormat>
  <Paragraphs>105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BlocksVTI</vt:lpstr>
      <vt:lpstr>BOX OFFICE MOVIE COLLECTION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KANDADA KRISHNA HEMANTH</dc:creator>
  <cp:lastModifiedBy>KANDADA KRISHNA HEMANTH</cp:lastModifiedBy>
  <cp:revision>2</cp:revision>
  <dcterms:created xsi:type="dcterms:W3CDTF">2024-10-18T03:58:06Z</dcterms:created>
  <dcterms:modified xsi:type="dcterms:W3CDTF">2024-10-18T08:59:15Z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0x01010050CE55AFE726CB4E809958ED05DDFCDB</vt:lpwstr>
  </property>
</Properties>
</file>