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6" r:id="rId4"/>
    <p:sldId id="259" r:id="rId5"/>
    <p:sldId id="269" r:id="rId6"/>
    <p:sldId id="275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4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Álvaro" id="{1064D0D3-6894-40E7-948C-1FEB16BA5B37}">
          <p14:sldIdLst>
            <p14:sldId id="257"/>
            <p14:sldId id="258"/>
            <p14:sldId id="276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19" autoAdjust="0"/>
    <p:restoredTop sz="86347" autoAdjust="0"/>
  </p:normalViewPr>
  <p:slideViewPr>
    <p:cSldViewPr snapToGrid="0">
      <p:cViewPr varScale="1">
        <p:scale>
          <a:sx n="62" d="100"/>
          <a:sy n="62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 (</a:t>
            </a:r>
            <a:r>
              <a:rPr lang="es-ES" dirty="0" err="1"/>
              <a:t>listening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die)</a:t>
            </a:r>
          </a:p>
          <a:p>
            <a:pPr marL="171450" indent="-171450">
              <a:buFontTx/>
              <a:buChar char="-"/>
            </a:pPr>
            <a:r>
              <a:rPr lang="es-ES" dirty="0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I know few people who like to design more than implement (maybe it's because I study Computer Science), but well, we have to do it.... So…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of the application logic and data is hosted on a server but we decide we needed an independent view to show the different data and the possibility to add more views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REMAINING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1917223"/>
            <a:ext cx="5893594" cy="3643313"/>
          </a:xfrm>
        </p:spPr>
        <p:txBody>
          <a:bodyPr/>
          <a:lstStyle/>
          <a:p>
            <a:pPr lvl="5"/>
            <a:endParaRPr lang="en-GB" sz="2527" kern="1200" dirty="0">
              <a:latin typeface="+mn-lt"/>
              <a:cs typeface="+mn-cs"/>
            </a:endParaRPr>
          </a:p>
          <a:p>
            <a:pPr lvl="5"/>
            <a:r>
              <a:rPr lang="en-GB" sz="2527" kern="1200" dirty="0">
                <a:latin typeface="+mn-lt"/>
                <a:cs typeface="+mn-cs"/>
              </a:rPr>
              <a:t>We will implement</a:t>
            </a:r>
          </a:p>
          <a:p>
            <a:pPr marL="0" indent="0">
              <a:buNone/>
            </a:pPr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000" kern="1200" dirty="0">
                <a:latin typeface="+mn-lt"/>
                <a:cs typeface="+mn-cs"/>
              </a:rPr>
              <a:t> 		</a:t>
            </a:r>
          </a:p>
          <a:p>
            <a:pPr marL="0" indent="0" algn="ctr">
              <a:buNone/>
            </a:pPr>
            <a:r>
              <a:rPr lang="en-GB" sz="2527" kern="1200" dirty="0">
                <a:latin typeface="+mn-lt"/>
                <a:cs typeface="+mn-cs"/>
              </a:rPr>
              <a:t>We will test 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D4ED4A5-EC7D-4215-B4CA-C68F5B37CFC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19578" y="1852159"/>
            <a:ext cx="1297463" cy="992619"/>
          </a:xfrm>
          <a:prstGeom prst="curvedConnector3">
            <a:avLst>
              <a:gd name="adj1" fmla="val -1761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693F99-7EF6-4860-9FEC-E08F1E7F8110}"/>
              </a:ext>
            </a:extLst>
          </p:cNvPr>
          <p:cNvCxnSpPr>
            <a:cxnSpLocks/>
          </p:cNvCxnSpPr>
          <p:nvPr/>
        </p:nvCxnSpPr>
        <p:spPr bwMode="auto">
          <a:xfrm>
            <a:off x="4714240" y="2773680"/>
            <a:ext cx="0" cy="17272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43AF7C-9F9A-4858-827D-293FFADA12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3840" y="2773680"/>
            <a:ext cx="0" cy="16357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2A386CA2-505E-425D-9255-A8B0AF00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 dirty="0"/>
              <a:t>)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1FEF4E-557C-4D9E-836A-A200AAF7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9904"/>
            <a:ext cx="9144000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49D7-C562-4401-9E44-0CE7313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FOR TESTING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48BB9F-63DF-4794-8FF2-6935280A70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6" y="1676825"/>
            <a:ext cx="3169364" cy="42258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A8EDB-137E-4DC5-9D56-EE089F62689F}"/>
              </a:ext>
            </a:extLst>
          </p:cNvPr>
          <p:cNvSpPr txBox="1"/>
          <p:nvPr/>
        </p:nvSpPr>
        <p:spPr>
          <a:xfrm>
            <a:off x="521221" y="2387654"/>
            <a:ext cx="376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are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waiting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for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Adnan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instructions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have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another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meeting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with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the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client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Skype.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will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have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a meeting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before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christmas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revise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the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F6673D2-FB3A-44A3-A231-2A422353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542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5FD0-6B28-4BA3-9CF5-35CE1A7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SOME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8316E-4F08-43E4-A845-96ECE555F6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2248377"/>
            <a:ext cx="5893594" cy="3643313"/>
          </a:xfrm>
        </p:spPr>
        <p:txBody>
          <a:bodyPr/>
          <a:lstStyle/>
          <a:p>
            <a:r>
              <a:rPr lang="es-ES" sz="2000" i="0" dirty="0" err="1"/>
              <a:t>Multiple</a:t>
            </a:r>
            <a:r>
              <a:rPr lang="es-ES" sz="2000" i="0" dirty="0"/>
              <a:t> 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areas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A </a:t>
            </a:r>
            <a:r>
              <a:rPr lang="es-ES" sz="2000" i="0" dirty="0" err="1"/>
              <a:t>map</a:t>
            </a:r>
            <a:r>
              <a:rPr lang="es-ES" sz="2000" i="0" dirty="0"/>
              <a:t> </a:t>
            </a:r>
            <a:r>
              <a:rPr lang="es-ES" sz="2000" i="0" dirty="0" err="1"/>
              <a:t>from</a:t>
            </a:r>
            <a:r>
              <a:rPr lang="es-ES" sz="2000" i="0" dirty="0"/>
              <a:t> </a:t>
            </a:r>
            <a:r>
              <a:rPr lang="es-ES" sz="2000" i="0" dirty="0" err="1"/>
              <a:t>above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 err="1"/>
              <a:t>Emergency</a:t>
            </a:r>
            <a:r>
              <a:rPr lang="es-ES" sz="2000" i="0" dirty="0"/>
              <a:t> </a:t>
            </a:r>
            <a:r>
              <a:rPr lang="es-ES" sz="2000" i="0" dirty="0" err="1"/>
              <a:t>button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Mutable </a:t>
            </a:r>
            <a:r>
              <a:rPr lang="es-ES" sz="2000" i="0" dirty="0" err="1"/>
              <a:t>alarms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56F00E-FACD-42BF-94C3-C921564E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84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C0368-5336-4E8B-A762-89EC0BBE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1232580" y="1237320"/>
            <a:ext cx="6379459" cy="460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9858C-1B63-467B-BE1B-297E967C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" y="298390"/>
            <a:ext cx="1464880" cy="13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/>
              <a:t>)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BEE4C2-C056-4351-B3C4-6EAB46B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2" y="2409417"/>
            <a:ext cx="7647079" cy="44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0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</a:t>
            </a:r>
          </a:p>
          <a:p>
            <a:pPr marL="241093" lvl="1" indent="0">
              <a:buNone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</a:t>
            </a:r>
          </a:p>
          <a:p>
            <a:pPr marL="241093" lvl="1" indent="0">
              <a:buNone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</a:t>
            </a:r>
          </a:p>
          <a:p>
            <a:pPr marL="241093" lvl="1" indent="0">
              <a:buNone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706</Words>
  <Application>Microsoft Office PowerPoint</Application>
  <PresentationFormat>Presentación en pantalla (4:3)</PresentationFormat>
  <Paragraphs>124</Paragraphs>
  <Slides>22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The north remembers… (briefly)</vt:lpstr>
      <vt:lpstr>The north remembers… (briefly)</vt:lpstr>
      <vt:lpstr>High-Level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 REMAINING TIME</vt:lpstr>
      <vt:lpstr> FOR TESTING</vt:lpstr>
      <vt:lpstr> SOME 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</dc:title>
  <dc:creator>fernando gonzalez casillas</dc:creator>
  <cp:lastModifiedBy>fernando gonzalez casillas</cp:lastModifiedBy>
  <cp:revision>48</cp:revision>
  <dcterms:created xsi:type="dcterms:W3CDTF">2017-12-04T15:37:29Z</dcterms:created>
  <dcterms:modified xsi:type="dcterms:W3CDTF">2017-12-05T16:05:38Z</dcterms:modified>
</cp:coreProperties>
</file>