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9" r:id="rId5"/>
    <p:sldId id="275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64D0D3-6894-40E7-948C-1FEB16BA5B37}">
          <p14:sldIdLst>
            <p14:sldId id="257"/>
            <p14:sldId id="258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85" autoAdjust="0"/>
  </p:normalViewPr>
  <p:slideViewPr>
    <p:cSldViewPr snapToGrid="0">
      <p:cViewPr>
        <p:scale>
          <a:sx n="66" d="100"/>
          <a:sy n="66" d="100"/>
        </p:scale>
        <p:origin x="15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pone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</a:t>
            </a:r>
          </a:p>
          <a:p>
            <a:pPr marL="171450" indent="-171450">
              <a:buFontTx/>
              <a:buChar char="-"/>
            </a:pPr>
            <a:r>
              <a:rPr lang="es-ES" dirty="0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587</Words>
  <Application>Microsoft Office PowerPoint</Application>
  <PresentationFormat>Presentación en pantalla (4:3)</PresentationFormat>
  <Paragraphs>99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Presentación de PowerPoint</vt:lpstr>
      <vt:lpstr>High 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dc:creator>fernando gonzalez casillas</dc:creator>
  <cp:lastModifiedBy>fernando gonzalez casillas</cp:lastModifiedBy>
  <cp:revision>32</cp:revision>
  <dcterms:created xsi:type="dcterms:W3CDTF">2017-12-04T15:37:29Z</dcterms:created>
  <dcterms:modified xsi:type="dcterms:W3CDTF">2017-12-05T09:55:53Z</dcterms:modified>
</cp:coreProperties>
</file>