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65" r:id="rId4"/>
    <p:sldId id="267" r:id="rId5"/>
    <p:sldId id="266" r:id="rId6"/>
    <p:sldId id="271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687CD-DD6E-472D-A650-AFB35A47B2B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D374-FE00-4DFF-9408-43E781BE8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35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 indent="-279400" algn="ctr">
              <a:spcBef>
                <a:spcPts val="0"/>
              </a:spcBef>
              <a:buClr>
                <a:schemeClr val="dk1"/>
              </a:buClr>
              <a:buSzPct val="73333"/>
            </a:pPr>
            <a:r>
              <a:rPr lang="en-US" sz="60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Optimus Octavian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975370" y="3102704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indent="-203200" algn="ctr">
              <a:spcBef>
                <a:spcPts val="0"/>
              </a:spcBef>
              <a:buClr>
                <a:srgbClr val="888888"/>
              </a:buClr>
              <a:buSzPct val="66666"/>
            </a:pPr>
            <a:r>
              <a:rPr lang="en-US" sz="4800" cap="none" dirty="0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Volvo </a:t>
            </a:r>
            <a:r>
              <a:rPr lang="en-US" sz="4800" cap="none" dirty="0" err="1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  <a:r>
              <a:rPr lang="en-US" sz="4800" cap="none" dirty="0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Safe Assist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EDE8F30-F8FC-4ABD-AA6C-3E752CE3C3C3}"/>
              </a:ext>
            </a:extLst>
          </p:cNvPr>
          <p:cNvSpPr txBox="1"/>
          <p:nvPr/>
        </p:nvSpPr>
        <p:spPr>
          <a:xfrm>
            <a:off x="9932566" y="6392411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November 27,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5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E85132-1FB5-4121-80D5-5C9ED37D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36656"/>
            <a:ext cx="8791575" cy="76516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D5B7D42-C74A-41CF-9ECF-F65BDE13F740}"/>
              </a:ext>
            </a:extLst>
          </p:cNvPr>
          <p:cNvSpPr txBox="1"/>
          <p:nvPr/>
        </p:nvSpPr>
        <p:spPr>
          <a:xfrm>
            <a:off x="1692495" y="2292926"/>
            <a:ext cx="8741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do the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 #1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meetings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Prototypes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designs and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5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639228-4E34-4BEB-A4CA-9E65A619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6CD2E5-1D09-4297-B0B5-E143342A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94416"/>
            <a:ext cx="3928608" cy="3481841"/>
          </a:xfrm>
        </p:spPr>
        <p:txBody>
          <a:bodyPr/>
          <a:lstStyle/>
          <a:p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Dara, Alvaro and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Vasja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feedback from the examinators and students</a:t>
            </a:r>
          </a:p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EC4AFD5-8C1E-440D-BC49-40F256C0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24" y="1254585"/>
            <a:ext cx="4287500" cy="321562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7E93282-524C-4854-94F4-A599EABD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68" y="2250883"/>
            <a:ext cx="3583912" cy="2687934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90B356B3-B435-46BA-ABA3-1DA8F46869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545"/>
          <a:stretch/>
        </p:blipFill>
        <p:spPr>
          <a:xfrm>
            <a:off x="6618357" y="4005547"/>
            <a:ext cx="2071531" cy="2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7EFB10-75C1-48BE-8F36-1DE081E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Group meetings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C1A273-24DD-4B78-882C-99747FBB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71509" cy="3541714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Monday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20/12 - Short meeting to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Thursday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23/12 –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meeting to talk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5255FB-1CF7-4322-8A83-4A71B15C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09" y="2249487"/>
            <a:ext cx="4987332" cy="3740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91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43E637-EE4C-4B79-AB58-B1199DC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designs and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6DE0A-50A1-4ACB-A5E0-637A530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Overview of the Project Plan</a:t>
            </a:r>
          </a:p>
          <a:p>
            <a:r>
              <a:rPr lang="sv-SE" dirty="0">
                <a:solidFill>
                  <a:schemeClr val="bg1"/>
                </a:solidFill>
              </a:rPr>
              <a:t>Class, use case and state diagrams</a:t>
            </a:r>
          </a:p>
          <a:p>
            <a:r>
              <a:rPr lang="sv-SE" dirty="0">
                <a:solidFill>
                  <a:schemeClr val="bg1"/>
                </a:solidFill>
              </a:rPr>
              <a:t>Emailing clients - Project proposal sum up and Booking time for meeting with Adnan</a:t>
            </a:r>
          </a:p>
          <a:p>
            <a:r>
              <a:rPr lang="sv-SE" dirty="0">
                <a:solidFill>
                  <a:schemeClr val="bg1"/>
                </a:solidFill>
              </a:rPr>
              <a:t>Bluetooth research</a:t>
            </a:r>
          </a:p>
          <a:p>
            <a:r>
              <a:rPr lang="sv-SE" dirty="0">
                <a:solidFill>
                  <a:schemeClr val="bg1"/>
                </a:solidFill>
              </a:rPr>
              <a:t>Code implementation – App skeleton, GPS testing and unit collision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5247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85CDDED8-952B-4ABB-97B1-11BD9236EBC0}"/>
              </a:ext>
            </a:extLst>
          </p:cNvPr>
          <p:cNvSpPr txBox="1">
            <a:spLocks/>
          </p:cNvSpPr>
          <p:nvPr/>
        </p:nvSpPr>
        <p:spPr>
          <a:xfrm>
            <a:off x="1059994" y="948102"/>
            <a:ext cx="8791575" cy="76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0372F1E-DFB9-4086-9BBB-28975277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69" y="1790402"/>
            <a:ext cx="2640577" cy="46943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061BEC-C3E8-44D6-8C3C-80E70BEB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72" y="1790402"/>
            <a:ext cx="2683968" cy="47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3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85CDDED8-952B-4ABB-97B1-11BD9236EBC0}"/>
              </a:ext>
            </a:extLst>
          </p:cNvPr>
          <p:cNvSpPr txBox="1">
            <a:spLocks/>
          </p:cNvSpPr>
          <p:nvPr/>
        </p:nvSpPr>
        <p:spPr>
          <a:xfrm>
            <a:off x="1059994" y="948102"/>
            <a:ext cx="8791575" cy="76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hours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F6F43BA-91AC-4913-A870-6921A1F8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 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F05DBD1-426A-4D60-B8AD-DC4E286C4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v-SE" dirty="0"/>
              <a:t>From </a:t>
            </a:r>
            <a:r>
              <a:rPr lang="sv-SE" dirty="0" err="1"/>
              <a:t>left</a:t>
            </a:r>
            <a:r>
              <a:rPr lang="sv-SE" dirty="0"/>
              <a:t> to right:</a:t>
            </a:r>
            <a:br>
              <a:rPr lang="sv-SE" dirty="0"/>
            </a:br>
            <a:r>
              <a:rPr lang="sv-SE" dirty="0" err="1"/>
              <a:t>Álvaro</a:t>
            </a:r>
            <a:r>
              <a:rPr lang="sv-SE" dirty="0"/>
              <a:t>, Dara, Fernando, Jonas, Pablo, Rickard, </a:t>
            </a:r>
            <a:r>
              <a:rPr lang="sv-SE" dirty="0" err="1"/>
              <a:t>Sidorela</a:t>
            </a:r>
            <a:r>
              <a:rPr lang="sv-SE" dirty="0"/>
              <a:t> and </a:t>
            </a:r>
            <a:r>
              <a:rPr lang="sv-SE" dirty="0" err="1"/>
              <a:t>Vasja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 err="1"/>
              <a:t>Disclaimer</a:t>
            </a:r>
            <a:r>
              <a:rPr lang="sv-SE" dirty="0"/>
              <a:t>;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a meeting on </a:t>
            </a:r>
            <a:r>
              <a:rPr lang="sv-SE" dirty="0" err="1"/>
              <a:t>Thursday</a:t>
            </a:r>
            <a:r>
              <a:rPr lang="sv-SE" dirty="0"/>
              <a:t> for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haven´t</a:t>
            </a:r>
            <a:r>
              <a:rPr lang="sv-SE" dirty="0"/>
              <a:t> </a:t>
            </a:r>
            <a:r>
              <a:rPr lang="sv-SE" dirty="0" err="1"/>
              <a:t>put</a:t>
            </a:r>
            <a:r>
              <a:rPr lang="sv-SE" dirty="0"/>
              <a:t> in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…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DA9654-63CD-41D1-AFE8-AFE03BE8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9"/>
          <a:stretch/>
        </p:blipFill>
        <p:spPr>
          <a:xfrm>
            <a:off x="831076" y="2148396"/>
            <a:ext cx="10525125" cy="15328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39C8B1-DFE6-4734-9C7E-3450F741B0DF}"/>
              </a:ext>
            </a:extLst>
          </p:cNvPr>
          <p:cNvSpPr txBox="1"/>
          <p:nvPr/>
        </p:nvSpPr>
        <p:spPr>
          <a:xfrm flipH="1">
            <a:off x="831075" y="3692923"/>
            <a:ext cx="105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Total:                 14.5            15.5               16               19               13             23.5               6               12          </a:t>
            </a:r>
          </a:p>
        </p:txBody>
      </p:sp>
    </p:spTree>
    <p:extLst>
      <p:ext uri="{BB962C8B-B14F-4D97-AF65-F5344CB8AC3E}">
        <p14:creationId xmlns:p14="http://schemas.microsoft.com/office/powerpoint/2010/main" val="314007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F3B699-EB1D-405F-BE80-76760E04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2C8153-833D-4953-9026-FE658784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Design </a:t>
            </a:r>
            <a:r>
              <a:rPr lang="sv-SE" dirty="0" err="1"/>
              <a:t>description</a:t>
            </a:r>
            <a:r>
              <a:rPr lang="sv-SE" dirty="0"/>
              <a:t>, </a:t>
            </a:r>
            <a:r>
              <a:rPr lang="sv-SE" dirty="0" err="1"/>
              <a:t>first</a:t>
            </a:r>
            <a:r>
              <a:rPr lang="sv-SE" dirty="0"/>
              <a:t> version.			(Jonas)</a:t>
            </a:r>
          </a:p>
          <a:p>
            <a:r>
              <a:rPr lang="sv-SE" dirty="0" err="1"/>
              <a:t>Prototype</a:t>
            </a:r>
            <a:r>
              <a:rPr lang="sv-SE" dirty="0"/>
              <a:t> (</a:t>
            </a:r>
            <a:r>
              <a:rPr lang="sv-SE" dirty="0" err="1"/>
              <a:t>backend</a:t>
            </a:r>
            <a:r>
              <a:rPr lang="sv-SE" dirty="0"/>
              <a:t>, </a:t>
            </a:r>
            <a:r>
              <a:rPr lang="sv-SE" dirty="0" err="1"/>
              <a:t>frontend</a:t>
            </a:r>
            <a:r>
              <a:rPr lang="sv-SE" dirty="0"/>
              <a:t>).				(Rickard)</a:t>
            </a:r>
          </a:p>
          <a:p>
            <a:r>
              <a:rPr lang="sv-SE" dirty="0" err="1"/>
              <a:t>Sequence</a:t>
            </a:r>
            <a:r>
              <a:rPr lang="sv-SE" dirty="0"/>
              <a:t> diagrams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features.		(Dara, Fernando)</a:t>
            </a:r>
          </a:p>
          <a:p>
            <a:r>
              <a:rPr lang="sv-SE" dirty="0" err="1"/>
              <a:t>Mock-ups</a:t>
            </a:r>
            <a:r>
              <a:rPr lang="sv-SE" dirty="0"/>
              <a:t> (interface)					(</a:t>
            </a:r>
            <a:r>
              <a:rPr lang="sv-SE" dirty="0" err="1"/>
              <a:t>Sidorela</a:t>
            </a:r>
            <a:r>
              <a:rPr lang="sv-SE" dirty="0"/>
              <a:t>)</a:t>
            </a:r>
          </a:p>
          <a:p>
            <a:r>
              <a:rPr lang="sv-SE" dirty="0" err="1"/>
              <a:t>Notification</a:t>
            </a:r>
            <a:r>
              <a:rPr lang="sv-SE" dirty="0"/>
              <a:t> tests (vibration, </a:t>
            </a:r>
            <a:r>
              <a:rPr lang="sv-SE" dirty="0" err="1"/>
              <a:t>colours</a:t>
            </a:r>
            <a:r>
              <a:rPr lang="sv-SE" dirty="0"/>
              <a:t>, sounds..)		(Fernando, Pablo)</a:t>
            </a:r>
          </a:p>
          <a:p>
            <a:r>
              <a:rPr lang="sv-SE" dirty="0"/>
              <a:t>System </a:t>
            </a:r>
            <a:r>
              <a:rPr lang="sv-SE" dirty="0" err="1"/>
              <a:t>overview</a:t>
            </a:r>
            <a:r>
              <a:rPr lang="sv-SE" dirty="0"/>
              <a:t>					(</a:t>
            </a:r>
            <a:r>
              <a:rPr lang="sv-SE" dirty="0" err="1"/>
              <a:t>Vasja</a:t>
            </a:r>
            <a:r>
              <a:rPr lang="sv-SE" dirty="0"/>
              <a:t>)</a:t>
            </a:r>
          </a:p>
          <a:p>
            <a:r>
              <a:rPr lang="sv-SE" dirty="0" err="1"/>
              <a:t>Álvaro</a:t>
            </a:r>
            <a:r>
              <a:rPr lang="sv-SE" dirty="0"/>
              <a:t> </a:t>
            </a:r>
            <a:r>
              <a:rPr lang="sv-SE" dirty="0" err="1"/>
              <a:t>worked</a:t>
            </a:r>
            <a:r>
              <a:rPr lang="sv-SE" dirty="0"/>
              <a:t> extra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 so </a:t>
            </a:r>
            <a:r>
              <a:rPr lang="sv-SE" dirty="0" err="1"/>
              <a:t>he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go on a </a:t>
            </a:r>
            <a:r>
              <a:rPr lang="sv-SE" dirty="0" err="1"/>
              <a:t>trip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, YAY for </a:t>
            </a:r>
            <a:r>
              <a:rPr lang="sv-SE" dirty="0" err="1"/>
              <a:t>him</a:t>
            </a:r>
            <a:r>
              <a:rPr lang="sv-SE" dirty="0"/>
              <a:t>!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354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D5CF25-A113-43CE-B11F-86438A15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70980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1942</TotalTime>
  <Words>149</Words>
  <Application>Microsoft Office PowerPoint</Application>
  <PresentationFormat>Panorámica</PresentationFormat>
  <Paragraphs>36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Krets</vt:lpstr>
      <vt:lpstr>Optimus Octavian</vt:lpstr>
      <vt:lpstr>Previous week</vt:lpstr>
      <vt:lpstr>Presentation</vt:lpstr>
      <vt:lpstr>Group meetings</vt:lpstr>
      <vt:lpstr>Prototypes, designs and diagrams</vt:lpstr>
      <vt:lpstr>Presentación de PowerPoint</vt:lpstr>
      <vt:lpstr>  </vt:lpstr>
      <vt:lpstr>This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Rickard Lundberg</dc:creator>
  <cp:lastModifiedBy>pablo</cp:lastModifiedBy>
  <cp:revision>33</cp:revision>
  <dcterms:created xsi:type="dcterms:W3CDTF">2017-11-10T14:19:01Z</dcterms:created>
  <dcterms:modified xsi:type="dcterms:W3CDTF">2017-11-27T13:26:17Z</dcterms:modified>
</cp:coreProperties>
</file>