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8" r:id="rId5"/>
    <p:sldId id="269" r:id="rId6"/>
    <p:sldId id="270" r:id="rId7"/>
    <p:sldId id="260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CDA54-F626-4CE8-9339-1C93743A1608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2209-CAD5-43D4-89E6-3B83375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2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455AF10A-9FE7-E444-98EB-7D58AC45A355}" type="slidenum">
              <a:rPr lang="sv-SE" sz="1200"/>
              <a:pPr eaLnBrk="1" hangingPunct="1"/>
              <a:t>1</a:t>
            </a:fld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234949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Deliverables = prototype + design description</a:t>
            </a:r>
          </a:p>
          <a:p>
            <a:r>
              <a:rPr lang="en-US" dirty="0"/>
              <a:t>Client meeting = get the device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8C81-498F-E041-97EC-5CADCA2B590B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172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Deliverables = prototype + design description</a:t>
            </a:r>
          </a:p>
          <a:p>
            <a:r>
              <a:rPr lang="en-US" dirty="0"/>
              <a:t>Client meeting = get the device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8C81-498F-E041-97EC-5CADCA2B590B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470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054-A843-4C5B-A62D-4E36C0521DA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439-C7CC-44E5-8550-BE0B2976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054-A843-4C5B-A62D-4E36C0521DA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439-C7CC-44E5-8550-BE0B2976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5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054-A843-4C5B-A62D-4E36C0521DA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439-C7CC-44E5-8550-BE0B2976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2339578"/>
            <a:ext cx="381000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2357438"/>
            <a:ext cx="3357563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5681" y="1151930"/>
            <a:ext cx="7858125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5681" y="3536156"/>
            <a:ext cx="7858125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687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5922923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" y="549176"/>
            <a:ext cx="143023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</p:spPr>
        <p:txBody>
          <a:bodyPr anchor="ctr" anchorCtr="0"/>
          <a:lstStyle>
            <a:lvl1pPr>
              <a:defRPr sz="3375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791712" y="1821656"/>
            <a:ext cx="7858125" cy="3643313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562"/>
              </a:spcBef>
              <a:buClr>
                <a:schemeClr val="accent1"/>
              </a:buClr>
              <a:buFont typeface="Lucida Grande"/>
              <a:buChar char="●"/>
              <a:defRPr sz="1828" i="1" u="none">
                <a:latin typeface="Georgia"/>
                <a:cs typeface="Georgia"/>
              </a:defRPr>
            </a:lvl1pPr>
            <a:lvl2pPr algn="l">
              <a:spcBef>
                <a:spcPts val="562"/>
              </a:spcBef>
              <a:buClr>
                <a:schemeClr val="accent2"/>
              </a:buClr>
              <a:buFont typeface="Lucida Grande"/>
              <a:buChar char="●"/>
              <a:defRPr sz="1687" i="1" u="none">
                <a:latin typeface="Georgia"/>
                <a:cs typeface="Georgia"/>
              </a:defRPr>
            </a:lvl2pPr>
            <a:lvl3pPr algn="l">
              <a:spcBef>
                <a:spcPts val="562"/>
              </a:spcBef>
              <a:buClr>
                <a:schemeClr val="accent3"/>
              </a:buClr>
              <a:buFont typeface="Lucida Grande"/>
              <a:buChar char="●"/>
              <a:defRPr sz="1547" i="1" u="none">
                <a:latin typeface="Georgia"/>
                <a:cs typeface="Georgia"/>
              </a:defRPr>
            </a:lvl3pPr>
            <a:lvl4pPr algn="l">
              <a:defRPr sz="1687">
                <a:latin typeface="Georgia"/>
                <a:cs typeface="Georgia"/>
              </a:defRPr>
            </a:lvl4pPr>
            <a:lvl5pPr algn="l">
              <a:defRPr sz="1687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28433172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054-A843-4C5B-A62D-4E36C0521DA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439-C7CC-44E5-8550-BE0B2976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054-A843-4C5B-A62D-4E36C0521DA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439-C7CC-44E5-8550-BE0B2976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054-A843-4C5B-A62D-4E36C0521DA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439-C7CC-44E5-8550-BE0B2976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2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054-A843-4C5B-A62D-4E36C0521DA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439-C7CC-44E5-8550-BE0B2976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054-A843-4C5B-A62D-4E36C0521DA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439-C7CC-44E5-8550-BE0B2976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054-A843-4C5B-A62D-4E36C0521DA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439-C7CC-44E5-8550-BE0B2976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054-A843-4C5B-A62D-4E36C0521DA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439-C7CC-44E5-8550-BE0B2976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054-A843-4C5B-A62D-4E36C0521DA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439-C7CC-44E5-8550-BE0B2976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A054-A843-4C5B-A62D-4E36C0521DA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8439-C7CC-44E5-8550-BE0B2976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7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2146811" y="3706583"/>
            <a:ext cx="4202342" cy="678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r>
              <a:rPr lang="en-US" sz="2250" b="1" i="1" dirty="0">
                <a:latin typeface="Arial" charset="0"/>
                <a:ea typeface="ヒラギノ角ゴ ProN W3" charset="0"/>
              </a:rPr>
              <a:t>Optimus Octavian</a:t>
            </a:r>
          </a:p>
          <a:p>
            <a:r>
              <a:rPr lang="en-US" sz="2250" b="1" i="1" dirty="0">
                <a:latin typeface="Arial" charset="0"/>
                <a:ea typeface="ヒラギノ角ゴ ProN W3" charset="0"/>
              </a:rPr>
              <a:t>Steering Group Meeting </a:t>
            </a:r>
            <a:r>
              <a:rPr lang="en-US" sz="2250" b="1" i="1" dirty="0" smtClean="0">
                <a:latin typeface="Arial" charset="0"/>
                <a:ea typeface="ヒラギノ角ゴ ProN W3" charset="0"/>
              </a:rPr>
              <a:t>Nr.6</a:t>
            </a:r>
            <a:endParaRPr lang="en-US" sz="2250" b="1" i="1" dirty="0">
              <a:latin typeface="Arial" charset="0"/>
              <a:ea typeface="ヒラギノ角ゴ ProN W3" charset="0"/>
            </a:endParaRPr>
          </a:p>
          <a:p>
            <a:endParaRPr lang="en-US" sz="1406" i="1" dirty="0">
              <a:latin typeface="Arial" charset="0"/>
              <a:ea typeface="ヒラギノ角ゴ ProN W3" charset="0"/>
            </a:endParaRPr>
          </a:p>
          <a:p>
            <a:endParaRPr lang="en-US" sz="1406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2040230" y="2846495"/>
            <a:ext cx="5893594" cy="116501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sz="4640" dirty="0" err="1"/>
              <a:t>CoPilot</a:t>
            </a:r>
            <a:r>
              <a:rPr lang="sv-SE" sz="4640" dirty="0"/>
              <a:t> </a:t>
            </a:r>
            <a:r>
              <a:rPr lang="sv-SE" sz="4640" dirty="0" err="1"/>
              <a:t>Safe</a:t>
            </a:r>
            <a:r>
              <a:rPr lang="sv-SE" sz="4640" dirty="0"/>
              <a:t> Assist</a:t>
            </a:r>
            <a:r>
              <a:rPr lang="en-US" sz="4640" dirty="0">
                <a:latin typeface="Arial" charset="0"/>
                <a:ea typeface="ヒラギノ角ゴ ProN W3" charset="0"/>
              </a:rPr>
              <a:t/>
            </a:r>
            <a:br>
              <a:rPr lang="en-US" sz="4640" dirty="0">
                <a:latin typeface="Arial" charset="0"/>
                <a:ea typeface="ヒラギノ角ゴ ProN W3" charset="0"/>
              </a:rPr>
            </a:br>
            <a:endParaRPr lang="en-US" sz="1969" dirty="0">
              <a:latin typeface="Arial" charset="0"/>
              <a:ea typeface="ヒラギノ角ゴ ProN W3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="" xmlns:a16="http://schemas.microsoft.com/office/drawing/2014/main" id="{B51A6E15-94EA-49F8-8493-2B0C22620046}"/>
              </a:ext>
            </a:extLst>
          </p:cNvPr>
          <p:cNvSpPr txBox="1">
            <a:spLocks/>
          </p:cNvSpPr>
          <p:nvPr/>
        </p:nvSpPr>
        <p:spPr bwMode="auto">
          <a:xfrm>
            <a:off x="2030759" y="796207"/>
            <a:ext cx="7204339" cy="70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9" tIns="35719" rIns="35719" bIns="35719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531" kern="0" dirty="0"/>
              <a:t>Software Engineering 2: Project Teamwork</a:t>
            </a:r>
            <a:r>
              <a:rPr lang="en-US" sz="3094" kern="0" dirty="0"/>
              <a:t/>
            </a:r>
            <a:br>
              <a:rPr lang="en-US" sz="3094" kern="0" dirty="0"/>
            </a:br>
            <a:r>
              <a:rPr lang="en-US" sz="225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250" kern="0" dirty="0">
                <a:latin typeface="Arial" charset="0"/>
                <a:ea typeface="ヒラギノ角ゴ ProN W3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591391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108415-8F05-424D-BA4D-2395B8E4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C32903-0197-4DC0-B23E-218E417F76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12" y="1821656"/>
            <a:ext cx="8434113" cy="3643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Skype meeting with the Client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Code Revision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Notification test(Vibration, </a:t>
            </a:r>
            <a:r>
              <a:rPr lang="en-US" sz="2400" dirty="0" err="1"/>
              <a:t>sounds,colours</a:t>
            </a:r>
            <a:r>
              <a:rPr lang="en-US" sz="2400" dirty="0"/>
              <a:t> of heads up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Finish Web </a:t>
            </a:r>
            <a:r>
              <a:rPr lang="en-US" sz="2400" dirty="0" smtClean="0"/>
              <a:t>Backend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Beta-testing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197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2A3629-7E51-492A-A45A-8802142C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092" y="2220877"/>
            <a:ext cx="5893594" cy="2580854"/>
          </a:xfrm>
        </p:spPr>
        <p:txBody>
          <a:bodyPr>
            <a:normAutofit/>
          </a:bodyPr>
          <a:lstStyle/>
          <a:p>
            <a:r>
              <a:rPr lang="en-US" sz="4800" dirty="0"/>
              <a:t>Demo </a:t>
            </a:r>
            <a:r>
              <a:rPr lang="en-US" sz="4800" dirty="0" smtClean="0"/>
              <a:t>Video</a:t>
            </a:r>
            <a:br>
              <a:rPr lang="en-US" sz="48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i="1" dirty="0" smtClean="0"/>
              <a:t>GPS and Alarm implemented into the foreground service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901537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AD5427-7E78-423D-A37C-BF896516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760" y="1151930"/>
            <a:ext cx="5893594" cy="2631485"/>
          </a:xfrm>
        </p:spPr>
        <p:txBody>
          <a:bodyPr/>
          <a:lstStyle/>
          <a:p>
            <a:r>
              <a:rPr lang="en-US" dirty="0"/>
              <a:t>Last week</a:t>
            </a:r>
          </a:p>
        </p:txBody>
      </p:sp>
    </p:spTree>
    <p:extLst>
      <p:ext uri="{BB962C8B-B14F-4D97-AF65-F5344CB8AC3E}">
        <p14:creationId xmlns:p14="http://schemas.microsoft.com/office/powerpoint/2010/main" val="1884447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108415-8F05-424D-BA4D-2395B8E4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C32903-0197-4DC0-B23E-218E417F76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12" y="1828801"/>
            <a:ext cx="8297555" cy="3919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Implementation (backend</a:t>
            </a:r>
            <a:r>
              <a:rPr lang="en-US" sz="2800" dirty="0" smtClean="0"/>
              <a:t>)                 </a:t>
            </a:r>
            <a:r>
              <a:rPr lang="en-US" sz="32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  <a:endParaRPr lang="en-US" sz="3200" b="1" dirty="0"/>
          </a:p>
          <a:p>
            <a:pPr lvl="1">
              <a:lnSpc>
                <a:spcPct val="150000"/>
              </a:lnSpc>
            </a:pPr>
            <a:r>
              <a:rPr lang="en-US" sz="1600" dirty="0"/>
              <a:t>Application (classes and functionalities)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Web </a:t>
            </a:r>
            <a:r>
              <a:rPr lang="en-US" sz="1600" dirty="0" smtClean="0"/>
              <a:t>Page (partially)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CoPilot</a:t>
            </a:r>
            <a:r>
              <a:rPr lang="en-US" sz="2800" dirty="0"/>
              <a:t> device </a:t>
            </a:r>
            <a:r>
              <a:rPr lang="en-US" sz="2800" dirty="0" smtClean="0"/>
              <a:t>communication           </a:t>
            </a:r>
            <a:r>
              <a:rPr lang="en-US" sz="32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2800" dirty="0"/>
              <a:t>Design description </a:t>
            </a:r>
            <a:r>
              <a:rPr lang="en-US" sz="2800" dirty="0" smtClean="0"/>
              <a:t>presentation        </a:t>
            </a:r>
            <a:r>
              <a:rPr lang="en-US" sz="32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  <a:endParaRPr lang="en-US" sz="32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>
              <a:lnSpc>
                <a:spcPct val="150000"/>
              </a:lnSpc>
            </a:pPr>
            <a:endParaRPr lang="en-US" sz="2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7034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Monday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72770" y="2787572"/>
            <a:ext cx="6463647" cy="302080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           - Updated </a:t>
            </a:r>
            <a:r>
              <a:rPr lang="en-US" dirty="0" err="1" smtClean="0"/>
              <a:t>trello</a:t>
            </a:r>
            <a:r>
              <a:rPr lang="en-US" dirty="0" smtClean="0"/>
              <a:t> with the new task for the week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- </a:t>
            </a:r>
            <a:r>
              <a:rPr lang="en-US" dirty="0"/>
              <a:t>Task division on each member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           - General discussion on work progress</a:t>
            </a:r>
          </a:p>
        </p:txBody>
      </p:sp>
    </p:spTree>
    <p:extLst>
      <p:ext uri="{BB962C8B-B14F-4D97-AF65-F5344CB8AC3E}">
        <p14:creationId xmlns:p14="http://schemas.microsoft.com/office/powerpoint/2010/main" val="3982114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skype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82619" y="2182264"/>
            <a:ext cx="9863668" cy="36433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         - Decided on members presenting on steering meeting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         - Discussed on tasks finished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         - Shared some tasks on who is helping who to accomplish this week plan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         - Decided who is conducting the online Client meeting today, what will be discussed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0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97736" y="1821656"/>
            <a:ext cx="8873544" cy="3643313"/>
          </a:xfrm>
        </p:spPr>
        <p:txBody>
          <a:bodyPr/>
          <a:lstStyle/>
          <a:p>
            <a:pPr>
              <a:lnSpc>
                <a:spcPct val="250000"/>
              </a:lnSpc>
              <a:buFontTx/>
              <a:buChar char="-"/>
            </a:pPr>
            <a:r>
              <a:rPr lang="en-US" dirty="0" smtClean="0"/>
              <a:t>Received </a:t>
            </a:r>
            <a:r>
              <a:rPr lang="en-US" dirty="0"/>
              <a:t>documentation and </a:t>
            </a:r>
            <a:r>
              <a:rPr lang="en-US" dirty="0" err="1"/>
              <a:t>CoPilot</a:t>
            </a:r>
            <a:r>
              <a:rPr lang="en-US" dirty="0"/>
              <a:t> key files from MDH </a:t>
            </a:r>
            <a:r>
              <a:rPr lang="en-US" dirty="0" smtClean="0"/>
              <a:t>Contact</a:t>
            </a:r>
          </a:p>
          <a:p>
            <a:pPr>
              <a:lnSpc>
                <a:spcPct val="250000"/>
              </a:lnSpc>
              <a:buFontTx/>
              <a:buChar char="-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- </a:t>
            </a:r>
            <a:r>
              <a:rPr lang="en-US" dirty="0"/>
              <a:t>Send the report to the Volvo Client and got feedback today, </a:t>
            </a:r>
            <a:r>
              <a:rPr lang="en-US" dirty="0" smtClean="0"/>
              <a:t>which </a:t>
            </a:r>
            <a:r>
              <a:rPr lang="en-US" dirty="0"/>
              <a:t>will be considered for next steering </a:t>
            </a:r>
            <a:r>
              <a:rPr lang="en-US" dirty="0" smtClean="0"/>
              <a:t>group meeting.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Implemented classes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67470" y="1777284"/>
            <a:ext cx="3206840" cy="350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Georgia" panose="02040502050405020303" pitchFamily="18" charset="0"/>
              </a:rPr>
              <a:t>GPSService</a:t>
            </a:r>
            <a:endParaRPr lang="en-US" sz="2400" i="1" dirty="0" smtClean="0">
              <a:latin typeface="Georgia" panose="02040502050405020303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Georgia" panose="02040502050405020303" pitchFamily="18" charset="0"/>
              </a:rPr>
              <a:t>ServerCom</a:t>
            </a:r>
            <a:endParaRPr lang="en-US" sz="2400" i="1" dirty="0" smtClean="0">
              <a:latin typeface="Georgia" panose="02040502050405020303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Georgia" panose="02040502050405020303" pitchFamily="18" charset="0"/>
              </a:rPr>
              <a:t>HandheldDevice</a:t>
            </a:r>
            <a:endParaRPr lang="en-US" sz="2400" i="1" dirty="0" smtClean="0">
              <a:latin typeface="Georgia" panose="02040502050405020303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Georgia" panose="02040502050405020303" pitchFamily="18" charset="0"/>
              </a:rPr>
              <a:t>Unit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Georgia" panose="02040502050405020303" pitchFamily="18" charset="0"/>
              </a:rPr>
              <a:t>StartScreen</a:t>
            </a:r>
            <a:endParaRPr lang="en-US" sz="2400" i="1" dirty="0" smtClean="0">
              <a:latin typeface="Georgia" panose="02040502050405020303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Georgia" panose="02040502050405020303" pitchFamily="18" charset="0"/>
              </a:rPr>
              <a:t>Login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Georgia" panose="02040502050405020303" pitchFamily="18" charset="0"/>
              </a:rPr>
              <a:t>Web page</a:t>
            </a:r>
          </a:p>
          <a:p>
            <a:endParaRPr lang="en-US" sz="2000" i="1" dirty="0">
              <a:latin typeface="Georgia" panose="020405020504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7586" y="1777284"/>
            <a:ext cx="3083188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Georgia" panose="02040502050405020303" pitchFamily="18" charset="0"/>
              </a:rPr>
              <a:t>AlarmData</a:t>
            </a:r>
            <a:endParaRPr lang="en-US" sz="2400" i="1" dirty="0" smtClean="0">
              <a:latin typeface="Georgia" panose="02040502050405020303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Georgia" panose="02040502050405020303" pitchFamily="18" charset="0"/>
              </a:rPr>
              <a:t>AlarmService</a:t>
            </a:r>
            <a:endParaRPr lang="en-US" sz="2400" i="1" dirty="0" smtClean="0">
              <a:latin typeface="Georgia" panose="02040502050405020303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Georgia" panose="02040502050405020303" pitchFamily="18" charset="0"/>
              </a:rPr>
              <a:t>Constants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Georgia" panose="02040502050405020303" pitchFamily="18" charset="0"/>
              </a:rPr>
              <a:t>Controller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Georgia" panose="02040502050405020303" pitchFamily="18" charset="0"/>
              </a:rPr>
              <a:t>CoPilot</a:t>
            </a:r>
            <a:endParaRPr lang="en-US" sz="2400" i="1" dirty="0" smtClean="0">
              <a:latin typeface="Georgia" panose="02040502050405020303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Georgia" panose="02040502050405020303" pitchFamily="18" charset="0"/>
              </a:rPr>
              <a:t>FirstPage</a:t>
            </a:r>
            <a:endParaRPr lang="en-US" sz="2400" i="1" dirty="0" smtClean="0">
              <a:latin typeface="Georgia" panose="02040502050405020303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Georgia" panose="02040502050405020303" pitchFamily="18" charset="0"/>
              </a:rPr>
              <a:t>GeoLocation</a:t>
            </a:r>
            <a:endParaRPr lang="en-US" sz="2400" i="1" dirty="0" smtClean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66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5BAB3-BC3A-415F-9898-9269D32A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hours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9542B06-B3DC-4453-8F63-43CD0906AD7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21116467"/>
              </p:ext>
            </p:extLst>
          </p:nvPr>
        </p:nvGraphicFramePr>
        <p:xfrm>
          <a:off x="2867918" y="1821656"/>
          <a:ext cx="6873486" cy="415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162">
                  <a:extLst>
                    <a:ext uri="{9D8B030D-6E8A-4147-A177-3AD203B41FA5}">
                      <a16:colId xmlns="" xmlns:a16="http://schemas.microsoft.com/office/drawing/2014/main" val="2782445295"/>
                    </a:ext>
                  </a:extLst>
                </a:gridCol>
                <a:gridCol w="2291162">
                  <a:extLst>
                    <a:ext uri="{9D8B030D-6E8A-4147-A177-3AD203B41FA5}">
                      <a16:colId xmlns="" xmlns:a16="http://schemas.microsoft.com/office/drawing/2014/main" val="582176766"/>
                    </a:ext>
                  </a:extLst>
                </a:gridCol>
                <a:gridCol w="2291162">
                  <a:extLst>
                    <a:ext uri="{9D8B030D-6E8A-4147-A177-3AD203B41FA5}">
                      <a16:colId xmlns="" xmlns:a16="http://schemas.microsoft.com/office/drawing/2014/main" val="2312150071"/>
                    </a:ext>
                  </a:extLst>
                </a:gridCol>
              </a:tblGrid>
              <a:tr h="664369">
                <a:tc>
                  <a:txBody>
                    <a:bodyPr/>
                    <a:lstStyle/>
                    <a:p>
                      <a:r>
                        <a:rPr lang="en-US" sz="2000" dirty="0"/>
                        <a:t>Members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Worked Hours this week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Total of Worked Hours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="" xmlns:a16="http://schemas.microsoft.com/office/drawing/2014/main" val="3172098740"/>
                  </a:ext>
                </a:extLst>
              </a:tr>
              <a:tr h="435085">
                <a:tc>
                  <a:txBody>
                    <a:bodyPr/>
                    <a:lstStyle/>
                    <a:p>
                      <a:r>
                        <a:rPr lang="en-US" sz="2000" dirty="0"/>
                        <a:t>Alvaro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49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="" xmlns:a16="http://schemas.microsoft.com/office/drawing/2014/main" val="1589529944"/>
                  </a:ext>
                </a:extLst>
              </a:tr>
              <a:tr h="435085">
                <a:tc>
                  <a:txBody>
                    <a:bodyPr/>
                    <a:lstStyle/>
                    <a:p>
                      <a:r>
                        <a:rPr lang="en-US" sz="2000" dirty="0"/>
                        <a:t>Dara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73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="" xmlns:a16="http://schemas.microsoft.com/office/drawing/2014/main" val="894778951"/>
                  </a:ext>
                </a:extLst>
              </a:tr>
              <a:tr h="435085">
                <a:tc>
                  <a:txBody>
                    <a:bodyPr/>
                    <a:lstStyle/>
                    <a:p>
                      <a:r>
                        <a:rPr lang="en-US" sz="2000" dirty="0"/>
                        <a:t>Fernando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82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="" xmlns:a16="http://schemas.microsoft.com/office/drawing/2014/main" val="1422162157"/>
                  </a:ext>
                </a:extLst>
              </a:tr>
              <a:tr h="435085">
                <a:tc>
                  <a:txBody>
                    <a:bodyPr/>
                    <a:lstStyle/>
                    <a:p>
                      <a:r>
                        <a:rPr lang="en-US" sz="2000" dirty="0"/>
                        <a:t>Jonas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="" xmlns:a16="http://schemas.microsoft.com/office/drawing/2014/main" val="3605615605"/>
                  </a:ext>
                </a:extLst>
              </a:tr>
              <a:tr h="435085">
                <a:tc>
                  <a:txBody>
                    <a:bodyPr/>
                    <a:lstStyle/>
                    <a:p>
                      <a:r>
                        <a:rPr lang="en-US" sz="2000" dirty="0"/>
                        <a:t>Pablo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="" xmlns:a16="http://schemas.microsoft.com/office/drawing/2014/main" val="689081572"/>
                  </a:ext>
                </a:extLst>
              </a:tr>
              <a:tr h="435085">
                <a:tc>
                  <a:txBody>
                    <a:bodyPr/>
                    <a:lstStyle/>
                    <a:p>
                      <a:r>
                        <a:rPr lang="en-US" sz="2000" dirty="0"/>
                        <a:t>Rickard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36.5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114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="" xmlns:a16="http://schemas.microsoft.com/office/drawing/2014/main" val="3085641328"/>
                  </a:ext>
                </a:extLst>
              </a:tr>
              <a:tr h="435085">
                <a:tc>
                  <a:txBody>
                    <a:bodyPr/>
                    <a:lstStyle/>
                    <a:p>
                      <a:r>
                        <a:rPr lang="en-US" sz="2000" dirty="0"/>
                        <a:t>Sidorela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23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="" xmlns:a16="http://schemas.microsoft.com/office/drawing/2014/main" val="513377161"/>
                  </a:ext>
                </a:extLst>
              </a:tr>
              <a:tr h="435085">
                <a:tc>
                  <a:txBody>
                    <a:bodyPr/>
                    <a:lstStyle/>
                    <a:p>
                      <a:r>
                        <a:rPr lang="en-US" sz="2000" dirty="0"/>
                        <a:t>Vasja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="" xmlns:a16="http://schemas.microsoft.com/office/drawing/2014/main" val="130000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68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AD5427-7E78-423D-A37C-BF896516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760" y="1151930"/>
            <a:ext cx="5893594" cy="2631485"/>
          </a:xfrm>
        </p:spPr>
        <p:txBody>
          <a:bodyPr/>
          <a:lstStyle/>
          <a:p>
            <a:r>
              <a:rPr lang="en-US" dirty="0"/>
              <a:t>This week</a:t>
            </a:r>
          </a:p>
        </p:txBody>
      </p:sp>
    </p:spTree>
    <p:extLst>
      <p:ext uri="{BB962C8B-B14F-4D97-AF65-F5344CB8AC3E}">
        <p14:creationId xmlns:p14="http://schemas.microsoft.com/office/powerpoint/2010/main" val="3813864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258</Words>
  <Application>Microsoft Office PowerPoint</Application>
  <PresentationFormat>Widescreen</PresentationFormat>
  <Paragraphs>84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Adobe Arabic</vt:lpstr>
      <vt:lpstr>Arial</vt:lpstr>
      <vt:lpstr>Calibri</vt:lpstr>
      <vt:lpstr>Calibri Light</vt:lpstr>
      <vt:lpstr>Georgia</vt:lpstr>
      <vt:lpstr>Gill Sans</vt:lpstr>
      <vt:lpstr>Lucida Grande</vt:lpstr>
      <vt:lpstr>ヒラギノ角ゴ ProN W3</vt:lpstr>
      <vt:lpstr>Office Theme</vt:lpstr>
      <vt:lpstr>CoPilot Safe Assist </vt:lpstr>
      <vt:lpstr>Last week</vt:lpstr>
      <vt:lpstr>Last week’s plan</vt:lpstr>
      <vt:lpstr>Monday Meeting</vt:lpstr>
      <vt:lpstr>Group skype meeting</vt:lpstr>
      <vt:lpstr>Other</vt:lpstr>
      <vt:lpstr>Implemented classes</vt:lpstr>
      <vt:lpstr>Worked hours</vt:lpstr>
      <vt:lpstr>This week</vt:lpstr>
      <vt:lpstr>This week’s plan</vt:lpstr>
      <vt:lpstr>Demo Video  GPS and Alarm implemented into the foreground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CoPilot Safe Assist</dc:title>
  <dc:creator>Sidorela Suli</dc:creator>
  <cp:lastModifiedBy>Sidorela Suli</cp:lastModifiedBy>
  <cp:revision>9</cp:revision>
  <dcterms:created xsi:type="dcterms:W3CDTF">2017-12-11T03:25:30Z</dcterms:created>
  <dcterms:modified xsi:type="dcterms:W3CDTF">2017-12-11T18:30:19Z</dcterms:modified>
</cp:coreProperties>
</file>