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Rubrikbil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Shape 5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Shape 5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128713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123950" y="4021138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33375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0500" y="9525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290638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81125" y="9525"/>
              <a:ext cx="371475" cy="1425575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1643063" y="0"/>
              <a:ext cx="152400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>
              <a:off x="1685925" y="14208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68592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743075" y="4763"/>
              <a:ext cx="419100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952500" y="4763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667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90588" y="15541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8188" y="5622925"/>
              <a:ext cx="338138" cy="1216025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647700" y="5480050"/>
              <a:ext cx="157163" cy="157163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66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3897313"/>
              <a:ext cx="133350" cy="266700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1644650"/>
              <a:ext cx="133350" cy="269875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66675" y="146843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95325" y="4763"/>
              <a:ext cx="309563" cy="155892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Shape 84"/>
            <p:cNvSpPr/>
            <p:nvPr/>
          </p:nvSpPr>
          <p:spPr>
            <a:xfrm>
              <a:off x="57150" y="48815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38113" y="5060950"/>
              <a:ext cx="304800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561975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6200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5978525"/>
              <a:ext cx="190500" cy="46196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014413" y="1801813"/>
              <a:ext cx="214313" cy="755650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Shape 91"/>
            <p:cNvSpPr/>
            <p:nvPr/>
          </p:nvSpPr>
          <p:spPr>
            <a:xfrm>
              <a:off x="938213" y="2547938"/>
              <a:ext cx="166688" cy="160338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95313" y="4763"/>
              <a:ext cx="638175" cy="4025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1223963" y="1382713"/>
              <a:ext cx="142875" cy="476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1300163" y="1849438"/>
              <a:ext cx="109538" cy="107950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80988" y="3417888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Shape 96"/>
            <p:cNvSpPr/>
            <p:nvPr/>
          </p:nvSpPr>
          <p:spPr>
            <a:xfrm>
              <a:off x="238125" y="3883025"/>
              <a:ext cx="109538" cy="109538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Shape 98"/>
            <p:cNvSpPr/>
            <p:nvPr/>
          </p:nvSpPr>
          <p:spPr>
            <a:xfrm>
              <a:off x="52388" y="2066925"/>
              <a:ext cx="109538" cy="109538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319213" y="5041900"/>
              <a:ext cx="371475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Shape 101"/>
            <p:cNvSpPr/>
            <p:nvPr/>
          </p:nvSpPr>
          <p:spPr>
            <a:xfrm>
              <a:off x="1147763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19150" y="3983038"/>
              <a:ext cx="347663" cy="286067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728663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24013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404938" y="5422900"/>
              <a:ext cx="371475" cy="1425575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1666875" y="5945188"/>
              <a:ext cx="152400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1709738" y="52466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09738" y="57642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66888" y="6330950"/>
              <a:ext cx="419100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Shape 110"/>
            <p:cNvSpPr/>
            <p:nvPr/>
          </p:nvSpPr>
          <p:spPr>
            <a:xfrm>
              <a:off x="2147888" y="6221413"/>
              <a:ext cx="157163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633413" y="5103813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abild med bild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el och bild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t med beskrivning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nkor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kolumn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bildkolumn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Rubrik och lodrät 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Lodrät rubrik och 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Rubrik och innehåll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Avsnittsrubri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vå dela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Jämförels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Endast rubri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To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Text med bild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Bild med bild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Shape 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1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Shape 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Shape 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Shape 2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Shape 2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Shape 2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Shape 3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Shape 3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Shape 3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Shape 4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Shape 4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Shape 4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Shape 5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398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Optimus Octavian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2975370" y="3102704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197" lvl="0" marL="0" marR="0" rtl="0" algn="ctr">
              <a:lnSpc>
                <a:spcPct val="120000"/>
              </a:lnSpc>
              <a:spcBef>
                <a:spcPts val="0"/>
              </a:spcBef>
              <a:buClr>
                <a:srgbClr val="888888"/>
              </a:buClr>
              <a:buSzPct val="66666"/>
              <a:buFont typeface="Arial"/>
              <a:buNone/>
            </a:pPr>
            <a:r>
              <a:rPr b="0" i="0" lang="en-US" sz="4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Volvo CoPilot Safe Assist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202327" y="6392400"/>
            <a:ext cx="28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November 20,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445343" y="0"/>
            <a:ext cx="9905998" cy="1192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OTHER TEAM MEETING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343" y="1031204"/>
            <a:ext cx="8918484" cy="5631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379952" y="0"/>
            <a:ext cx="9905998" cy="1245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OTHER TEAM MEETING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Finish the Project plan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Research Android features for the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432961" y="0"/>
            <a:ext cx="9905998" cy="108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TUTORIAL DAY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141412" y="1478570"/>
            <a:ext cx="9905999" cy="4416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Android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GitHub Desktop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Bluetooth Explanation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Set the tasks to be done for the next sprint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Low level design and core features to implement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	Code standard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379952" y="0"/>
            <a:ext cx="9905998" cy="106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WORKED HOURS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An average of 16 hours per person (not counting minor tasks)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795671" y="0"/>
            <a:ext cx="9905998" cy="931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DONE THIS WEEK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845" y="931986"/>
            <a:ext cx="3002618" cy="54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278" y="967802"/>
            <a:ext cx="2994242" cy="544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3074" y="967802"/>
            <a:ext cx="2964093" cy="539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2488630" y="33218"/>
            <a:ext cx="8272135" cy="746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WEEK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-2072" l="631" r="23259" t="8307"/>
          <a:stretch/>
        </p:blipFill>
        <p:spPr>
          <a:xfrm>
            <a:off x="419875" y="909725"/>
            <a:ext cx="11529151" cy="57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4448150" y="2994900"/>
            <a:ext cx="2934600" cy="86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THANKS!!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rets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