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26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69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28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120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2814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50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288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656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668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530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10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52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98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59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128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855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99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25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05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48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Optimus Octavian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002313" y="2926535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buClr>
                <a:srgbClr val="888888"/>
              </a:buClr>
              <a:buSzPct val="66666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tx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Volvo </a:t>
            </a:r>
            <a:r>
              <a:rPr lang="en-US" sz="4800" b="0" i="0" u="none" strike="noStrike" cap="none" dirty="0" err="1">
                <a:solidFill>
                  <a:schemeClr val="tx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CoPilot</a:t>
            </a:r>
            <a:r>
              <a:rPr lang="en-US" sz="4800" b="0" i="0" u="none" strike="noStrike" cap="none" dirty="0">
                <a:solidFill>
                  <a:schemeClr val="tx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Safe Assist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8" y="1681850"/>
            <a:ext cx="8875725" cy="499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8">
            <a:extLst>
              <a:ext uri="{FF2B5EF4-FFF2-40B4-BE49-F238E27FC236}">
                <a16:creationId xmlns:a16="http://schemas.microsoft.com/office/drawing/2014/main" id="{B74926D3-DFDA-4A16-B56C-97CB699CC4E0}"/>
              </a:ext>
            </a:extLst>
          </p:cNvPr>
          <p:cNvSpPr txBox="1">
            <a:spLocks/>
          </p:cNvSpPr>
          <p:nvPr/>
        </p:nvSpPr>
        <p:spPr>
          <a:xfrm>
            <a:off x="868950" y="30223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with GitHub</a:t>
            </a:r>
            <a:endParaRPr lang="en-US" sz="4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68950" y="30223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have planned to do!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868949" y="2078799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7175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Meeting with the client at VOLVO HQ at Eskilstuna on Friday! </a:t>
            </a:r>
          </a:p>
        </p:txBody>
      </p:sp>
      <p:pic>
        <p:nvPicPr>
          <p:cNvPr id="130" name="Shape 130" descr="http://www.grinwithoutacat.net/wp-content/uploads/2010/08/1FN-TRPrgb-e128207899671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6223" y="2965623"/>
            <a:ext cx="3033949" cy="3130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1" name="Shape 131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37167" y="54960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805" y="614728"/>
            <a:ext cx="4523490" cy="410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D:\Photos\SWEDEN\WhatsApp Image 2017-11-06 at 3.04.17 PM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" y="1472776"/>
            <a:ext cx="9107424" cy="5122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Shape 128">
            <a:extLst>
              <a:ext uri="{FF2B5EF4-FFF2-40B4-BE49-F238E27FC236}">
                <a16:creationId xmlns:a16="http://schemas.microsoft.com/office/drawing/2014/main" id="{A66979F0-35D4-4E3D-84AA-AF182F6B3233}"/>
              </a:ext>
            </a:extLst>
          </p:cNvPr>
          <p:cNvSpPr txBox="1">
            <a:spLocks/>
          </p:cNvSpPr>
          <p:nvPr/>
        </p:nvSpPr>
        <p:spPr>
          <a:xfrm>
            <a:off x="627511" y="255651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GROUP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769389" y="1913030"/>
            <a:ext cx="8287940" cy="4077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Volvo</a:t>
            </a:r>
          </a:p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sv-S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Aimes for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CoPilot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workers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devices</a:t>
            </a:r>
            <a:endParaRPr lang="sv-S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Assist Alarm -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endParaRPr lang="sv-S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28">
            <a:extLst>
              <a:ext uri="{FF2B5EF4-FFF2-40B4-BE49-F238E27FC236}">
                <a16:creationId xmlns:a16="http://schemas.microsoft.com/office/drawing/2014/main" id="{B24BBB29-EA1A-4368-88A6-F98D1C3F2BC7}"/>
              </a:ext>
            </a:extLst>
          </p:cNvPr>
          <p:cNvSpPr txBox="1">
            <a:spLocks/>
          </p:cNvSpPr>
          <p:nvPr/>
        </p:nvSpPr>
        <p:spPr>
          <a:xfrm>
            <a:off x="627511" y="255651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description</a:t>
            </a:r>
            <a:endParaRPr lang="en-US" sz="4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8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687010" y="1583517"/>
            <a:ext cx="8287940" cy="4077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Vasja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Manager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Sidorela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Client Contact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Rickard – Configuration Manager (GIT Expert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Alvaro – Document Master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Pablo – Configuration Manager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Expert)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Jonas &amp; Dara &amp; Fernando – To Be Assigned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726054" y="5563307"/>
            <a:ext cx="295232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 permanently assigned)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28">
            <a:extLst>
              <a:ext uri="{FF2B5EF4-FFF2-40B4-BE49-F238E27FC236}">
                <a16:creationId xmlns:a16="http://schemas.microsoft.com/office/drawing/2014/main" id="{B24BBB29-EA1A-4368-88A6-F98D1C3F2BC7}"/>
              </a:ext>
            </a:extLst>
          </p:cNvPr>
          <p:cNvSpPr txBox="1">
            <a:spLocks/>
          </p:cNvSpPr>
          <p:nvPr/>
        </p:nvSpPr>
        <p:spPr>
          <a:xfrm>
            <a:off x="627511" y="255651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division</a:t>
            </a:r>
            <a:endParaRPr lang="en-US" sz="4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working introduction meeting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ntroduction to members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etting up the communication methods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ontacting the client and MDH contact</a:t>
            </a:r>
          </a:p>
          <a:p>
            <a:pPr marL="514350" marR="0" lvl="0" indent="-71755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89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Shape 128">
            <a:extLst>
              <a:ext uri="{FF2B5EF4-FFF2-40B4-BE49-F238E27FC236}">
                <a16:creationId xmlns:a16="http://schemas.microsoft.com/office/drawing/2014/main" id="{F009B2D9-4920-4C60-8E48-16796A86659F}"/>
              </a:ext>
            </a:extLst>
          </p:cNvPr>
          <p:cNvSpPr txBox="1">
            <a:spLocks/>
          </p:cNvSpPr>
          <p:nvPr/>
        </p:nvSpPr>
        <p:spPr>
          <a:xfrm>
            <a:off x="856059" y="239176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already done</a:t>
            </a:r>
            <a:endParaRPr lang="en-US" sz="4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D:\Photos\SWEDEN\WhatsApp Image 2017-11-06 at 2.50.47 PM (1)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with our MDH Contact</a:t>
            </a:r>
          </a:p>
          <a:p>
            <a:pPr marL="914400" marR="0" lvl="1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overview of our project </a:t>
            </a:r>
          </a:p>
          <a:p>
            <a:pPr marL="914400" marR="0" lvl="1" indent="-520700" algn="l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the device we shall be working on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Shape 128">
            <a:extLst>
              <a:ext uri="{FF2B5EF4-FFF2-40B4-BE49-F238E27FC236}">
                <a16:creationId xmlns:a16="http://schemas.microsoft.com/office/drawing/2014/main" id="{1D6EABD7-1D13-4F4A-9F8F-215EC5854695}"/>
              </a:ext>
            </a:extLst>
          </p:cNvPr>
          <p:cNvSpPr txBox="1">
            <a:spLocks/>
          </p:cNvSpPr>
          <p:nvPr/>
        </p:nvSpPr>
        <p:spPr>
          <a:xfrm>
            <a:off x="856059" y="239176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already done</a:t>
            </a:r>
            <a:endParaRPr lang="en-US" sz="4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 descr="D:\Photos\SWEDEN\SE2\WhatsApp Image 2017-11-07 at 3.02.02 PM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70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97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192450" y="1312125"/>
            <a:ext cx="87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Shape 128">
            <a:extLst>
              <a:ext uri="{FF2B5EF4-FFF2-40B4-BE49-F238E27FC236}">
                <a16:creationId xmlns:a16="http://schemas.microsoft.com/office/drawing/2014/main" id="{A7C28B77-17AA-4239-8E27-9CA37DCABF6C}"/>
              </a:ext>
            </a:extLst>
          </p:cNvPr>
          <p:cNvSpPr txBox="1">
            <a:spLocks/>
          </p:cNvSpPr>
          <p:nvPr/>
        </p:nvSpPr>
        <p:spPr>
          <a:xfrm>
            <a:off x="745382" y="293999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with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trello</a:t>
            </a:r>
            <a:endParaRPr lang="en-US" sz="4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Krets</Template>
  <TotalTime>48</TotalTime>
  <Words>147</Words>
  <Application>Microsoft Office PowerPoint</Application>
  <PresentationFormat>Bildspel på skärmen (4:3)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Krets</vt:lpstr>
      <vt:lpstr>Optimus Octavian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have planned to do!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Optimus Octavian</dc:title>
  <dc:creator>Dara Ahmadi</dc:creator>
  <cp:lastModifiedBy>Dara Ahmadi</cp:lastModifiedBy>
  <cp:revision>8</cp:revision>
  <dcterms:modified xsi:type="dcterms:W3CDTF">2017-11-07T22:23:38Z</dcterms:modified>
</cp:coreProperties>
</file>