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CA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CA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CA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CA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16AF166-5EFB-425F-A2EE-1F92D653818F}" type="slidenum">
              <a:rPr lang="en-CA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CA" sz="3200">
                <a:latin typeface="Arial"/>
              </a:rPr>
              <a:t>Cool Stuff with Python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CA" sz="3200">
                <a:latin typeface="Arial"/>
              </a:rPr>
              <a:t>Python Workshop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CA" sz="4400">
                <a:latin typeface="Arial"/>
              </a:rPr>
              <a:t>Why use Python?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432360" y="244800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CA" sz="3200">
                <a:latin typeface="Arial"/>
              </a:rPr>
              <a:t>Its concise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CA" sz="3200">
                <a:latin typeface="Arial"/>
              </a:rPr>
              <a:t>Its easy to learn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CA" sz="3200">
                <a:latin typeface="Arial"/>
              </a:rPr>
              <a:t>Immensly Popular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CA" sz="3200">
                <a:latin typeface="Arial"/>
              </a:rPr>
              <a:t>Used by Google, Amazon, Facebook for AI stuff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CA" sz="4400">
                <a:latin typeface="Arial"/>
              </a:rPr>
              <a:t>What else can be done with Python?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2448000" y="331200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CA" sz="3200">
                <a:latin typeface="Arial"/>
              </a:rPr>
              <a:t>Interact with your PC?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2304000" y="3281040"/>
            <a:ext cx="5400000" cy="678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CA" sz="3200">
                <a:latin typeface="Arial"/>
              </a:rPr>
              <a:t>Send Desktop Notifications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224000" y="3384000"/>
            <a:ext cx="7704000" cy="534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CA" sz="3200">
                <a:latin typeface="Arial"/>
              </a:rPr>
              <a:t>Automate Google Search Using Python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2376000" y="3384000"/>
            <a:ext cx="5616000" cy="534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CA" sz="3200">
                <a:latin typeface="Arial"/>
              </a:rPr>
              <a:t>Send Emails using Python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CA" sz="4400">
                <a:latin typeface="Arial"/>
              </a:rPr>
              <a:t>Now the Really fun and GEEKY part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936000" y="3569040"/>
            <a:ext cx="8352000" cy="750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CA" sz="3200">
                <a:latin typeface="Arial"/>
              </a:rPr>
              <a:t>Automate Amazon Shopping using Python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325800"/>
            <a:ext cx="7488000" cy="219420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0" y="3096000"/>
            <a:ext cx="6076440" cy="396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