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7" r:id="rId14"/>
    <p:sldId id="274" r:id="rId15"/>
    <p:sldId id="272" r:id="rId16"/>
    <p:sldId id="278" r:id="rId17"/>
    <p:sldId id="282" r:id="rId18"/>
    <p:sldId id="280" r:id="rId19"/>
    <p:sldId id="281" r:id="rId20"/>
    <p:sldId id="284" r:id="rId21"/>
    <p:sldId id="285" r:id="rId22"/>
    <p:sldId id="286" r:id="rId2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A5E5C-42A2-4A02-A797-AC2A546D916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84CFE1CE-A34D-456D-A7C6-8D1B504568A8}">
      <dgm:prSet phldrT="[Texto]"/>
      <dgm:spPr/>
      <dgm:t>
        <a:bodyPr/>
        <a:lstStyle/>
        <a:p>
          <a:r>
            <a:rPr lang="es-PE" dirty="0" smtClean="0"/>
            <a:t>Introducción</a:t>
          </a:r>
          <a:endParaRPr lang="es-PE" dirty="0"/>
        </a:p>
      </dgm:t>
    </dgm:pt>
    <dgm:pt modelId="{BD3D3CDF-FDA0-44AB-B905-D159F14F24E5}" type="parTrans" cxnId="{EC646810-75CE-4401-9F5D-E5F7C4AECFB5}">
      <dgm:prSet/>
      <dgm:spPr/>
      <dgm:t>
        <a:bodyPr/>
        <a:lstStyle/>
        <a:p>
          <a:endParaRPr lang="es-PE"/>
        </a:p>
      </dgm:t>
    </dgm:pt>
    <dgm:pt modelId="{6A63926F-02CC-4D04-B9C0-1CEB5E0B843C}" type="sibTrans" cxnId="{EC646810-75CE-4401-9F5D-E5F7C4AECFB5}">
      <dgm:prSet/>
      <dgm:spPr/>
      <dgm:t>
        <a:bodyPr/>
        <a:lstStyle/>
        <a:p>
          <a:endParaRPr lang="es-PE"/>
        </a:p>
      </dgm:t>
    </dgm:pt>
    <dgm:pt modelId="{03A2C60F-D9AD-46CE-8EFC-F5DE647A84B5}">
      <dgm:prSet phldrT="[Texto]"/>
      <dgm:spPr/>
      <dgm:t>
        <a:bodyPr/>
        <a:lstStyle/>
        <a:p>
          <a:r>
            <a:rPr lang="es-PE" dirty="0" smtClean="0"/>
            <a:t>Desarrollo</a:t>
          </a:r>
          <a:endParaRPr lang="es-PE" dirty="0"/>
        </a:p>
      </dgm:t>
    </dgm:pt>
    <dgm:pt modelId="{CABC461D-9D69-4403-A439-31D1438E4ABD}" type="parTrans" cxnId="{B86DB37D-55B7-4670-B8F5-229834CEF3DF}">
      <dgm:prSet/>
      <dgm:spPr/>
      <dgm:t>
        <a:bodyPr/>
        <a:lstStyle/>
        <a:p>
          <a:endParaRPr lang="es-PE"/>
        </a:p>
      </dgm:t>
    </dgm:pt>
    <dgm:pt modelId="{E6082E37-DEEE-4C3D-AD11-44C8695EA6EF}" type="sibTrans" cxnId="{B86DB37D-55B7-4670-B8F5-229834CEF3DF}">
      <dgm:prSet/>
      <dgm:spPr/>
      <dgm:t>
        <a:bodyPr/>
        <a:lstStyle/>
        <a:p>
          <a:endParaRPr lang="es-PE"/>
        </a:p>
      </dgm:t>
    </dgm:pt>
    <dgm:pt modelId="{8A361BCA-D9D4-4E77-85A3-75E4A94337BE}">
      <dgm:prSet phldrT="[Texto]"/>
      <dgm:spPr/>
      <dgm:t>
        <a:bodyPr/>
        <a:lstStyle/>
        <a:p>
          <a:r>
            <a:rPr lang="es-PE" dirty="0" smtClean="0"/>
            <a:t>Conclusiones</a:t>
          </a:r>
          <a:endParaRPr lang="es-PE" dirty="0"/>
        </a:p>
      </dgm:t>
    </dgm:pt>
    <dgm:pt modelId="{E58A8D31-15B8-4538-A017-32E61D058C2D}" type="parTrans" cxnId="{1E26522A-53DE-4E2A-AD32-CD8054C26756}">
      <dgm:prSet/>
      <dgm:spPr/>
      <dgm:t>
        <a:bodyPr/>
        <a:lstStyle/>
        <a:p>
          <a:endParaRPr lang="es-PE"/>
        </a:p>
      </dgm:t>
    </dgm:pt>
    <dgm:pt modelId="{FEA38CC6-F649-47B5-A42E-C4AFDE3CCE6B}" type="sibTrans" cxnId="{1E26522A-53DE-4E2A-AD32-CD8054C26756}">
      <dgm:prSet/>
      <dgm:spPr/>
      <dgm:t>
        <a:bodyPr/>
        <a:lstStyle/>
        <a:p>
          <a:endParaRPr lang="es-PE"/>
        </a:p>
      </dgm:t>
    </dgm:pt>
    <dgm:pt modelId="{F60CBF57-68B9-4D98-BB0D-5118F7519ABF}" type="pres">
      <dgm:prSet presAssocID="{6F3A5E5C-42A2-4A02-A797-AC2A546D9163}" presName="linear" presStyleCnt="0">
        <dgm:presLayoutVars>
          <dgm:dir/>
          <dgm:animLvl val="lvl"/>
          <dgm:resizeHandles val="exact"/>
        </dgm:presLayoutVars>
      </dgm:prSet>
      <dgm:spPr/>
      <dgm:t>
        <a:bodyPr/>
        <a:lstStyle/>
        <a:p>
          <a:endParaRPr lang="es-PE"/>
        </a:p>
      </dgm:t>
    </dgm:pt>
    <dgm:pt modelId="{5884E7C4-3E3D-484C-A92E-AFC60CDDBB88}" type="pres">
      <dgm:prSet presAssocID="{84CFE1CE-A34D-456D-A7C6-8D1B504568A8}" presName="parentLin" presStyleCnt="0"/>
      <dgm:spPr/>
    </dgm:pt>
    <dgm:pt modelId="{43AEBB9E-7615-4689-9DFF-F7E3BD789D13}" type="pres">
      <dgm:prSet presAssocID="{84CFE1CE-A34D-456D-A7C6-8D1B504568A8}" presName="parentLeftMargin" presStyleLbl="node1" presStyleIdx="0" presStyleCnt="3"/>
      <dgm:spPr/>
      <dgm:t>
        <a:bodyPr/>
        <a:lstStyle/>
        <a:p>
          <a:endParaRPr lang="es-PE"/>
        </a:p>
      </dgm:t>
    </dgm:pt>
    <dgm:pt modelId="{B3B65DE1-C641-4891-AF96-E0C49EE65B6C}" type="pres">
      <dgm:prSet presAssocID="{84CFE1CE-A34D-456D-A7C6-8D1B504568A8}" presName="parentText" presStyleLbl="node1" presStyleIdx="0" presStyleCnt="3">
        <dgm:presLayoutVars>
          <dgm:chMax val="0"/>
          <dgm:bulletEnabled val="1"/>
        </dgm:presLayoutVars>
      </dgm:prSet>
      <dgm:spPr/>
      <dgm:t>
        <a:bodyPr/>
        <a:lstStyle/>
        <a:p>
          <a:endParaRPr lang="es-PE"/>
        </a:p>
      </dgm:t>
    </dgm:pt>
    <dgm:pt modelId="{3FE92735-1A5F-471C-817A-E6FC7C1169D1}" type="pres">
      <dgm:prSet presAssocID="{84CFE1CE-A34D-456D-A7C6-8D1B504568A8}" presName="negativeSpace" presStyleCnt="0"/>
      <dgm:spPr/>
    </dgm:pt>
    <dgm:pt modelId="{0E9E0680-92F5-46AC-B6D3-C539A1864470}" type="pres">
      <dgm:prSet presAssocID="{84CFE1CE-A34D-456D-A7C6-8D1B504568A8}" presName="childText" presStyleLbl="conFgAcc1" presStyleIdx="0" presStyleCnt="3">
        <dgm:presLayoutVars>
          <dgm:bulletEnabled val="1"/>
        </dgm:presLayoutVars>
      </dgm:prSet>
      <dgm:spPr/>
    </dgm:pt>
    <dgm:pt modelId="{18BE2ED8-384D-496D-8569-CA87E4570EA0}" type="pres">
      <dgm:prSet presAssocID="{6A63926F-02CC-4D04-B9C0-1CEB5E0B843C}" presName="spaceBetweenRectangles" presStyleCnt="0"/>
      <dgm:spPr/>
    </dgm:pt>
    <dgm:pt modelId="{49E8ED22-1FD8-427B-BB1E-839C6F1B4D1A}" type="pres">
      <dgm:prSet presAssocID="{03A2C60F-D9AD-46CE-8EFC-F5DE647A84B5}" presName="parentLin" presStyleCnt="0"/>
      <dgm:spPr/>
    </dgm:pt>
    <dgm:pt modelId="{24C980CD-1EB6-4FA7-B8A1-492512138758}" type="pres">
      <dgm:prSet presAssocID="{03A2C60F-D9AD-46CE-8EFC-F5DE647A84B5}" presName="parentLeftMargin" presStyleLbl="node1" presStyleIdx="0" presStyleCnt="3"/>
      <dgm:spPr/>
      <dgm:t>
        <a:bodyPr/>
        <a:lstStyle/>
        <a:p>
          <a:endParaRPr lang="es-PE"/>
        </a:p>
      </dgm:t>
    </dgm:pt>
    <dgm:pt modelId="{4F4B6FED-72C1-4E69-BF3B-56F558A7DBD1}" type="pres">
      <dgm:prSet presAssocID="{03A2C60F-D9AD-46CE-8EFC-F5DE647A84B5}" presName="parentText" presStyleLbl="node1" presStyleIdx="1" presStyleCnt="3">
        <dgm:presLayoutVars>
          <dgm:chMax val="0"/>
          <dgm:bulletEnabled val="1"/>
        </dgm:presLayoutVars>
      </dgm:prSet>
      <dgm:spPr/>
      <dgm:t>
        <a:bodyPr/>
        <a:lstStyle/>
        <a:p>
          <a:endParaRPr lang="es-PE"/>
        </a:p>
      </dgm:t>
    </dgm:pt>
    <dgm:pt modelId="{7B4BA2B7-9F3B-42DE-9556-CF3BCC0FB903}" type="pres">
      <dgm:prSet presAssocID="{03A2C60F-D9AD-46CE-8EFC-F5DE647A84B5}" presName="negativeSpace" presStyleCnt="0"/>
      <dgm:spPr/>
    </dgm:pt>
    <dgm:pt modelId="{C71D4B8E-FE75-461C-A5FA-758FFCD8279C}" type="pres">
      <dgm:prSet presAssocID="{03A2C60F-D9AD-46CE-8EFC-F5DE647A84B5}" presName="childText" presStyleLbl="conFgAcc1" presStyleIdx="1" presStyleCnt="3">
        <dgm:presLayoutVars>
          <dgm:bulletEnabled val="1"/>
        </dgm:presLayoutVars>
      </dgm:prSet>
      <dgm:spPr/>
    </dgm:pt>
    <dgm:pt modelId="{684A0D63-2891-4E24-AF40-89D1521CC244}" type="pres">
      <dgm:prSet presAssocID="{E6082E37-DEEE-4C3D-AD11-44C8695EA6EF}" presName="spaceBetweenRectangles" presStyleCnt="0"/>
      <dgm:spPr/>
    </dgm:pt>
    <dgm:pt modelId="{0812AA1E-6A57-4F65-9F12-A5DA366F33FC}" type="pres">
      <dgm:prSet presAssocID="{8A361BCA-D9D4-4E77-85A3-75E4A94337BE}" presName="parentLin" presStyleCnt="0"/>
      <dgm:spPr/>
    </dgm:pt>
    <dgm:pt modelId="{7880A31F-A784-4A0A-9040-2B9849BFEF35}" type="pres">
      <dgm:prSet presAssocID="{8A361BCA-D9D4-4E77-85A3-75E4A94337BE}" presName="parentLeftMargin" presStyleLbl="node1" presStyleIdx="1" presStyleCnt="3"/>
      <dgm:spPr/>
      <dgm:t>
        <a:bodyPr/>
        <a:lstStyle/>
        <a:p>
          <a:endParaRPr lang="es-PE"/>
        </a:p>
      </dgm:t>
    </dgm:pt>
    <dgm:pt modelId="{F93D8BDC-CA90-4AA9-8B6A-041366E9D85F}" type="pres">
      <dgm:prSet presAssocID="{8A361BCA-D9D4-4E77-85A3-75E4A94337BE}" presName="parentText" presStyleLbl="node1" presStyleIdx="2" presStyleCnt="3" custLinFactNeighborY="1142">
        <dgm:presLayoutVars>
          <dgm:chMax val="0"/>
          <dgm:bulletEnabled val="1"/>
        </dgm:presLayoutVars>
      </dgm:prSet>
      <dgm:spPr/>
      <dgm:t>
        <a:bodyPr/>
        <a:lstStyle/>
        <a:p>
          <a:endParaRPr lang="es-PE"/>
        </a:p>
      </dgm:t>
    </dgm:pt>
    <dgm:pt modelId="{7D3EFEB9-B9A1-4FA6-A02C-3685A57BB3D2}" type="pres">
      <dgm:prSet presAssocID="{8A361BCA-D9D4-4E77-85A3-75E4A94337BE}" presName="negativeSpace" presStyleCnt="0"/>
      <dgm:spPr/>
    </dgm:pt>
    <dgm:pt modelId="{20A6EF6D-7599-49D8-A505-D2BC0C1DF147}" type="pres">
      <dgm:prSet presAssocID="{8A361BCA-D9D4-4E77-85A3-75E4A94337BE}" presName="childText" presStyleLbl="conFgAcc1" presStyleIdx="2" presStyleCnt="3">
        <dgm:presLayoutVars>
          <dgm:bulletEnabled val="1"/>
        </dgm:presLayoutVars>
      </dgm:prSet>
      <dgm:spPr/>
    </dgm:pt>
  </dgm:ptLst>
  <dgm:cxnLst>
    <dgm:cxn modelId="{320292AC-C006-4F19-9F0A-1BD4C94CAFCF}" type="presOf" srcId="{03A2C60F-D9AD-46CE-8EFC-F5DE647A84B5}" destId="{4F4B6FED-72C1-4E69-BF3B-56F558A7DBD1}" srcOrd="1" destOrd="0" presId="urn:microsoft.com/office/officeart/2005/8/layout/list1"/>
    <dgm:cxn modelId="{1E26522A-53DE-4E2A-AD32-CD8054C26756}" srcId="{6F3A5E5C-42A2-4A02-A797-AC2A546D9163}" destId="{8A361BCA-D9D4-4E77-85A3-75E4A94337BE}" srcOrd="2" destOrd="0" parTransId="{E58A8D31-15B8-4538-A017-32E61D058C2D}" sibTransId="{FEA38CC6-F649-47B5-A42E-C4AFDE3CCE6B}"/>
    <dgm:cxn modelId="{B220CF7E-EA71-47CD-B6EC-C98DB783A9BA}" type="presOf" srcId="{6F3A5E5C-42A2-4A02-A797-AC2A546D9163}" destId="{F60CBF57-68B9-4D98-BB0D-5118F7519ABF}" srcOrd="0" destOrd="0" presId="urn:microsoft.com/office/officeart/2005/8/layout/list1"/>
    <dgm:cxn modelId="{B86DB37D-55B7-4670-B8F5-229834CEF3DF}" srcId="{6F3A5E5C-42A2-4A02-A797-AC2A546D9163}" destId="{03A2C60F-D9AD-46CE-8EFC-F5DE647A84B5}" srcOrd="1" destOrd="0" parTransId="{CABC461D-9D69-4403-A439-31D1438E4ABD}" sibTransId="{E6082E37-DEEE-4C3D-AD11-44C8695EA6EF}"/>
    <dgm:cxn modelId="{1C3A856C-FA1B-4F7D-9125-0333EBF78AA5}" type="presOf" srcId="{84CFE1CE-A34D-456D-A7C6-8D1B504568A8}" destId="{43AEBB9E-7615-4689-9DFF-F7E3BD789D13}" srcOrd="0" destOrd="0" presId="urn:microsoft.com/office/officeart/2005/8/layout/list1"/>
    <dgm:cxn modelId="{AFF08B5F-E672-4501-B79F-329CA26B4A91}" type="presOf" srcId="{8A361BCA-D9D4-4E77-85A3-75E4A94337BE}" destId="{F93D8BDC-CA90-4AA9-8B6A-041366E9D85F}" srcOrd="1" destOrd="0" presId="urn:microsoft.com/office/officeart/2005/8/layout/list1"/>
    <dgm:cxn modelId="{21F56B81-45A4-41B9-B09C-066DE46BD70C}" type="presOf" srcId="{8A361BCA-D9D4-4E77-85A3-75E4A94337BE}" destId="{7880A31F-A784-4A0A-9040-2B9849BFEF35}" srcOrd="0" destOrd="0" presId="urn:microsoft.com/office/officeart/2005/8/layout/list1"/>
    <dgm:cxn modelId="{82293168-6094-46D4-82DD-BF70717754DA}" type="presOf" srcId="{84CFE1CE-A34D-456D-A7C6-8D1B504568A8}" destId="{B3B65DE1-C641-4891-AF96-E0C49EE65B6C}" srcOrd="1" destOrd="0" presId="urn:microsoft.com/office/officeart/2005/8/layout/list1"/>
    <dgm:cxn modelId="{65824AD4-BFA6-4052-AE17-3F73D388D65B}" type="presOf" srcId="{03A2C60F-D9AD-46CE-8EFC-F5DE647A84B5}" destId="{24C980CD-1EB6-4FA7-B8A1-492512138758}" srcOrd="0" destOrd="0" presId="urn:microsoft.com/office/officeart/2005/8/layout/list1"/>
    <dgm:cxn modelId="{EC646810-75CE-4401-9F5D-E5F7C4AECFB5}" srcId="{6F3A5E5C-42A2-4A02-A797-AC2A546D9163}" destId="{84CFE1CE-A34D-456D-A7C6-8D1B504568A8}" srcOrd="0" destOrd="0" parTransId="{BD3D3CDF-FDA0-44AB-B905-D159F14F24E5}" sibTransId="{6A63926F-02CC-4D04-B9C0-1CEB5E0B843C}"/>
    <dgm:cxn modelId="{8DCC58A7-E24F-421F-90AD-F99B5C13BF00}" type="presParOf" srcId="{F60CBF57-68B9-4D98-BB0D-5118F7519ABF}" destId="{5884E7C4-3E3D-484C-A92E-AFC60CDDBB88}" srcOrd="0" destOrd="0" presId="urn:microsoft.com/office/officeart/2005/8/layout/list1"/>
    <dgm:cxn modelId="{05CAAF4E-8958-4D12-9380-8CABC8772966}" type="presParOf" srcId="{5884E7C4-3E3D-484C-A92E-AFC60CDDBB88}" destId="{43AEBB9E-7615-4689-9DFF-F7E3BD789D13}" srcOrd="0" destOrd="0" presId="urn:microsoft.com/office/officeart/2005/8/layout/list1"/>
    <dgm:cxn modelId="{94B58D32-4995-48BC-9776-BB308D65E57B}" type="presParOf" srcId="{5884E7C4-3E3D-484C-A92E-AFC60CDDBB88}" destId="{B3B65DE1-C641-4891-AF96-E0C49EE65B6C}" srcOrd="1" destOrd="0" presId="urn:microsoft.com/office/officeart/2005/8/layout/list1"/>
    <dgm:cxn modelId="{2BFBE0CB-232A-4104-9086-089C9B9627E9}" type="presParOf" srcId="{F60CBF57-68B9-4D98-BB0D-5118F7519ABF}" destId="{3FE92735-1A5F-471C-817A-E6FC7C1169D1}" srcOrd="1" destOrd="0" presId="urn:microsoft.com/office/officeart/2005/8/layout/list1"/>
    <dgm:cxn modelId="{7B3F7523-E886-429C-9A1D-1467D8361B3E}" type="presParOf" srcId="{F60CBF57-68B9-4D98-BB0D-5118F7519ABF}" destId="{0E9E0680-92F5-46AC-B6D3-C539A1864470}" srcOrd="2" destOrd="0" presId="urn:microsoft.com/office/officeart/2005/8/layout/list1"/>
    <dgm:cxn modelId="{B7F150F6-6169-4E4D-A794-80A6D5123D25}" type="presParOf" srcId="{F60CBF57-68B9-4D98-BB0D-5118F7519ABF}" destId="{18BE2ED8-384D-496D-8569-CA87E4570EA0}" srcOrd="3" destOrd="0" presId="urn:microsoft.com/office/officeart/2005/8/layout/list1"/>
    <dgm:cxn modelId="{9E76B50B-A777-4DCD-B35B-DF212590143D}" type="presParOf" srcId="{F60CBF57-68B9-4D98-BB0D-5118F7519ABF}" destId="{49E8ED22-1FD8-427B-BB1E-839C6F1B4D1A}" srcOrd="4" destOrd="0" presId="urn:microsoft.com/office/officeart/2005/8/layout/list1"/>
    <dgm:cxn modelId="{988931C9-AFF5-4369-B410-F1D834AB04B8}" type="presParOf" srcId="{49E8ED22-1FD8-427B-BB1E-839C6F1B4D1A}" destId="{24C980CD-1EB6-4FA7-B8A1-492512138758}" srcOrd="0" destOrd="0" presId="urn:microsoft.com/office/officeart/2005/8/layout/list1"/>
    <dgm:cxn modelId="{8012570E-3AC8-45BB-96DF-84CD1AED6870}" type="presParOf" srcId="{49E8ED22-1FD8-427B-BB1E-839C6F1B4D1A}" destId="{4F4B6FED-72C1-4E69-BF3B-56F558A7DBD1}" srcOrd="1" destOrd="0" presId="urn:microsoft.com/office/officeart/2005/8/layout/list1"/>
    <dgm:cxn modelId="{579C5EB1-676B-4443-BA78-8F4559C091D0}" type="presParOf" srcId="{F60CBF57-68B9-4D98-BB0D-5118F7519ABF}" destId="{7B4BA2B7-9F3B-42DE-9556-CF3BCC0FB903}" srcOrd="5" destOrd="0" presId="urn:microsoft.com/office/officeart/2005/8/layout/list1"/>
    <dgm:cxn modelId="{A77DB5A3-CAD7-42E6-A4B8-55B596A7B1BC}" type="presParOf" srcId="{F60CBF57-68B9-4D98-BB0D-5118F7519ABF}" destId="{C71D4B8E-FE75-461C-A5FA-758FFCD8279C}" srcOrd="6" destOrd="0" presId="urn:microsoft.com/office/officeart/2005/8/layout/list1"/>
    <dgm:cxn modelId="{34FBD44D-89CC-4AE4-ABE2-8BFF8EF48589}" type="presParOf" srcId="{F60CBF57-68B9-4D98-BB0D-5118F7519ABF}" destId="{684A0D63-2891-4E24-AF40-89D1521CC244}" srcOrd="7" destOrd="0" presId="urn:microsoft.com/office/officeart/2005/8/layout/list1"/>
    <dgm:cxn modelId="{5F92BCE9-AED8-40D9-A643-A2B17081E761}" type="presParOf" srcId="{F60CBF57-68B9-4D98-BB0D-5118F7519ABF}" destId="{0812AA1E-6A57-4F65-9F12-A5DA366F33FC}" srcOrd="8" destOrd="0" presId="urn:microsoft.com/office/officeart/2005/8/layout/list1"/>
    <dgm:cxn modelId="{D63AC0F8-B5A2-4932-B692-6A8A6F6BB4DD}" type="presParOf" srcId="{0812AA1E-6A57-4F65-9F12-A5DA366F33FC}" destId="{7880A31F-A784-4A0A-9040-2B9849BFEF35}" srcOrd="0" destOrd="0" presId="urn:microsoft.com/office/officeart/2005/8/layout/list1"/>
    <dgm:cxn modelId="{6B0C220C-D6A9-4C74-AE2A-BAD294C24D38}" type="presParOf" srcId="{0812AA1E-6A57-4F65-9F12-A5DA366F33FC}" destId="{F93D8BDC-CA90-4AA9-8B6A-041366E9D85F}" srcOrd="1" destOrd="0" presId="urn:microsoft.com/office/officeart/2005/8/layout/list1"/>
    <dgm:cxn modelId="{6CEB2865-257F-44BD-8E42-66870A7B3F1F}" type="presParOf" srcId="{F60CBF57-68B9-4D98-BB0D-5118F7519ABF}" destId="{7D3EFEB9-B9A1-4FA6-A02C-3685A57BB3D2}" srcOrd="9" destOrd="0" presId="urn:microsoft.com/office/officeart/2005/8/layout/list1"/>
    <dgm:cxn modelId="{C4BC6082-DAA3-4CAB-B380-95A0283B43AF}" type="presParOf" srcId="{F60CBF57-68B9-4D98-BB0D-5118F7519ABF}" destId="{20A6EF6D-7599-49D8-A505-D2BC0C1DF14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49135-DD20-4FAD-B40C-D6118B2FAC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D05AD1F1-01B3-4C8B-98BE-B0C6070C7176}">
      <dgm:prSet phldrT="[Texto]"/>
      <dgm:spPr/>
      <dgm:t>
        <a:bodyPr/>
        <a:lstStyle/>
        <a:p>
          <a:r>
            <a:rPr lang="es-PE" dirty="0" smtClean="0"/>
            <a:t>Enfoque</a:t>
          </a:r>
          <a:endParaRPr lang="es-PE" dirty="0"/>
        </a:p>
      </dgm:t>
    </dgm:pt>
    <dgm:pt modelId="{86D0F583-C4DD-43BD-868F-5C99A3034E88}" type="parTrans" cxnId="{C6DD4724-5DAD-4A41-84FC-EA124385D097}">
      <dgm:prSet/>
      <dgm:spPr/>
      <dgm:t>
        <a:bodyPr/>
        <a:lstStyle/>
        <a:p>
          <a:endParaRPr lang="es-PE"/>
        </a:p>
      </dgm:t>
    </dgm:pt>
    <dgm:pt modelId="{B01294A2-9F7A-47AF-BCC6-DF644980C619}" type="sibTrans" cxnId="{C6DD4724-5DAD-4A41-84FC-EA124385D097}">
      <dgm:prSet/>
      <dgm:spPr/>
      <dgm:t>
        <a:bodyPr/>
        <a:lstStyle/>
        <a:p>
          <a:endParaRPr lang="es-PE"/>
        </a:p>
      </dgm:t>
    </dgm:pt>
    <dgm:pt modelId="{4435DDC4-9626-4ECB-AB71-EACB4AC43F99}">
      <dgm:prSet phldrT="[Texto]"/>
      <dgm:spPr/>
      <dgm:t>
        <a:bodyPr/>
        <a:lstStyle/>
        <a:p>
          <a:r>
            <a:rPr lang="es-PE" dirty="0" smtClean="0"/>
            <a:t>Ubicación en el contexto </a:t>
          </a:r>
          <a:endParaRPr lang="es-PE" dirty="0"/>
        </a:p>
      </dgm:t>
    </dgm:pt>
    <dgm:pt modelId="{6465FA10-92E7-4AC8-B109-3C300362906A}" type="parTrans" cxnId="{11A43E89-6D83-4B6D-9C54-AF726B49CB9E}">
      <dgm:prSet/>
      <dgm:spPr/>
      <dgm:t>
        <a:bodyPr/>
        <a:lstStyle/>
        <a:p>
          <a:endParaRPr lang="es-PE"/>
        </a:p>
      </dgm:t>
    </dgm:pt>
    <dgm:pt modelId="{A79F15D7-0664-4F4D-B248-64DC82D28D89}" type="sibTrans" cxnId="{11A43E89-6D83-4B6D-9C54-AF726B49CB9E}">
      <dgm:prSet/>
      <dgm:spPr/>
      <dgm:t>
        <a:bodyPr/>
        <a:lstStyle/>
        <a:p>
          <a:endParaRPr lang="es-PE"/>
        </a:p>
      </dgm:t>
    </dgm:pt>
    <dgm:pt modelId="{9447EB0D-A60C-43D9-8269-F5E855BF3CF3}">
      <dgm:prSet phldrT="[Texto]"/>
      <dgm:spPr/>
      <dgm:t>
        <a:bodyPr/>
        <a:lstStyle/>
        <a:p>
          <a:r>
            <a:rPr lang="es-PE" dirty="0" smtClean="0"/>
            <a:t>Evidencia histórica</a:t>
          </a:r>
          <a:endParaRPr lang="es-PE" dirty="0"/>
        </a:p>
      </dgm:t>
    </dgm:pt>
    <dgm:pt modelId="{0943F071-6962-402B-9470-E600C3D75066}" type="parTrans" cxnId="{9AEA304D-A7CC-4B03-A4DB-2A7873CAE65D}">
      <dgm:prSet/>
      <dgm:spPr/>
      <dgm:t>
        <a:bodyPr/>
        <a:lstStyle/>
        <a:p>
          <a:endParaRPr lang="es-PE"/>
        </a:p>
      </dgm:t>
    </dgm:pt>
    <dgm:pt modelId="{90829EB9-D39A-4EC7-9685-1F60E27B323F}" type="sibTrans" cxnId="{9AEA304D-A7CC-4B03-A4DB-2A7873CAE65D}">
      <dgm:prSet/>
      <dgm:spPr/>
      <dgm:t>
        <a:bodyPr/>
        <a:lstStyle/>
        <a:p>
          <a:endParaRPr lang="es-PE"/>
        </a:p>
      </dgm:t>
    </dgm:pt>
    <dgm:pt modelId="{7914B752-FA0A-40D8-A382-AB441CDE259D}">
      <dgm:prSet phldrT="[Texto]"/>
      <dgm:spPr/>
      <dgm:t>
        <a:bodyPr/>
        <a:lstStyle/>
        <a:p>
          <a:r>
            <a:rPr lang="es-PE" dirty="0" smtClean="0"/>
            <a:t>Estructura y redacción</a:t>
          </a:r>
          <a:endParaRPr lang="es-PE" dirty="0"/>
        </a:p>
      </dgm:t>
    </dgm:pt>
    <dgm:pt modelId="{6950F81D-52C8-447F-9CFF-B5351C8E640C}" type="parTrans" cxnId="{6F74E497-A3A4-41EB-8EFA-D315F36FABA4}">
      <dgm:prSet/>
      <dgm:spPr/>
    </dgm:pt>
    <dgm:pt modelId="{C8AD4A93-0209-4CBA-B01E-1E31CD4226E8}" type="sibTrans" cxnId="{6F74E497-A3A4-41EB-8EFA-D315F36FABA4}">
      <dgm:prSet/>
      <dgm:spPr/>
    </dgm:pt>
    <dgm:pt modelId="{B70AE48A-9A32-42C4-885E-D5F2F4DF5B2A}">
      <dgm:prSet phldrT="[Texto]"/>
      <dgm:spPr/>
      <dgm:t>
        <a:bodyPr/>
        <a:lstStyle/>
        <a:p>
          <a:r>
            <a:rPr lang="es-PE" dirty="0" smtClean="0"/>
            <a:t>Análisis y argumentación</a:t>
          </a:r>
          <a:endParaRPr lang="es-PE" dirty="0"/>
        </a:p>
      </dgm:t>
    </dgm:pt>
    <dgm:pt modelId="{4EBFCA8A-40A4-4BDC-A70E-84DEFBB66580}" type="parTrans" cxnId="{08986653-C8E8-4FC2-87ED-E63E1FD3E52D}">
      <dgm:prSet/>
      <dgm:spPr/>
    </dgm:pt>
    <dgm:pt modelId="{C9ADB0BB-C845-4860-B2D9-07F1E81D931A}" type="sibTrans" cxnId="{08986653-C8E8-4FC2-87ED-E63E1FD3E52D}">
      <dgm:prSet/>
      <dgm:spPr/>
    </dgm:pt>
    <dgm:pt modelId="{290D56F5-B0E2-4F6D-B830-D7B8B0585823}" type="pres">
      <dgm:prSet presAssocID="{08C49135-DD20-4FAD-B40C-D6118B2FACA3}" presName="linear" presStyleCnt="0">
        <dgm:presLayoutVars>
          <dgm:dir/>
          <dgm:animLvl val="lvl"/>
          <dgm:resizeHandles val="exact"/>
        </dgm:presLayoutVars>
      </dgm:prSet>
      <dgm:spPr/>
      <dgm:t>
        <a:bodyPr/>
        <a:lstStyle/>
        <a:p>
          <a:endParaRPr lang="es-PE"/>
        </a:p>
      </dgm:t>
    </dgm:pt>
    <dgm:pt modelId="{B295F880-8E8C-4867-BC29-765E4AED6FBF}" type="pres">
      <dgm:prSet presAssocID="{D05AD1F1-01B3-4C8B-98BE-B0C6070C7176}" presName="parentLin" presStyleCnt="0"/>
      <dgm:spPr/>
    </dgm:pt>
    <dgm:pt modelId="{59848778-CE2F-46D3-AE87-5FEF5FEC370E}" type="pres">
      <dgm:prSet presAssocID="{D05AD1F1-01B3-4C8B-98BE-B0C6070C7176}" presName="parentLeftMargin" presStyleLbl="node1" presStyleIdx="0" presStyleCnt="5"/>
      <dgm:spPr/>
      <dgm:t>
        <a:bodyPr/>
        <a:lstStyle/>
        <a:p>
          <a:endParaRPr lang="es-PE"/>
        </a:p>
      </dgm:t>
    </dgm:pt>
    <dgm:pt modelId="{C37D9C47-EF1C-43B0-B6B5-7DDA4F3C8573}" type="pres">
      <dgm:prSet presAssocID="{D05AD1F1-01B3-4C8B-98BE-B0C6070C7176}" presName="parentText" presStyleLbl="node1" presStyleIdx="0" presStyleCnt="5">
        <dgm:presLayoutVars>
          <dgm:chMax val="0"/>
          <dgm:bulletEnabled val="1"/>
        </dgm:presLayoutVars>
      </dgm:prSet>
      <dgm:spPr/>
      <dgm:t>
        <a:bodyPr/>
        <a:lstStyle/>
        <a:p>
          <a:endParaRPr lang="es-PE"/>
        </a:p>
      </dgm:t>
    </dgm:pt>
    <dgm:pt modelId="{AB4B4ED4-3C83-4B48-93D7-AC9D5129B8A0}" type="pres">
      <dgm:prSet presAssocID="{D05AD1F1-01B3-4C8B-98BE-B0C6070C7176}" presName="negativeSpace" presStyleCnt="0"/>
      <dgm:spPr/>
    </dgm:pt>
    <dgm:pt modelId="{A614DF72-AB5B-4984-B24A-B848F706D179}" type="pres">
      <dgm:prSet presAssocID="{D05AD1F1-01B3-4C8B-98BE-B0C6070C7176}" presName="childText" presStyleLbl="conFgAcc1" presStyleIdx="0" presStyleCnt="5">
        <dgm:presLayoutVars>
          <dgm:bulletEnabled val="1"/>
        </dgm:presLayoutVars>
      </dgm:prSet>
      <dgm:spPr/>
    </dgm:pt>
    <dgm:pt modelId="{7A28A2E6-923F-4473-BC9A-4F649898A76F}" type="pres">
      <dgm:prSet presAssocID="{B01294A2-9F7A-47AF-BCC6-DF644980C619}" presName="spaceBetweenRectangles" presStyleCnt="0"/>
      <dgm:spPr/>
    </dgm:pt>
    <dgm:pt modelId="{6FB95A50-266F-4D24-8E2B-8CC75A2832BA}" type="pres">
      <dgm:prSet presAssocID="{4435DDC4-9626-4ECB-AB71-EACB4AC43F99}" presName="parentLin" presStyleCnt="0"/>
      <dgm:spPr/>
    </dgm:pt>
    <dgm:pt modelId="{C6B32880-1232-4C9C-A313-237DD7F4AA52}" type="pres">
      <dgm:prSet presAssocID="{4435DDC4-9626-4ECB-AB71-EACB4AC43F99}" presName="parentLeftMargin" presStyleLbl="node1" presStyleIdx="0" presStyleCnt="5"/>
      <dgm:spPr/>
      <dgm:t>
        <a:bodyPr/>
        <a:lstStyle/>
        <a:p>
          <a:endParaRPr lang="es-PE"/>
        </a:p>
      </dgm:t>
    </dgm:pt>
    <dgm:pt modelId="{7EE01C87-F644-4B85-96D9-DD362683C67A}" type="pres">
      <dgm:prSet presAssocID="{4435DDC4-9626-4ECB-AB71-EACB4AC43F99}" presName="parentText" presStyleLbl="node1" presStyleIdx="1" presStyleCnt="5">
        <dgm:presLayoutVars>
          <dgm:chMax val="0"/>
          <dgm:bulletEnabled val="1"/>
        </dgm:presLayoutVars>
      </dgm:prSet>
      <dgm:spPr/>
      <dgm:t>
        <a:bodyPr/>
        <a:lstStyle/>
        <a:p>
          <a:endParaRPr lang="es-PE"/>
        </a:p>
      </dgm:t>
    </dgm:pt>
    <dgm:pt modelId="{EE7E4737-A1D0-42B3-9439-C4696EDCAC93}" type="pres">
      <dgm:prSet presAssocID="{4435DDC4-9626-4ECB-AB71-EACB4AC43F99}" presName="negativeSpace" presStyleCnt="0"/>
      <dgm:spPr/>
    </dgm:pt>
    <dgm:pt modelId="{D461533D-1491-438A-99F5-B2B8989DF745}" type="pres">
      <dgm:prSet presAssocID="{4435DDC4-9626-4ECB-AB71-EACB4AC43F99}" presName="childText" presStyleLbl="conFgAcc1" presStyleIdx="1" presStyleCnt="5">
        <dgm:presLayoutVars>
          <dgm:bulletEnabled val="1"/>
        </dgm:presLayoutVars>
      </dgm:prSet>
      <dgm:spPr/>
    </dgm:pt>
    <dgm:pt modelId="{AE345571-1D27-4F89-9DC9-59AEE7B1D67B}" type="pres">
      <dgm:prSet presAssocID="{A79F15D7-0664-4F4D-B248-64DC82D28D89}" presName="spaceBetweenRectangles" presStyleCnt="0"/>
      <dgm:spPr/>
    </dgm:pt>
    <dgm:pt modelId="{0AFFE530-9718-48C0-A5F2-00959163D982}" type="pres">
      <dgm:prSet presAssocID="{9447EB0D-A60C-43D9-8269-F5E855BF3CF3}" presName="parentLin" presStyleCnt="0"/>
      <dgm:spPr/>
    </dgm:pt>
    <dgm:pt modelId="{E5F03DFE-2EF7-4145-A29B-1C72B9B04D5D}" type="pres">
      <dgm:prSet presAssocID="{9447EB0D-A60C-43D9-8269-F5E855BF3CF3}" presName="parentLeftMargin" presStyleLbl="node1" presStyleIdx="1" presStyleCnt="5"/>
      <dgm:spPr/>
      <dgm:t>
        <a:bodyPr/>
        <a:lstStyle/>
        <a:p>
          <a:endParaRPr lang="es-PE"/>
        </a:p>
      </dgm:t>
    </dgm:pt>
    <dgm:pt modelId="{589D5D07-95FA-457F-836E-0428AF5A2B16}" type="pres">
      <dgm:prSet presAssocID="{9447EB0D-A60C-43D9-8269-F5E855BF3CF3}" presName="parentText" presStyleLbl="node1" presStyleIdx="2" presStyleCnt="5">
        <dgm:presLayoutVars>
          <dgm:chMax val="0"/>
          <dgm:bulletEnabled val="1"/>
        </dgm:presLayoutVars>
      </dgm:prSet>
      <dgm:spPr/>
      <dgm:t>
        <a:bodyPr/>
        <a:lstStyle/>
        <a:p>
          <a:endParaRPr lang="es-PE"/>
        </a:p>
      </dgm:t>
    </dgm:pt>
    <dgm:pt modelId="{E054245C-101D-45F1-9829-4DA0DED05525}" type="pres">
      <dgm:prSet presAssocID="{9447EB0D-A60C-43D9-8269-F5E855BF3CF3}" presName="negativeSpace" presStyleCnt="0"/>
      <dgm:spPr/>
    </dgm:pt>
    <dgm:pt modelId="{3A11AB89-EE54-48DA-AEEB-DA8263C54B17}" type="pres">
      <dgm:prSet presAssocID="{9447EB0D-A60C-43D9-8269-F5E855BF3CF3}" presName="childText" presStyleLbl="conFgAcc1" presStyleIdx="2" presStyleCnt="5">
        <dgm:presLayoutVars>
          <dgm:bulletEnabled val="1"/>
        </dgm:presLayoutVars>
      </dgm:prSet>
      <dgm:spPr/>
    </dgm:pt>
    <dgm:pt modelId="{E15F6176-FF60-4442-81F2-3E31FE464451}" type="pres">
      <dgm:prSet presAssocID="{90829EB9-D39A-4EC7-9685-1F60E27B323F}" presName="spaceBetweenRectangles" presStyleCnt="0"/>
      <dgm:spPr/>
    </dgm:pt>
    <dgm:pt modelId="{0ED45B92-9787-4993-AD7E-F0DC44B73B7D}" type="pres">
      <dgm:prSet presAssocID="{B70AE48A-9A32-42C4-885E-D5F2F4DF5B2A}" presName="parentLin" presStyleCnt="0"/>
      <dgm:spPr/>
    </dgm:pt>
    <dgm:pt modelId="{4A2C05FA-2B94-405C-B260-F30C2516123F}" type="pres">
      <dgm:prSet presAssocID="{B70AE48A-9A32-42C4-885E-D5F2F4DF5B2A}" presName="parentLeftMargin" presStyleLbl="node1" presStyleIdx="2" presStyleCnt="5"/>
      <dgm:spPr/>
      <dgm:t>
        <a:bodyPr/>
        <a:lstStyle/>
        <a:p>
          <a:endParaRPr lang="es-PE"/>
        </a:p>
      </dgm:t>
    </dgm:pt>
    <dgm:pt modelId="{F472B552-4F90-402B-B29D-3AD646BDBA5B}" type="pres">
      <dgm:prSet presAssocID="{B70AE48A-9A32-42C4-885E-D5F2F4DF5B2A}" presName="parentText" presStyleLbl="node1" presStyleIdx="3" presStyleCnt="5">
        <dgm:presLayoutVars>
          <dgm:chMax val="0"/>
          <dgm:bulletEnabled val="1"/>
        </dgm:presLayoutVars>
      </dgm:prSet>
      <dgm:spPr/>
      <dgm:t>
        <a:bodyPr/>
        <a:lstStyle/>
        <a:p>
          <a:endParaRPr lang="es-PE"/>
        </a:p>
      </dgm:t>
    </dgm:pt>
    <dgm:pt modelId="{6AE70048-C1FE-4CB8-A048-DD4E41E83EEA}" type="pres">
      <dgm:prSet presAssocID="{B70AE48A-9A32-42C4-885E-D5F2F4DF5B2A}" presName="negativeSpace" presStyleCnt="0"/>
      <dgm:spPr/>
    </dgm:pt>
    <dgm:pt modelId="{B5B750A5-56DB-459D-AA21-728408150043}" type="pres">
      <dgm:prSet presAssocID="{B70AE48A-9A32-42C4-885E-D5F2F4DF5B2A}" presName="childText" presStyleLbl="conFgAcc1" presStyleIdx="3" presStyleCnt="5">
        <dgm:presLayoutVars>
          <dgm:bulletEnabled val="1"/>
        </dgm:presLayoutVars>
      </dgm:prSet>
      <dgm:spPr/>
    </dgm:pt>
    <dgm:pt modelId="{06F36BC7-2AC5-4F60-900E-7B0E13AA7D17}" type="pres">
      <dgm:prSet presAssocID="{C9ADB0BB-C845-4860-B2D9-07F1E81D931A}" presName="spaceBetweenRectangles" presStyleCnt="0"/>
      <dgm:spPr/>
    </dgm:pt>
    <dgm:pt modelId="{9941A683-269D-45C3-A0F4-3D7F63505B76}" type="pres">
      <dgm:prSet presAssocID="{7914B752-FA0A-40D8-A382-AB441CDE259D}" presName="parentLin" presStyleCnt="0"/>
      <dgm:spPr/>
    </dgm:pt>
    <dgm:pt modelId="{35E0F701-9CA6-42E5-8B58-D8A6C93814E4}" type="pres">
      <dgm:prSet presAssocID="{7914B752-FA0A-40D8-A382-AB441CDE259D}" presName="parentLeftMargin" presStyleLbl="node1" presStyleIdx="3" presStyleCnt="5"/>
      <dgm:spPr/>
      <dgm:t>
        <a:bodyPr/>
        <a:lstStyle/>
        <a:p>
          <a:endParaRPr lang="es-PE"/>
        </a:p>
      </dgm:t>
    </dgm:pt>
    <dgm:pt modelId="{4FEF6376-5CB5-4109-9BAF-0B9006FEE6DF}" type="pres">
      <dgm:prSet presAssocID="{7914B752-FA0A-40D8-A382-AB441CDE259D}" presName="parentText" presStyleLbl="node1" presStyleIdx="4" presStyleCnt="5">
        <dgm:presLayoutVars>
          <dgm:chMax val="0"/>
          <dgm:bulletEnabled val="1"/>
        </dgm:presLayoutVars>
      </dgm:prSet>
      <dgm:spPr/>
      <dgm:t>
        <a:bodyPr/>
        <a:lstStyle/>
        <a:p>
          <a:endParaRPr lang="es-PE"/>
        </a:p>
      </dgm:t>
    </dgm:pt>
    <dgm:pt modelId="{E0A8B112-F07D-4A2D-901E-F6CC44C91B3F}" type="pres">
      <dgm:prSet presAssocID="{7914B752-FA0A-40D8-A382-AB441CDE259D}" presName="negativeSpace" presStyleCnt="0"/>
      <dgm:spPr/>
    </dgm:pt>
    <dgm:pt modelId="{FDD103DB-EBB0-408D-98FD-BB0EE0DDB7B4}" type="pres">
      <dgm:prSet presAssocID="{7914B752-FA0A-40D8-A382-AB441CDE259D}" presName="childText" presStyleLbl="conFgAcc1" presStyleIdx="4" presStyleCnt="5">
        <dgm:presLayoutVars>
          <dgm:bulletEnabled val="1"/>
        </dgm:presLayoutVars>
      </dgm:prSet>
      <dgm:spPr/>
    </dgm:pt>
  </dgm:ptLst>
  <dgm:cxnLst>
    <dgm:cxn modelId="{DB9F6674-88AD-417F-8B0B-DA9944B26801}" type="presOf" srcId="{7914B752-FA0A-40D8-A382-AB441CDE259D}" destId="{4FEF6376-5CB5-4109-9BAF-0B9006FEE6DF}" srcOrd="1" destOrd="0" presId="urn:microsoft.com/office/officeart/2005/8/layout/list1"/>
    <dgm:cxn modelId="{7769F3A0-B164-4BBF-A9B9-37FDA1C62F51}" type="presOf" srcId="{D05AD1F1-01B3-4C8B-98BE-B0C6070C7176}" destId="{59848778-CE2F-46D3-AE87-5FEF5FEC370E}" srcOrd="0" destOrd="0" presId="urn:microsoft.com/office/officeart/2005/8/layout/list1"/>
    <dgm:cxn modelId="{6F74E497-A3A4-41EB-8EFA-D315F36FABA4}" srcId="{08C49135-DD20-4FAD-B40C-D6118B2FACA3}" destId="{7914B752-FA0A-40D8-A382-AB441CDE259D}" srcOrd="4" destOrd="0" parTransId="{6950F81D-52C8-447F-9CFF-B5351C8E640C}" sibTransId="{C8AD4A93-0209-4CBA-B01E-1E31CD4226E8}"/>
    <dgm:cxn modelId="{865BD1E8-6289-40C9-842C-63EFA207D302}" type="presOf" srcId="{08C49135-DD20-4FAD-B40C-D6118B2FACA3}" destId="{290D56F5-B0E2-4F6D-B830-D7B8B0585823}" srcOrd="0" destOrd="0" presId="urn:microsoft.com/office/officeart/2005/8/layout/list1"/>
    <dgm:cxn modelId="{C6DD4724-5DAD-4A41-84FC-EA124385D097}" srcId="{08C49135-DD20-4FAD-B40C-D6118B2FACA3}" destId="{D05AD1F1-01B3-4C8B-98BE-B0C6070C7176}" srcOrd="0" destOrd="0" parTransId="{86D0F583-C4DD-43BD-868F-5C99A3034E88}" sibTransId="{B01294A2-9F7A-47AF-BCC6-DF644980C619}"/>
    <dgm:cxn modelId="{B4F23A2B-B197-4F32-9E1E-58CCF71162EE}" type="presOf" srcId="{7914B752-FA0A-40D8-A382-AB441CDE259D}" destId="{35E0F701-9CA6-42E5-8B58-D8A6C93814E4}" srcOrd="0" destOrd="0" presId="urn:microsoft.com/office/officeart/2005/8/layout/list1"/>
    <dgm:cxn modelId="{DF4E7FC1-5963-4A2B-A368-E3C01BA0CDDC}" type="presOf" srcId="{4435DDC4-9626-4ECB-AB71-EACB4AC43F99}" destId="{C6B32880-1232-4C9C-A313-237DD7F4AA52}" srcOrd="0" destOrd="0" presId="urn:microsoft.com/office/officeart/2005/8/layout/list1"/>
    <dgm:cxn modelId="{11A43E89-6D83-4B6D-9C54-AF726B49CB9E}" srcId="{08C49135-DD20-4FAD-B40C-D6118B2FACA3}" destId="{4435DDC4-9626-4ECB-AB71-EACB4AC43F99}" srcOrd="1" destOrd="0" parTransId="{6465FA10-92E7-4AC8-B109-3C300362906A}" sibTransId="{A79F15D7-0664-4F4D-B248-64DC82D28D89}"/>
    <dgm:cxn modelId="{5977B0E5-C72F-46CE-A15E-BCACD8AF4282}" type="presOf" srcId="{B70AE48A-9A32-42C4-885E-D5F2F4DF5B2A}" destId="{F472B552-4F90-402B-B29D-3AD646BDBA5B}" srcOrd="1" destOrd="0" presId="urn:microsoft.com/office/officeart/2005/8/layout/list1"/>
    <dgm:cxn modelId="{C71851E0-5FDD-48EC-879E-94F932BF17E4}" type="presOf" srcId="{B70AE48A-9A32-42C4-885E-D5F2F4DF5B2A}" destId="{4A2C05FA-2B94-405C-B260-F30C2516123F}" srcOrd="0" destOrd="0" presId="urn:microsoft.com/office/officeart/2005/8/layout/list1"/>
    <dgm:cxn modelId="{9AEA304D-A7CC-4B03-A4DB-2A7873CAE65D}" srcId="{08C49135-DD20-4FAD-B40C-D6118B2FACA3}" destId="{9447EB0D-A60C-43D9-8269-F5E855BF3CF3}" srcOrd="2" destOrd="0" parTransId="{0943F071-6962-402B-9470-E600C3D75066}" sibTransId="{90829EB9-D39A-4EC7-9685-1F60E27B323F}"/>
    <dgm:cxn modelId="{2C590B31-DB8E-4F18-89D2-8C73B0D5515B}" type="presOf" srcId="{D05AD1F1-01B3-4C8B-98BE-B0C6070C7176}" destId="{C37D9C47-EF1C-43B0-B6B5-7DDA4F3C8573}" srcOrd="1" destOrd="0" presId="urn:microsoft.com/office/officeart/2005/8/layout/list1"/>
    <dgm:cxn modelId="{68324F06-8111-4ABA-BCF1-221CFFAC8A80}" type="presOf" srcId="{4435DDC4-9626-4ECB-AB71-EACB4AC43F99}" destId="{7EE01C87-F644-4B85-96D9-DD362683C67A}" srcOrd="1" destOrd="0" presId="urn:microsoft.com/office/officeart/2005/8/layout/list1"/>
    <dgm:cxn modelId="{2EAC40E4-5E0C-405E-A787-40B505A435E0}" type="presOf" srcId="{9447EB0D-A60C-43D9-8269-F5E855BF3CF3}" destId="{589D5D07-95FA-457F-836E-0428AF5A2B16}" srcOrd="1" destOrd="0" presId="urn:microsoft.com/office/officeart/2005/8/layout/list1"/>
    <dgm:cxn modelId="{08986653-C8E8-4FC2-87ED-E63E1FD3E52D}" srcId="{08C49135-DD20-4FAD-B40C-D6118B2FACA3}" destId="{B70AE48A-9A32-42C4-885E-D5F2F4DF5B2A}" srcOrd="3" destOrd="0" parTransId="{4EBFCA8A-40A4-4BDC-A70E-84DEFBB66580}" sibTransId="{C9ADB0BB-C845-4860-B2D9-07F1E81D931A}"/>
    <dgm:cxn modelId="{76D69DE2-E9AB-45DD-8718-6E38E8B037AB}" type="presOf" srcId="{9447EB0D-A60C-43D9-8269-F5E855BF3CF3}" destId="{E5F03DFE-2EF7-4145-A29B-1C72B9B04D5D}" srcOrd="0" destOrd="0" presId="urn:microsoft.com/office/officeart/2005/8/layout/list1"/>
    <dgm:cxn modelId="{DA2566A3-2FC2-4C1E-9565-AE82246FA403}" type="presParOf" srcId="{290D56F5-B0E2-4F6D-B830-D7B8B0585823}" destId="{B295F880-8E8C-4867-BC29-765E4AED6FBF}" srcOrd="0" destOrd="0" presId="urn:microsoft.com/office/officeart/2005/8/layout/list1"/>
    <dgm:cxn modelId="{AF765CA8-110C-4D7E-8E8B-8B5B2BF04257}" type="presParOf" srcId="{B295F880-8E8C-4867-BC29-765E4AED6FBF}" destId="{59848778-CE2F-46D3-AE87-5FEF5FEC370E}" srcOrd="0" destOrd="0" presId="urn:microsoft.com/office/officeart/2005/8/layout/list1"/>
    <dgm:cxn modelId="{A00AB49D-3A23-45A3-9894-201AFA93A64E}" type="presParOf" srcId="{B295F880-8E8C-4867-BC29-765E4AED6FBF}" destId="{C37D9C47-EF1C-43B0-B6B5-7DDA4F3C8573}" srcOrd="1" destOrd="0" presId="urn:microsoft.com/office/officeart/2005/8/layout/list1"/>
    <dgm:cxn modelId="{C2D104E1-1E8F-43DA-80B9-6DC1ED20EB23}" type="presParOf" srcId="{290D56F5-B0E2-4F6D-B830-D7B8B0585823}" destId="{AB4B4ED4-3C83-4B48-93D7-AC9D5129B8A0}" srcOrd="1" destOrd="0" presId="urn:microsoft.com/office/officeart/2005/8/layout/list1"/>
    <dgm:cxn modelId="{7067043C-9D0B-407F-A468-B72DE111D279}" type="presParOf" srcId="{290D56F5-B0E2-4F6D-B830-D7B8B0585823}" destId="{A614DF72-AB5B-4984-B24A-B848F706D179}" srcOrd="2" destOrd="0" presId="urn:microsoft.com/office/officeart/2005/8/layout/list1"/>
    <dgm:cxn modelId="{7B884604-43D0-472F-92CD-563CDE7D4673}" type="presParOf" srcId="{290D56F5-B0E2-4F6D-B830-D7B8B0585823}" destId="{7A28A2E6-923F-4473-BC9A-4F649898A76F}" srcOrd="3" destOrd="0" presId="urn:microsoft.com/office/officeart/2005/8/layout/list1"/>
    <dgm:cxn modelId="{DA76162B-2900-49A3-8260-D465831AA520}" type="presParOf" srcId="{290D56F5-B0E2-4F6D-B830-D7B8B0585823}" destId="{6FB95A50-266F-4D24-8E2B-8CC75A2832BA}" srcOrd="4" destOrd="0" presId="urn:microsoft.com/office/officeart/2005/8/layout/list1"/>
    <dgm:cxn modelId="{66DEC252-6ED7-441D-808E-34BA46EDE710}" type="presParOf" srcId="{6FB95A50-266F-4D24-8E2B-8CC75A2832BA}" destId="{C6B32880-1232-4C9C-A313-237DD7F4AA52}" srcOrd="0" destOrd="0" presId="urn:microsoft.com/office/officeart/2005/8/layout/list1"/>
    <dgm:cxn modelId="{90E92631-F65C-40F3-A535-83280AE40133}" type="presParOf" srcId="{6FB95A50-266F-4D24-8E2B-8CC75A2832BA}" destId="{7EE01C87-F644-4B85-96D9-DD362683C67A}" srcOrd="1" destOrd="0" presId="urn:microsoft.com/office/officeart/2005/8/layout/list1"/>
    <dgm:cxn modelId="{761A218F-51A3-4EDB-A361-BB0C565780E8}" type="presParOf" srcId="{290D56F5-B0E2-4F6D-B830-D7B8B0585823}" destId="{EE7E4737-A1D0-42B3-9439-C4696EDCAC93}" srcOrd="5" destOrd="0" presId="urn:microsoft.com/office/officeart/2005/8/layout/list1"/>
    <dgm:cxn modelId="{02951444-55D7-4417-9F03-87F1B1F06316}" type="presParOf" srcId="{290D56F5-B0E2-4F6D-B830-D7B8B0585823}" destId="{D461533D-1491-438A-99F5-B2B8989DF745}" srcOrd="6" destOrd="0" presId="urn:microsoft.com/office/officeart/2005/8/layout/list1"/>
    <dgm:cxn modelId="{9ADB13AA-918B-49BA-90EB-1140AC969216}" type="presParOf" srcId="{290D56F5-B0E2-4F6D-B830-D7B8B0585823}" destId="{AE345571-1D27-4F89-9DC9-59AEE7B1D67B}" srcOrd="7" destOrd="0" presId="urn:microsoft.com/office/officeart/2005/8/layout/list1"/>
    <dgm:cxn modelId="{1929C58E-D04E-47D1-A6AA-7498885BCAFB}" type="presParOf" srcId="{290D56F5-B0E2-4F6D-B830-D7B8B0585823}" destId="{0AFFE530-9718-48C0-A5F2-00959163D982}" srcOrd="8" destOrd="0" presId="urn:microsoft.com/office/officeart/2005/8/layout/list1"/>
    <dgm:cxn modelId="{E618C300-C1CD-4583-8DB9-C0CA541F6E21}" type="presParOf" srcId="{0AFFE530-9718-48C0-A5F2-00959163D982}" destId="{E5F03DFE-2EF7-4145-A29B-1C72B9B04D5D}" srcOrd="0" destOrd="0" presId="urn:microsoft.com/office/officeart/2005/8/layout/list1"/>
    <dgm:cxn modelId="{4DE16816-50BE-47EC-A960-3CB011C579C3}" type="presParOf" srcId="{0AFFE530-9718-48C0-A5F2-00959163D982}" destId="{589D5D07-95FA-457F-836E-0428AF5A2B16}" srcOrd="1" destOrd="0" presId="urn:microsoft.com/office/officeart/2005/8/layout/list1"/>
    <dgm:cxn modelId="{DD295283-5C99-4C09-A321-3C7FD60F9473}" type="presParOf" srcId="{290D56F5-B0E2-4F6D-B830-D7B8B0585823}" destId="{E054245C-101D-45F1-9829-4DA0DED05525}" srcOrd="9" destOrd="0" presId="urn:microsoft.com/office/officeart/2005/8/layout/list1"/>
    <dgm:cxn modelId="{F357CD6B-B348-45FC-8586-C1BE32D5B81D}" type="presParOf" srcId="{290D56F5-B0E2-4F6D-B830-D7B8B0585823}" destId="{3A11AB89-EE54-48DA-AEEB-DA8263C54B17}" srcOrd="10" destOrd="0" presId="urn:microsoft.com/office/officeart/2005/8/layout/list1"/>
    <dgm:cxn modelId="{C8E755EF-F7A5-43E4-B95D-6C0CE55A2333}" type="presParOf" srcId="{290D56F5-B0E2-4F6D-B830-D7B8B0585823}" destId="{E15F6176-FF60-4442-81F2-3E31FE464451}" srcOrd="11" destOrd="0" presId="urn:microsoft.com/office/officeart/2005/8/layout/list1"/>
    <dgm:cxn modelId="{F37596E5-CEE8-4D00-AC5F-87580F49C216}" type="presParOf" srcId="{290D56F5-B0E2-4F6D-B830-D7B8B0585823}" destId="{0ED45B92-9787-4993-AD7E-F0DC44B73B7D}" srcOrd="12" destOrd="0" presId="urn:microsoft.com/office/officeart/2005/8/layout/list1"/>
    <dgm:cxn modelId="{4D1F04A0-044D-40E3-8B1B-B7F73F2A95C2}" type="presParOf" srcId="{0ED45B92-9787-4993-AD7E-F0DC44B73B7D}" destId="{4A2C05FA-2B94-405C-B260-F30C2516123F}" srcOrd="0" destOrd="0" presId="urn:microsoft.com/office/officeart/2005/8/layout/list1"/>
    <dgm:cxn modelId="{C9B4D3F4-6E17-4743-A96E-9D4F16700025}" type="presParOf" srcId="{0ED45B92-9787-4993-AD7E-F0DC44B73B7D}" destId="{F472B552-4F90-402B-B29D-3AD646BDBA5B}" srcOrd="1" destOrd="0" presId="urn:microsoft.com/office/officeart/2005/8/layout/list1"/>
    <dgm:cxn modelId="{0CB999AE-1ACD-47F6-A11B-360B1E444EDC}" type="presParOf" srcId="{290D56F5-B0E2-4F6D-B830-D7B8B0585823}" destId="{6AE70048-C1FE-4CB8-A048-DD4E41E83EEA}" srcOrd="13" destOrd="0" presId="urn:microsoft.com/office/officeart/2005/8/layout/list1"/>
    <dgm:cxn modelId="{9F283685-C9DC-44F4-9CB4-7C6F0602694F}" type="presParOf" srcId="{290D56F5-B0E2-4F6D-B830-D7B8B0585823}" destId="{B5B750A5-56DB-459D-AA21-728408150043}" srcOrd="14" destOrd="0" presId="urn:microsoft.com/office/officeart/2005/8/layout/list1"/>
    <dgm:cxn modelId="{51C5F157-E858-44DF-A6AB-E76A1B62AD5D}" type="presParOf" srcId="{290D56F5-B0E2-4F6D-B830-D7B8B0585823}" destId="{06F36BC7-2AC5-4F60-900E-7B0E13AA7D17}" srcOrd="15" destOrd="0" presId="urn:microsoft.com/office/officeart/2005/8/layout/list1"/>
    <dgm:cxn modelId="{9E8CD89A-1EB1-4CEB-9F6B-44CBF20359CB}" type="presParOf" srcId="{290D56F5-B0E2-4F6D-B830-D7B8B0585823}" destId="{9941A683-269D-45C3-A0F4-3D7F63505B76}" srcOrd="16" destOrd="0" presId="urn:microsoft.com/office/officeart/2005/8/layout/list1"/>
    <dgm:cxn modelId="{8218ADCD-34B9-4C76-9B4F-2F54B363FE1C}" type="presParOf" srcId="{9941A683-269D-45C3-A0F4-3D7F63505B76}" destId="{35E0F701-9CA6-42E5-8B58-D8A6C93814E4}" srcOrd="0" destOrd="0" presId="urn:microsoft.com/office/officeart/2005/8/layout/list1"/>
    <dgm:cxn modelId="{8AF90F70-3172-4F9A-840D-BA5A9112328E}" type="presParOf" srcId="{9941A683-269D-45C3-A0F4-3D7F63505B76}" destId="{4FEF6376-5CB5-4109-9BAF-0B9006FEE6DF}" srcOrd="1" destOrd="0" presId="urn:microsoft.com/office/officeart/2005/8/layout/list1"/>
    <dgm:cxn modelId="{A5098654-858E-46C5-8EF7-4C8FA3B762F9}" type="presParOf" srcId="{290D56F5-B0E2-4F6D-B830-D7B8B0585823}" destId="{E0A8B112-F07D-4A2D-901E-F6CC44C91B3F}" srcOrd="17" destOrd="0" presId="urn:microsoft.com/office/officeart/2005/8/layout/list1"/>
    <dgm:cxn modelId="{0FEBF640-2294-40E3-B4AA-F0C9C2BCD076}" type="presParOf" srcId="{290D56F5-B0E2-4F6D-B830-D7B8B0585823}" destId="{FDD103DB-EBB0-408D-98FD-BB0EE0DDB7B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E0680-92F5-46AC-B6D3-C539A1864470}">
      <dsp:nvSpPr>
        <dsp:cNvPr id="0" name=""/>
        <dsp:cNvSpPr/>
      </dsp:nvSpPr>
      <dsp:spPr>
        <a:xfrm>
          <a:off x="0" y="569959"/>
          <a:ext cx="6672064"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B65DE1-C641-4891-AF96-E0C49EE65B6C}">
      <dsp:nvSpPr>
        <dsp:cNvPr id="0" name=""/>
        <dsp:cNvSpPr/>
      </dsp:nvSpPr>
      <dsp:spPr>
        <a:xfrm>
          <a:off x="333603" y="53359"/>
          <a:ext cx="4670444"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32" tIns="0" rIns="176532" bIns="0" numCol="1" spcCol="1270" anchor="ctr" anchorCtr="0">
          <a:noAutofit/>
        </a:bodyPr>
        <a:lstStyle/>
        <a:p>
          <a:pPr lvl="0" algn="l" defTabSz="1555750">
            <a:lnSpc>
              <a:spcPct val="90000"/>
            </a:lnSpc>
            <a:spcBef>
              <a:spcPct val="0"/>
            </a:spcBef>
            <a:spcAft>
              <a:spcPct val="35000"/>
            </a:spcAft>
          </a:pPr>
          <a:r>
            <a:rPr lang="es-PE" sz="3500" kern="1200" dirty="0" smtClean="0"/>
            <a:t>Introducción</a:t>
          </a:r>
          <a:endParaRPr lang="es-PE" sz="3500" kern="1200" dirty="0"/>
        </a:p>
      </dsp:txBody>
      <dsp:txXfrm>
        <a:off x="384040" y="103796"/>
        <a:ext cx="4569570" cy="932326"/>
      </dsp:txXfrm>
    </dsp:sp>
    <dsp:sp modelId="{C71D4B8E-FE75-461C-A5FA-758FFCD8279C}">
      <dsp:nvSpPr>
        <dsp:cNvPr id="0" name=""/>
        <dsp:cNvSpPr/>
      </dsp:nvSpPr>
      <dsp:spPr>
        <a:xfrm>
          <a:off x="0" y="2157560"/>
          <a:ext cx="6672064"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B6FED-72C1-4E69-BF3B-56F558A7DBD1}">
      <dsp:nvSpPr>
        <dsp:cNvPr id="0" name=""/>
        <dsp:cNvSpPr/>
      </dsp:nvSpPr>
      <dsp:spPr>
        <a:xfrm>
          <a:off x="333603" y="1640960"/>
          <a:ext cx="4670444"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32" tIns="0" rIns="176532" bIns="0" numCol="1" spcCol="1270" anchor="ctr" anchorCtr="0">
          <a:noAutofit/>
        </a:bodyPr>
        <a:lstStyle/>
        <a:p>
          <a:pPr lvl="0" algn="l" defTabSz="1555750">
            <a:lnSpc>
              <a:spcPct val="90000"/>
            </a:lnSpc>
            <a:spcBef>
              <a:spcPct val="0"/>
            </a:spcBef>
            <a:spcAft>
              <a:spcPct val="35000"/>
            </a:spcAft>
          </a:pPr>
          <a:r>
            <a:rPr lang="es-PE" sz="3500" kern="1200" dirty="0" smtClean="0"/>
            <a:t>Desarrollo</a:t>
          </a:r>
          <a:endParaRPr lang="es-PE" sz="3500" kern="1200" dirty="0"/>
        </a:p>
      </dsp:txBody>
      <dsp:txXfrm>
        <a:off x="384040" y="1691397"/>
        <a:ext cx="4569570" cy="932326"/>
      </dsp:txXfrm>
    </dsp:sp>
    <dsp:sp modelId="{20A6EF6D-7599-49D8-A505-D2BC0C1DF147}">
      <dsp:nvSpPr>
        <dsp:cNvPr id="0" name=""/>
        <dsp:cNvSpPr/>
      </dsp:nvSpPr>
      <dsp:spPr>
        <a:xfrm>
          <a:off x="0" y="3745160"/>
          <a:ext cx="6672064"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3D8BDC-CA90-4AA9-8B6A-041366E9D85F}">
      <dsp:nvSpPr>
        <dsp:cNvPr id="0" name=""/>
        <dsp:cNvSpPr/>
      </dsp:nvSpPr>
      <dsp:spPr>
        <a:xfrm>
          <a:off x="333603" y="3240359"/>
          <a:ext cx="4670444"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32" tIns="0" rIns="176532" bIns="0" numCol="1" spcCol="1270" anchor="ctr" anchorCtr="0">
          <a:noAutofit/>
        </a:bodyPr>
        <a:lstStyle/>
        <a:p>
          <a:pPr lvl="0" algn="l" defTabSz="1555750">
            <a:lnSpc>
              <a:spcPct val="90000"/>
            </a:lnSpc>
            <a:spcBef>
              <a:spcPct val="0"/>
            </a:spcBef>
            <a:spcAft>
              <a:spcPct val="35000"/>
            </a:spcAft>
          </a:pPr>
          <a:r>
            <a:rPr lang="es-PE" sz="3500" kern="1200" dirty="0" smtClean="0"/>
            <a:t>Conclusiones</a:t>
          </a:r>
          <a:endParaRPr lang="es-PE" sz="3500" kern="1200" dirty="0"/>
        </a:p>
      </dsp:txBody>
      <dsp:txXfrm>
        <a:off x="384040" y="3290796"/>
        <a:ext cx="4569570"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4DF72-AB5B-4984-B24A-B848F706D179}">
      <dsp:nvSpPr>
        <dsp:cNvPr id="0" name=""/>
        <dsp:cNvSpPr/>
      </dsp:nvSpPr>
      <dsp:spPr>
        <a:xfrm>
          <a:off x="0" y="368305"/>
          <a:ext cx="74993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7D9C47-EF1C-43B0-B6B5-7DDA4F3C8573}">
      <dsp:nvSpPr>
        <dsp:cNvPr id="0" name=""/>
        <dsp:cNvSpPr/>
      </dsp:nvSpPr>
      <dsp:spPr>
        <a:xfrm>
          <a:off x="374967" y="28825"/>
          <a:ext cx="5249545"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20" tIns="0" rIns="198420" bIns="0" numCol="1" spcCol="1270" anchor="ctr" anchorCtr="0">
          <a:noAutofit/>
        </a:bodyPr>
        <a:lstStyle/>
        <a:p>
          <a:pPr lvl="0" algn="l" defTabSz="1022350">
            <a:lnSpc>
              <a:spcPct val="90000"/>
            </a:lnSpc>
            <a:spcBef>
              <a:spcPct val="0"/>
            </a:spcBef>
            <a:spcAft>
              <a:spcPct val="35000"/>
            </a:spcAft>
          </a:pPr>
          <a:r>
            <a:rPr lang="es-PE" sz="2300" kern="1200" dirty="0" smtClean="0"/>
            <a:t>Enfoque</a:t>
          </a:r>
          <a:endParaRPr lang="es-PE" sz="2300" kern="1200" dirty="0"/>
        </a:p>
      </dsp:txBody>
      <dsp:txXfrm>
        <a:off x="408111" y="61969"/>
        <a:ext cx="5183257" cy="612672"/>
      </dsp:txXfrm>
    </dsp:sp>
    <dsp:sp modelId="{D461533D-1491-438A-99F5-B2B8989DF745}">
      <dsp:nvSpPr>
        <dsp:cNvPr id="0" name=""/>
        <dsp:cNvSpPr/>
      </dsp:nvSpPr>
      <dsp:spPr>
        <a:xfrm>
          <a:off x="0" y="1411585"/>
          <a:ext cx="74993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01C87-F644-4B85-96D9-DD362683C67A}">
      <dsp:nvSpPr>
        <dsp:cNvPr id="0" name=""/>
        <dsp:cNvSpPr/>
      </dsp:nvSpPr>
      <dsp:spPr>
        <a:xfrm>
          <a:off x="374967" y="1072105"/>
          <a:ext cx="5249545"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20" tIns="0" rIns="198420" bIns="0" numCol="1" spcCol="1270" anchor="ctr" anchorCtr="0">
          <a:noAutofit/>
        </a:bodyPr>
        <a:lstStyle/>
        <a:p>
          <a:pPr lvl="0" algn="l" defTabSz="1022350">
            <a:lnSpc>
              <a:spcPct val="90000"/>
            </a:lnSpc>
            <a:spcBef>
              <a:spcPct val="0"/>
            </a:spcBef>
            <a:spcAft>
              <a:spcPct val="35000"/>
            </a:spcAft>
          </a:pPr>
          <a:r>
            <a:rPr lang="es-PE" sz="2300" kern="1200" dirty="0" smtClean="0"/>
            <a:t>Ubicación en el contexto </a:t>
          </a:r>
          <a:endParaRPr lang="es-PE" sz="2300" kern="1200" dirty="0"/>
        </a:p>
      </dsp:txBody>
      <dsp:txXfrm>
        <a:off x="408111" y="1105249"/>
        <a:ext cx="5183257" cy="612672"/>
      </dsp:txXfrm>
    </dsp:sp>
    <dsp:sp modelId="{3A11AB89-EE54-48DA-AEEB-DA8263C54B17}">
      <dsp:nvSpPr>
        <dsp:cNvPr id="0" name=""/>
        <dsp:cNvSpPr/>
      </dsp:nvSpPr>
      <dsp:spPr>
        <a:xfrm>
          <a:off x="0" y="2454865"/>
          <a:ext cx="74993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D5D07-95FA-457F-836E-0428AF5A2B16}">
      <dsp:nvSpPr>
        <dsp:cNvPr id="0" name=""/>
        <dsp:cNvSpPr/>
      </dsp:nvSpPr>
      <dsp:spPr>
        <a:xfrm>
          <a:off x="374967" y="2115385"/>
          <a:ext cx="5249545"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20" tIns="0" rIns="198420" bIns="0" numCol="1" spcCol="1270" anchor="ctr" anchorCtr="0">
          <a:noAutofit/>
        </a:bodyPr>
        <a:lstStyle/>
        <a:p>
          <a:pPr lvl="0" algn="l" defTabSz="1022350">
            <a:lnSpc>
              <a:spcPct val="90000"/>
            </a:lnSpc>
            <a:spcBef>
              <a:spcPct val="0"/>
            </a:spcBef>
            <a:spcAft>
              <a:spcPct val="35000"/>
            </a:spcAft>
          </a:pPr>
          <a:r>
            <a:rPr lang="es-PE" sz="2300" kern="1200" dirty="0" smtClean="0"/>
            <a:t>Evidencia histórica</a:t>
          </a:r>
          <a:endParaRPr lang="es-PE" sz="2300" kern="1200" dirty="0"/>
        </a:p>
      </dsp:txBody>
      <dsp:txXfrm>
        <a:off x="408111" y="2148529"/>
        <a:ext cx="5183257" cy="612672"/>
      </dsp:txXfrm>
    </dsp:sp>
    <dsp:sp modelId="{B5B750A5-56DB-459D-AA21-728408150043}">
      <dsp:nvSpPr>
        <dsp:cNvPr id="0" name=""/>
        <dsp:cNvSpPr/>
      </dsp:nvSpPr>
      <dsp:spPr>
        <a:xfrm>
          <a:off x="0" y="3498145"/>
          <a:ext cx="74993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72B552-4F90-402B-B29D-3AD646BDBA5B}">
      <dsp:nvSpPr>
        <dsp:cNvPr id="0" name=""/>
        <dsp:cNvSpPr/>
      </dsp:nvSpPr>
      <dsp:spPr>
        <a:xfrm>
          <a:off x="374967" y="3158665"/>
          <a:ext cx="5249545"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20" tIns="0" rIns="198420" bIns="0" numCol="1" spcCol="1270" anchor="ctr" anchorCtr="0">
          <a:noAutofit/>
        </a:bodyPr>
        <a:lstStyle/>
        <a:p>
          <a:pPr lvl="0" algn="l" defTabSz="1022350">
            <a:lnSpc>
              <a:spcPct val="90000"/>
            </a:lnSpc>
            <a:spcBef>
              <a:spcPct val="0"/>
            </a:spcBef>
            <a:spcAft>
              <a:spcPct val="35000"/>
            </a:spcAft>
          </a:pPr>
          <a:r>
            <a:rPr lang="es-PE" sz="2300" kern="1200" dirty="0" smtClean="0"/>
            <a:t>Análisis y argumentación</a:t>
          </a:r>
          <a:endParaRPr lang="es-PE" sz="2300" kern="1200" dirty="0"/>
        </a:p>
      </dsp:txBody>
      <dsp:txXfrm>
        <a:off x="408111" y="3191809"/>
        <a:ext cx="5183257" cy="612672"/>
      </dsp:txXfrm>
    </dsp:sp>
    <dsp:sp modelId="{FDD103DB-EBB0-408D-98FD-BB0EE0DDB7B4}">
      <dsp:nvSpPr>
        <dsp:cNvPr id="0" name=""/>
        <dsp:cNvSpPr/>
      </dsp:nvSpPr>
      <dsp:spPr>
        <a:xfrm>
          <a:off x="0" y="4541425"/>
          <a:ext cx="74993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EF6376-5CB5-4109-9BAF-0B9006FEE6DF}">
      <dsp:nvSpPr>
        <dsp:cNvPr id="0" name=""/>
        <dsp:cNvSpPr/>
      </dsp:nvSpPr>
      <dsp:spPr>
        <a:xfrm>
          <a:off x="374967" y="4201945"/>
          <a:ext cx="5249545"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420" tIns="0" rIns="198420" bIns="0" numCol="1" spcCol="1270" anchor="ctr" anchorCtr="0">
          <a:noAutofit/>
        </a:bodyPr>
        <a:lstStyle/>
        <a:p>
          <a:pPr lvl="0" algn="l" defTabSz="1022350">
            <a:lnSpc>
              <a:spcPct val="90000"/>
            </a:lnSpc>
            <a:spcBef>
              <a:spcPct val="0"/>
            </a:spcBef>
            <a:spcAft>
              <a:spcPct val="35000"/>
            </a:spcAft>
          </a:pPr>
          <a:r>
            <a:rPr lang="es-PE" sz="2300" kern="1200" dirty="0" smtClean="0"/>
            <a:t>Estructura y redacción</a:t>
          </a:r>
          <a:endParaRPr lang="es-PE" sz="2300" kern="1200" dirty="0"/>
        </a:p>
      </dsp:txBody>
      <dsp:txXfrm>
        <a:off x="408111" y="4235089"/>
        <a:ext cx="51832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20" name="19 Marcador de pie de página"/>
          <p:cNvSpPr>
            <a:spLocks noGrp="1"/>
          </p:cNvSpPr>
          <p:nvPr>
            <p:ph type="ftr" sz="quarter" idx="11"/>
          </p:nvPr>
        </p:nvSpPr>
        <p:spPr/>
        <p:txBody>
          <a:bodyPr/>
          <a:lstStyle>
            <a:extLst/>
          </a:lstStyle>
          <a:p>
            <a:endParaRPr lang="es-PE"/>
          </a:p>
        </p:txBody>
      </p:sp>
      <p:sp>
        <p:nvSpPr>
          <p:cNvPr id="10" name="9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0375C4EB-70C3-4D4F-B5FC-D14856AD47CF}" type="datetimeFigureOut">
              <a:rPr lang="es-PE" smtClean="0"/>
              <a:pPr/>
              <a:t>23/08/2016</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9CF0FFE5-A8D6-4178-9D3F-603011043BA2}" type="slidenum">
              <a:rPr lang="es-PE" smtClean="0"/>
              <a:pPr/>
              <a:t>‹Nº›</a:t>
            </a:fld>
            <a:endParaRPr lang="es-PE"/>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375C4EB-70C3-4D4F-B5FC-D14856AD47CF}" type="datetimeFigureOut">
              <a:rPr lang="es-PE" smtClean="0"/>
              <a:pPr/>
              <a:t>23/08/2016</a:t>
            </a:fld>
            <a:endParaRPr lang="es-PE"/>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PE"/>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CF0FFE5-A8D6-4178-9D3F-603011043BA2}" type="slidenum">
              <a:rPr lang="es-PE" smtClean="0"/>
              <a:pPr/>
              <a:t>‹Nº›</a:t>
            </a:fld>
            <a:endParaRPr lang="es-PE"/>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pe/url?sa=i&amp;rct=j&amp;q=redaccion+de+ensayos+argumentativos&amp;source=images&amp;cd=&amp;cad=rja&amp;docid=LN5FnGWVmyKW9M&amp;tbnid=oHeSlgiqVpFt2M:&amp;ved=0CAUQjRw&amp;url=http://generandoconocimiento.blogspot.com/2010/08/como-hacer-un-ensayo.html&amp;ei=dmV9UZ_uJqTD0gG2loCIDA&amp;bvm=bv.45645796,d.dmQ&amp;psig=AFQjCNEYTWAOYaNkDlS8Xp_t8op2Dc-gFA&amp;ust=136725884268349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pe/url?sa=i&amp;rct=j&amp;q=redacctar+un+ensayo+argumentativo&amp;source=images&amp;cd=&amp;cad=rja&amp;docid=ksO7xRFBGkwjCM&amp;tbnid=E2xx4nKU12_GdM:&amp;ved=0CAUQjRw&amp;url=http://redaccion-para-principiantes.blogspot.com/2010/03/que-es-un-ensayo.html&amp;ei=2pF9UfShB6Lz0gHHhYGIBA&amp;bvm=bv.45645796,d.dmQ&amp;psig=AFQjCNFm2026CDkWFDpz8Xr03Ej7ufwGRg&amp;ust=1367270169235567"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359898"/>
            <a:ext cx="7507560" cy="1916974"/>
          </a:xfrm>
        </p:spPr>
        <p:txBody>
          <a:bodyPr anchor="ctr">
            <a:normAutofit/>
          </a:bodyPr>
          <a:lstStyle/>
          <a:p>
            <a:pPr algn="ctr"/>
            <a:r>
              <a:rPr lang="es-PE" sz="5400" dirty="0" smtClean="0"/>
              <a:t>Pautas para la redacción de un ensayo  </a:t>
            </a:r>
            <a:endParaRPr lang="es-PE" sz="5400" dirty="0"/>
          </a:p>
        </p:txBody>
      </p:sp>
      <p:sp>
        <p:nvSpPr>
          <p:cNvPr id="3" name="2 Subtítulo"/>
          <p:cNvSpPr>
            <a:spLocks noGrp="1"/>
          </p:cNvSpPr>
          <p:nvPr>
            <p:ph type="subTitle" idx="1"/>
          </p:nvPr>
        </p:nvSpPr>
        <p:spPr>
          <a:xfrm>
            <a:off x="1187624" y="2924944"/>
            <a:ext cx="3240360" cy="3600400"/>
          </a:xfrm>
        </p:spPr>
        <p:txBody>
          <a:bodyPr>
            <a:normAutofit/>
          </a:bodyPr>
          <a:lstStyle/>
          <a:p>
            <a:endParaRPr lang="es-PE" dirty="0" smtClean="0"/>
          </a:p>
          <a:p>
            <a:r>
              <a:rPr lang="es-PE" dirty="0" smtClean="0"/>
              <a:t>Procesos históricos </a:t>
            </a:r>
          </a:p>
          <a:p>
            <a:r>
              <a:rPr lang="es-PE" dirty="0" smtClean="0"/>
              <a:t>y económicos del </a:t>
            </a:r>
          </a:p>
          <a:p>
            <a:r>
              <a:rPr lang="es-PE" dirty="0" smtClean="0"/>
              <a:t>Perú y el mundo </a:t>
            </a:r>
          </a:p>
          <a:p>
            <a:r>
              <a:rPr lang="es-PE" dirty="0" smtClean="0"/>
              <a:t>contemporáneo </a:t>
            </a:r>
            <a:endParaRPr lang="es-PE" dirty="0"/>
          </a:p>
        </p:txBody>
      </p:sp>
      <p:pic>
        <p:nvPicPr>
          <p:cNvPr id="24578" name="Picture 2" descr="http://2.bp.blogspot.com/_DbwRF8Kf9t8/THROE7McNOI/AAAAAAAAABI/oZUGExmb16w/s1600/ensayo3%5B1%5D.jpg">
            <a:hlinkClick r:id="rId2"/>
          </p:cNvPr>
          <p:cNvPicPr>
            <a:picLocks noChangeAspect="1" noChangeArrowheads="1"/>
          </p:cNvPicPr>
          <p:nvPr/>
        </p:nvPicPr>
        <p:blipFill>
          <a:blip r:embed="rId3" cstate="print"/>
          <a:srcRect/>
          <a:stretch>
            <a:fillRect/>
          </a:stretch>
        </p:blipFill>
        <p:spPr bwMode="auto">
          <a:xfrm>
            <a:off x="5364088" y="2276871"/>
            <a:ext cx="3300275" cy="43670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dirty="0" smtClean="0"/>
              <a:t>Criterio 2: </a:t>
            </a:r>
            <a:r>
              <a:rPr lang="es-PE" b="1" dirty="0" err="1" smtClean="0"/>
              <a:t>Ub</a:t>
            </a:r>
            <a:r>
              <a:rPr lang="es-ES" b="1" dirty="0" err="1" smtClean="0"/>
              <a:t>icación</a:t>
            </a:r>
            <a:r>
              <a:rPr lang="es-ES" b="1" dirty="0" smtClean="0"/>
              <a:t> en el contexto</a:t>
            </a:r>
            <a:endParaRPr lang="es-PE" dirty="0"/>
          </a:p>
        </p:txBody>
      </p:sp>
      <p:sp>
        <p:nvSpPr>
          <p:cNvPr id="3" name="2 Marcador de contenido"/>
          <p:cNvSpPr>
            <a:spLocks noGrp="1"/>
          </p:cNvSpPr>
          <p:nvPr>
            <p:ph idx="1"/>
          </p:nvPr>
        </p:nvSpPr>
        <p:spPr/>
        <p:txBody>
          <a:bodyPr/>
          <a:lstStyle/>
          <a:p>
            <a:pPr>
              <a:buNone/>
            </a:pPr>
            <a:endParaRPr lang="es-ES" dirty="0" smtClean="0"/>
          </a:p>
          <a:p>
            <a:r>
              <a:rPr lang="es-ES" dirty="0" smtClean="0"/>
              <a:t>Sitúa los acontecimientos en su contexto histórico, ubicándose bien en el proceso temporalmente (incluye algo de cronología).</a:t>
            </a:r>
            <a:endParaRPr lang="es-PE" dirty="0" smtClean="0"/>
          </a:p>
          <a:p>
            <a:endParaRPr lang="es-P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normAutofit fontScale="90000"/>
          </a:bodyPr>
          <a:lstStyle/>
          <a:p>
            <a:r>
              <a:rPr lang="es-PE" b="1" dirty="0" smtClean="0"/>
              <a:t>Criterio 3:  </a:t>
            </a:r>
            <a:r>
              <a:rPr lang="es-ES" b="1" dirty="0" smtClean="0"/>
              <a:t>Evidencia histórica</a:t>
            </a:r>
            <a:r>
              <a:rPr lang="es-ES" dirty="0" smtClean="0"/>
              <a:t> </a:t>
            </a:r>
            <a:endParaRPr lang="es-PE" dirty="0"/>
          </a:p>
        </p:txBody>
      </p:sp>
      <p:sp>
        <p:nvSpPr>
          <p:cNvPr id="3" name="2 Marcador de contenido"/>
          <p:cNvSpPr>
            <a:spLocks noGrp="1"/>
          </p:cNvSpPr>
          <p:nvPr>
            <p:ph idx="1"/>
          </p:nvPr>
        </p:nvSpPr>
        <p:spPr/>
        <p:txBody>
          <a:bodyPr/>
          <a:lstStyle/>
          <a:p>
            <a:endParaRPr lang="es-ES" dirty="0" smtClean="0"/>
          </a:p>
          <a:p>
            <a:r>
              <a:rPr lang="es-ES" dirty="0" smtClean="0"/>
              <a:t>Emplea conocimiento histórico preciso (hechos concretos) para sustentar sus ideas y lo usa coherentemente como apoyo para comentarios críticos.</a:t>
            </a:r>
            <a:endParaRPr lang="es-PE" dirty="0" smtClean="0"/>
          </a:p>
          <a:p>
            <a:endParaRPr lang="es-P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dirty="0" smtClean="0"/>
              <a:t>Criterio 4:</a:t>
            </a:r>
            <a:r>
              <a:rPr lang="es-PE" dirty="0" smtClean="0"/>
              <a:t> </a:t>
            </a:r>
            <a:r>
              <a:rPr lang="es-ES" b="1" dirty="0" smtClean="0"/>
              <a:t>Análisis y argumentación</a:t>
            </a:r>
            <a:endParaRPr lang="es-PE" dirty="0"/>
          </a:p>
        </p:txBody>
      </p:sp>
      <p:sp>
        <p:nvSpPr>
          <p:cNvPr id="3" name="2 Marcador de contenido"/>
          <p:cNvSpPr>
            <a:spLocks noGrp="1"/>
          </p:cNvSpPr>
          <p:nvPr>
            <p:ph idx="1"/>
          </p:nvPr>
        </p:nvSpPr>
        <p:spPr>
          <a:xfrm>
            <a:off x="1435608" y="1556792"/>
            <a:ext cx="7498080" cy="4824536"/>
          </a:xfrm>
        </p:spPr>
        <p:txBody>
          <a:bodyPr>
            <a:normAutofit fontScale="92500" lnSpcReduction="20000"/>
          </a:bodyPr>
          <a:lstStyle/>
          <a:p>
            <a:endParaRPr lang="es-ES" dirty="0" smtClean="0"/>
          </a:p>
          <a:p>
            <a:r>
              <a:rPr lang="es-ES" dirty="0" smtClean="0"/>
              <a:t>Demuestra capacidad analítica, es decir, establece relaciones de causa-efecto y considera diferentes aspectos (sociales, políticos, económicos, ideológicos, etc.) integradamente</a:t>
            </a:r>
          </a:p>
          <a:p>
            <a:r>
              <a:rPr lang="es-ES" dirty="0" smtClean="0"/>
              <a:t>Identifica y comprende los procesos de cambio y las permanencias en la historia y modelos económicos</a:t>
            </a:r>
          </a:p>
          <a:p>
            <a:r>
              <a:rPr lang="es-ES" dirty="0" smtClean="0"/>
              <a:t>Hilvana ideas y evidencia que permiten la construcción de un argumento sólido</a:t>
            </a:r>
          </a:p>
          <a:p>
            <a:endParaRPr lang="es-P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dirty="0" smtClean="0"/>
              <a:t>Criterio 5: </a:t>
            </a:r>
            <a:r>
              <a:rPr lang="es-ES" b="1" dirty="0" smtClean="0"/>
              <a:t>Estructura y redacción</a:t>
            </a:r>
            <a:endParaRPr lang="es-PE" b="1" dirty="0"/>
          </a:p>
        </p:txBody>
      </p:sp>
      <p:sp>
        <p:nvSpPr>
          <p:cNvPr id="3" name="2 Marcador de contenido"/>
          <p:cNvSpPr>
            <a:spLocks noGrp="1"/>
          </p:cNvSpPr>
          <p:nvPr>
            <p:ph idx="1"/>
          </p:nvPr>
        </p:nvSpPr>
        <p:spPr/>
        <p:txBody>
          <a:bodyPr/>
          <a:lstStyle/>
          <a:p>
            <a:endParaRPr lang="es-ES" b="1" dirty="0" smtClean="0"/>
          </a:p>
          <a:p>
            <a:r>
              <a:rPr lang="es-ES" dirty="0" smtClean="0"/>
              <a:t>La respuesta se ha estructurado bien (introducción, desarrollo y conclusiones), y expresa ideas con claridad y coherencia.</a:t>
            </a:r>
          </a:p>
          <a:p>
            <a:r>
              <a:rPr lang="es-ES" dirty="0" smtClean="0"/>
              <a:t>Presenta un texto correctamente escrito,  limpio y con buena ortografía</a:t>
            </a:r>
            <a:endParaRPr lang="es-PE" dirty="0" smtClean="0"/>
          </a:p>
          <a:p>
            <a:endParaRPr lang="es-P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b="1" dirty="0" smtClean="0">
                <a:effectLst>
                  <a:outerShdw blurRad="38100" dist="38100" dir="2700000" algn="tl">
                    <a:srgbClr val="000000">
                      <a:alpha val="43137"/>
                    </a:srgbClr>
                  </a:outerShdw>
                </a:effectLst>
              </a:rPr>
              <a:t>¿Qué entra en los ensayos?</a:t>
            </a:r>
            <a:endParaRPr lang="es-PE" b="1" dirty="0">
              <a:effectLst>
                <a:outerShdw blurRad="38100" dist="38100" dir="2700000" algn="tl">
                  <a:srgbClr val="000000">
                    <a:alpha val="43137"/>
                  </a:srgbClr>
                </a:outerShdw>
              </a:effectLst>
            </a:endParaRPr>
          </a:p>
        </p:txBody>
      </p:sp>
      <p:sp>
        <p:nvSpPr>
          <p:cNvPr id="3" name="2 Marcador de contenido"/>
          <p:cNvSpPr>
            <a:spLocks noGrp="1"/>
          </p:cNvSpPr>
          <p:nvPr>
            <p:ph sz="quarter" idx="1"/>
          </p:nvPr>
        </p:nvSpPr>
        <p:spPr>
          <a:xfrm>
            <a:off x="1331640" y="1584176"/>
            <a:ext cx="7602048" cy="5229200"/>
          </a:xfrm>
        </p:spPr>
        <p:txBody>
          <a:bodyPr>
            <a:normAutofit/>
          </a:bodyPr>
          <a:lstStyle/>
          <a:p>
            <a:r>
              <a:rPr lang="es-PE" dirty="0" smtClean="0"/>
              <a:t>Todos los textos de los autores leídos</a:t>
            </a:r>
          </a:p>
          <a:p>
            <a:r>
              <a:rPr lang="es-PE" dirty="0" smtClean="0"/>
              <a:t>Lo expuesto por el profesor en clase</a:t>
            </a:r>
          </a:p>
        </p:txBody>
      </p:sp>
    </p:spTree>
    <p:extLst>
      <p:ext uri="{BB962C8B-B14F-4D97-AF65-F5344CB8AC3E}">
        <p14:creationId xmlns:p14="http://schemas.microsoft.com/office/powerpoint/2010/main" val="211385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32560" y="359898"/>
            <a:ext cx="7406640" cy="2060990"/>
          </a:xfrm>
        </p:spPr>
        <p:txBody>
          <a:bodyPr anchor="t"/>
          <a:lstStyle/>
          <a:p>
            <a:pPr algn="ctr"/>
            <a:r>
              <a:rPr lang="es-PE" dirty="0" smtClean="0"/>
              <a:t>Algunos ejemplos de ciclos  anteriores </a:t>
            </a:r>
            <a:endParaRPr lang="es-PE" dirty="0"/>
          </a:p>
        </p:txBody>
      </p:sp>
      <p:pic>
        <p:nvPicPr>
          <p:cNvPr id="1026" name="Picture 2" descr="http://1.bp.blogspot.com/_EI96PTdZkwQ/S-lp87XCwNI/AAAAAAAAAGA/V3-SzdACcW0/s1600/ensayo.jpg">
            <a:hlinkClick r:id="rId2"/>
          </p:cNvPr>
          <p:cNvPicPr>
            <a:picLocks noChangeAspect="1" noChangeArrowheads="1"/>
          </p:cNvPicPr>
          <p:nvPr/>
        </p:nvPicPr>
        <p:blipFill>
          <a:blip r:embed="rId3" cstate="print"/>
          <a:srcRect/>
          <a:stretch>
            <a:fillRect/>
          </a:stretch>
        </p:blipFill>
        <p:spPr bwMode="auto">
          <a:xfrm>
            <a:off x="3188773" y="2205955"/>
            <a:ext cx="3543467" cy="446340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PE" dirty="0" smtClean="0"/>
              <a:t>Ejemplo I</a:t>
            </a:r>
            <a:endParaRPr lang="es-PE" dirty="0"/>
          </a:p>
        </p:txBody>
      </p:sp>
      <p:sp>
        <p:nvSpPr>
          <p:cNvPr id="3" name="2 Marcador de contenido"/>
          <p:cNvSpPr>
            <a:spLocks noGrp="1"/>
          </p:cNvSpPr>
          <p:nvPr>
            <p:ph idx="1"/>
          </p:nvPr>
        </p:nvSpPr>
        <p:spPr>
          <a:xfrm>
            <a:off x="1435608" y="1628800"/>
            <a:ext cx="7498080" cy="5040560"/>
          </a:xfrm>
        </p:spPr>
        <p:txBody>
          <a:bodyPr>
            <a:normAutofit fontScale="77500" lnSpcReduction="20000"/>
          </a:bodyPr>
          <a:lstStyle/>
          <a:p>
            <a:pPr lvl="0"/>
            <a:r>
              <a:rPr lang="es-ES" dirty="0" smtClean="0"/>
              <a:t>Debido a su profundidad y expansión,  el colapso económico de 1929 a1934 no tuvo precedente en la historia económica del mundo, por lo que significó un gran desafío para los gobernantes y empresarios en términos de las políticas económicas por las cuales optar para recuperar a sus economías de la “Gran Depresión”.  Una de las opciones era mantener a todo costo la estabilidad monetaria. Una segunda opción era expandir el gasto público para reactivar la demanda interna.  </a:t>
            </a:r>
          </a:p>
          <a:p>
            <a:pPr lvl="0">
              <a:buNone/>
            </a:pPr>
            <a:r>
              <a:rPr lang="es-ES" dirty="0" smtClean="0"/>
              <a:t>	</a:t>
            </a:r>
            <a:r>
              <a:rPr lang="es-ES" u="sng" dirty="0" smtClean="0"/>
              <a:t>A partir de la experiencia peruana y estadounidense discuta las diferencias conceptuales y las consecuencias político-económicas de ambas propuestas.</a:t>
            </a:r>
          </a:p>
          <a:p>
            <a:pPr>
              <a:buNone/>
            </a:pP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Ejemplo 2</a:t>
            </a:r>
          </a:p>
        </p:txBody>
      </p:sp>
      <p:sp>
        <p:nvSpPr>
          <p:cNvPr id="3" name="2 Marcador de contenido"/>
          <p:cNvSpPr>
            <a:spLocks noGrp="1"/>
          </p:cNvSpPr>
          <p:nvPr>
            <p:ph idx="1"/>
          </p:nvPr>
        </p:nvSpPr>
        <p:spPr>
          <a:xfrm>
            <a:off x="1259632" y="1447800"/>
            <a:ext cx="7674056" cy="5221560"/>
          </a:xfrm>
        </p:spPr>
        <p:txBody>
          <a:bodyPr>
            <a:normAutofit fontScale="70000" lnSpcReduction="20000"/>
          </a:bodyPr>
          <a:lstStyle/>
          <a:p>
            <a:r>
              <a:rPr lang="es-PE" sz="3100" dirty="0"/>
              <a:t>El modelo exportador aplicado entre 1850 y 1920 presuponía que el incremento de las exportaciones traería cambios estructurales en la economía latinoamericana. Y así ocurrió en cierto modo: durante esas siete décadas, la región </a:t>
            </a:r>
            <a:r>
              <a:rPr lang="es-PE" sz="3100" dirty="0" smtClean="0"/>
              <a:t>experimentó </a:t>
            </a:r>
            <a:r>
              <a:rPr lang="es-PE" sz="3100" dirty="0"/>
              <a:t>una serie de cambios en diversos ámbitos, de modo tal que no habían ocurrido en los tres siglos anteriores. Sin embargo, estas variaciones no fueron suficientes para generar el crecimiento y desarrollo que brindase beneficios a sus habitantes, muchos de los cuales no mejoraron sus condiciones de vida, según se desprende de los textos de autores como </a:t>
            </a:r>
            <a:r>
              <a:rPr lang="es-PE" sz="3100" dirty="0" err="1"/>
              <a:t>Bértola</a:t>
            </a:r>
            <a:r>
              <a:rPr lang="es-PE" sz="3100" dirty="0"/>
              <a:t> y Ocampo y </a:t>
            </a:r>
            <a:r>
              <a:rPr lang="es-PE" sz="3100" dirty="0" err="1"/>
              <a:t>Bulmer</a:t>
            </a:r>
            <a:r>
              <a:rPr lang="es-PE" sz="3100" dirty="0"/>
              <a:t> Thomas.</a:t>
            </a:r>
          </a:p>
          <a:p>
            <a:pPr marL="356616" lvl="1" indent="0">
              <a:buNone/>
            </a:pPr>
            <a:r>
              <a:rPr lang="es-PE" sz="3100" dirty="0" smtClean="0"/>
              <a:t>A </a:t>
            </a:r>
            <a:r>
              <a:rPr lang="es-PE" sz="3100" dirty="0"/>
              <a:t>partir de lo visto en clase y las lecturas discutidas, </a:t>
            </a:r>
            <a:r>
              <a:rPr lang="es-PE" sz="3100" u="sng" dirty="0"/>
              <a:t>evalúe qué pesó en la insuficiencia del modelo a largo plazo: si los factores internos (mercados de tierra, mercado laboral y capital) o los factores externos (volatilidad, demanda y flujos de inversión extranjeras). Use el caso peruano y otro país de su elección para sustentar su argumento, basándose en los autores ya señalados así como en Rosemary </a:t>
            </a:r>
            <a:r>
              <a:rPr lang="es-PE" sz="3100" u="sng" dirty="0" err="1"/>
              <a:t>Thorp</a:t>
            </a:r>
            <a:r>
              <a:rPr lang="es-PE" sz="3100" u="sng" dirty="0"/>
              <a:t>.</a:t>
            </a:r>
          </a:p>
          <a:p>
            <a:endParaRPr lang="es-PE" dirty="0"/>
          </a:p>
        </p:txBody>
      </p:sp>
    </p:spTree>
    <p:extLst>
      <p:ext uri="{BB962C8B-B14F-4D97-AF65-F5344CB8AC3E}">
        <p14:creationId xmlns:p14="http://schemas.microsoft.com/office/powerpoint/2010/main" val="3008322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188640"/>
            <a:ext cx="7498080" cy="936104"/>
          </a:xfrm>
        </p:spPr>
        <p:txBody>
          <a:bodyPr anchor="t"/>
          <a:lstStyle/>
          <a:p>
            <a:r>
              <a:rPr lang="es-PE" dirty="0" smtClean="0"/>
              <a:t>Ejemplo 3</a:t>
            </a:r>
            <a:endParaRPr lang="es-PE" dirty="0"/>
          </a:p>
        </p:txBody>
      </p:sp>
      <p:sp>
        <p:nvSpPr>
          <p:cNvPr id="3" name="2 Marcador de contenido"/>
          <p:cNvSpPr>
            <a:spLocks noGrp="1"/>
          </p:cNvSpPr>
          <p:nvPr>
            <p:ph idx="1"/>
          </p:nvPr>
        </p:nvSpPr>
        <p:spPr>
          <a:xfrm>
            <a:off x="1331640" y="1268760"/>
            <a:ext cx="7602048" cy="5328592"/>
          </a:xfrm>
        </p:spPr>
        <p:txBody>
          <a:bodyPr>
            <a:noAutofit/>
          </a:bodyPr>
          <a:lstStyle/>
          <a:p>
            <a:r>
              <a:rPr lang="es-PE" sz="2200" dirty="0" smtClean="0"/>
              <a:t>El algodón, el azúcar, el arroz y el café constituían para 1913 más de la mitad de las exportaciones de los países que se encontraban ubicados en los trópicos. </a:t>
            </a:r>
            <a:r>
              <a:rPr lang="es-PE" sz="2200" dirty="0" err="1" smtClean="0"/>
              <a:t>Frieden</a:t>
            </a:r>
            <a:r>
              <a:rPr lang="es-PE" sz="2200" dirty="0" smtClean="0"/>
              <a:t> sostiene que estos cuatro productos no solo difieren en su forma de producción sino que también crearon sociedades diferentes. De acuerdo con este autor, el azúcar y el algodón fueron productos “reaccionarios” que crearon las sociedades más desiguales en los países en vías de desarrollo. Por el contrario, el café y el arroz eran productos ideales para granjeros por lo que desarrollaban sociedades de mercado más igualitarias con sistemas políticos más incluyentes.</a:t>
            </a:r>
          </a:p>
          <a:p>
            <a:pPr marL="82296" indent="0">
              <a:buNone/>
            </a:pPr>
            <a:r>
              <a:rPr lang="es-PE" sz="2200" dirty="0" smtClean="0"/>
              <a:t> </a:t>
            </a:r>
            <a:r>
              <a:rPr lang="es-PE" sz="2200" u="sng" dirty="0" smtClean="0"/>
              <a:t>Discuta este argumento a partir de lo leído y conversado en clase sobre el caso peruano y otros países sudamericanos</a:t>
            </a:r>
            <a:r>
              <a:rPr lang="es-PE" sz="2200" dirty="0" smtClean="0"/>
              <a:t>.</a:t>
            </a:r>
          </a:p>
          <a:p>
            <a:pPr>
              <a:buNone/>
            </a:pPr>
            <a:endParaRPr lang="es-PE" sz="2400" dirty="0" smtClean="0"/>
          </a:p>
          <a:p>
            <a:endParaRPr lang="es-PE" sz="2200"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PE" dirty="0" smtClean="0"/>
              <a:t>Ejemplo 4</a:t>
            </a:r>
            <a:endParaRPr lang="es-PE" dirty="0"/>
          </a:p>
        </p:txBody>
      </p:sp>
      <p:sp>
        <p:nvSpPr>
          <p:cNvPr id="3" name="2 Marcador de contenido"/>
          <p:cNvSpPr>
            <a:spLocks noGrp="1"/>
          </p:cNvSpPr>
          <p:nvPr>
            <p:ph idx="1"/>
          </p:nvPr>
        </p:nvSpPr>
        <p:spPr>
          <a:xfrm>
            <a:off x="1435608" y="1447800"/>
            <a:ext cx="7498080" cy="5149552"/>
          </a:xfrm>
        </p:spPr>
        <p:txBody>
          <a:bodyPr>
            <a:normAutofit fontScale="70000" lnSpcReduction="20000"/>
          </a:bodyPr>
          <a:lstStyle/>
          <a:p>
            <a:r>
              <a:rPr lang="es-PE" sz="3100" dirty="0" smtClean="0"/>
              <a:t>Según </a:t>
            </a:r>
            <a:r>
              <a:rPr lang="es-PE" sz="3100" dirty="0" err="1" smtClean="0"/>
              <a:t>Jeffry</a:t>
            </a:r>
            <a:r>
              <a:rPr lang="es-PE" sz="3100" dirty="0" smtClean="0"/>
              <a:t> </a:t>
            </a:r>
            <a:r>
              <a:rPr lang="es-PE" sz="3100" dirty="0" err="1" smtClean="0"/>
              <a:t>Frieden</a:t>
            </a:r>
            <a:r>
              <a:rPr lang="es-PE" sz="3100" dirty="0" smtClean="0"/>
              <a:t>, durante la denominada edad dorada del capitalismo clásico y hasta el crack del 29, los países que salieron adelante fueron aquellos que aprovecharon su ventaja comparativa y se especializaron dentro de la división del trabajo mundial. En este contexto, Perú participó de la globalización tanto exportando productos primarios dentro de las cadenas de mercancías existentes como recibiendo capital extranjero. Gracias a su economía abierta, como señala </a:t>
            </a:r>
            <a:r>
              <a:rPr lang="es-PE" sz="3100" dirty="0" err="1" smtClean="0"/>
              <a:t>Hunt</a:t>
            </a:r>
            <a:r>
              <a:rPr lang="es-PE" sz="3100" dirty="0" smtClean="0"/>
              <a:t>, </a:t>
            </a:r>
            <a:r>
              <a:rPr lang="es-PE" sz="3100" i="1" dirty="0" smtClean="0"/>
              <a:t>“[el] Perú crecía. Con cada década transcurrida, más gente había entrado al sector capitalista y gozaba de sus niveles de consumo más altos.  Al mismo tiempo, el Perú se vio encerrado en las condiciones del dualismo, la desigualdad del ingreso y la penetración extranjera” </a:t>
            </a:r>
            <a:r>
              <a:rPr lang="es-PE" sz="3100" dirty="0" smtClean="0"/>
              <a:t>(pp. 189-190). </a:t>
            </a:r>
          </a:p>
          <a:p>
            <a:pPr marL="82296" indent="0">
              <a:buNone/>
            </a:pPr>
            <a:r>
              <a:rPr lang="es-PE" sz="3100" dirty="0" smtClean="0"/>
              <a:t>A partir de lo visto en clase y las lecturas de </a:t>
            </a:r>
            <a:r>
              <a:rPr lang="es-PE" sz="3100" dirty="0" err="1" smtClean="0"/>
              <a:t>Cheesman</a:t>
            </a:r>
            <a:r>
              <a:rPr lang="es-PE" sz="3100" dirty="0" smtClean="0"/>
              <a:t>, Miller y Bulmer Thomas, </a:t>
            </a:r>
            <a:r>
              <a:rPr lang="es-PE" sz="3100" u="sng" dirty="0" smtClean="0"/>
              <a:t>desarrolle un ensayo en el que discuta hasta qué punto hubo cambios en la estructura económica peruana entre las últimas décadas del siglo XIX y las primeras del XX.</a:t>
            </a:r>
            <a:endParaRPr lang="es-PE" sz="3100" dirty="0" smtClean="0"/>
          </a:p>
          <a:p>
            <a:pPr>
              <a:buNone/>
            </a:pPr>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778098"/>
          </a:xfrm>
        </p:spPr>
        <p:txBody>
          <a:bodyPr anchor="t"/>
          <a:lstStyle/>
          <a:p>
            <a:r>
              <a:rPr lang="es-PE" dirty="0" smtClean="0"/>
              <a:t>Objetivos de la evaluación</a:t>
            </a:r>
            <a:endParaRPr lang="es-PE" dirty="0"/>
          </a:p>
        </p:txBody>
      </p:sp>
      <p:sp>
        <p:nvSpPr>
          <p:cNvPr id="3" name="2 Marcador de contenido"/>
          <p:cNvSpPr>
            <a:spLocks noGrp="1"/>
          </p:cNvSpPr>
          <p:nvPr>
            <p:ph idx="1"/>
          </p:nvPr>
        </p:nvSpPr>
        <p:spPr>
          <a:xfrm>
            <a:off x="1435608" y="1268760"/>
            <a:ext cx="7498080" cy="5328592"/>
          </a:xfrm>
        </p:spPr>
        <p:txBody>
          <a:bodyPr>
            <a:normAutofit fontScale="92500" lnSpcReduction="20000"/>
          </a:bodyPr>
          <a:lstStyle/>
          <a:p>
            <a:pPr marL="514350" indent="-514350">
              <a:buNone/>
            </a:pPr>
            <a:r>
              <a:rPr lang="es-PE" dirty="0" smtClean="0"/>
              <a:t>El alumno debe ser capaz de:</a:t>
            </a:r>
          </a:p>
          <a:p>
            <a:pPr marL="514350" indent="-514350">
              <a:buFont typeface="+mj-lt"/>
              <a:buAutoNum type="arabicPeriod"/>
            </a:pPr>
            <a:r>
              <a:rPr lang="es-PE" dirty="0" smtClean="0"/>
              <a:t>Identificar patrones históricos y modelos económicos</a:t>
            </a:r>
          </a:p>
          <a:p>
            <a:pPr marL="514350" indent="-514350">
              <a:buFont typeface="+mj-lt"/>
              <a:buAutoNum type="arabicPeriod"/>
            </a:pPr>
            <a:r>
              <a:rPr lang="es-PE" dirty="0" smtClean="0"/>
              <a:t>Elaborar argumentos propios a partir de la discusión crítica con los autores leídos</a:t>
            </a:r>
            <a:endParaRPr lang="es-ES" dirty="0" smtClean="0"/>
          </a:p>
          <a:p>
            <a:pPr marL="514350" indent="-514350">
              <a:buFont typeface="+mj-lt"/>
              <a:buAutoNum type="arabicPeriod"/>
            </a:pPr>
            <a:r>
              <a:rPr lang="es-PE" dirty="0" smtClean="0"/>
              <a:t>Redactar un ensayo argumentativo y académico que cumpla con:  </a:t>
            </a:r>
          </a:p>
          <a:p>
            <a:pPr marL="788670" lvl="1" indent="-514350">
              <a:buFont typeface="Wingdings" pitchFamily="2" charset="2"/>
              <a:buChar char="§"/>
            </a:pPr>
            <a:r>
              <a:rPr lang="es-PE" u="sng" dirty="0" smtClean="0"/>
              <a:t>Coherencia</a:t>
            </a:r>
            <a:r>
              <a:rPr lang="es-PE" dirty="0" smtClean="0"/>
              <a:t> en la presentación de las ideas centrales y del argumento</a:t>
            </a:r>
          </a:p>
          <a:p>
            <a:pPr marL="788670" lvl="1" indent="-514350">
              <a:buFont typeface="Wingdings" pitchFamily="2" charset="2"/>
              <a:buChar char="§"/>
            </a:pPr>
            <a:r>
              <a:rPr lang="es-PE" u="sng" dirty="0" smtClean="0"/>
              <a:t>Pertinencia</a:t>
            </a:r>
            <a:r>
              <a:rPr lang="es-PE" dirty="0" smtClean="0"/>
              <a:t> en la selección de datos y casos a analizar</a:t>
            </a:r>
          </a:p>
          <a:p>
            <a:pPr marL="788670" lvl="1" indent="-514350">
              <a:buFont typeface="Wingdings" pitchFamily="2" charset="2"/>
              <a:buChar char="§"/>
            </a:pPr>
            <a:r>
              <a:rPr lang="es-PE" u="sng" dirty="0" smtClean="0"/>
              <a:t>Rigurosidad </a:t>
            </a:r>
            <a:r>
              <a:rPr lang="es-PE" dirty="0" smtClean="0"/>
              <a:t>en la referencia formal de los textos aludidos (indicar cuál es el autor)</a:t>
            </a:r>
            <a:endParaRPr lang="es-P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03648" y="1628800"/>
            <a:ext cx="7272808" cy="3970318"/>
          </a:xfrm>
          <a:prstGeom prst="rect">
            <a:avLst/>
          </a:prstGeom>
        </p:spPr>
        <p:txBody>
          <a:bodyPr wrap="square">
            <a:spAutoFit/>
          </a:bodyPr>
          <a:lstStyle/>
          <a:p>
            <a:r>
              <a:rPr lang="es-PE" dirty="0"/>
              <a:t>En la segunda mitad del siglo XIX, el mercado internacional experimentó un conjunto de transformaciones que implicaron la inserción de América Latina en dicho mercado como región exportadora de materias primas. Para </a:t>
            </a:r>
            <a:r>
              <a:rPr lang="es-PE" dirty="0" err="1"/>
              <a:t>Rodrik</a:t>
            </a:r>
            <a:r>
              <a:rPr lang="es-PE" dirty="0"/>
              <a:t>, esto se debió a la capacidad del Estado para reducir costos de transacción y generar consensos económicos en las élites, mientras que </a:t>
            </a:r>
            <a:r>
              <a:rPr lang="es-PE" dirty="0" err="1"/>
              <a:t>Bulmer</a:t>
            </a:r>
            <a:r>
              <a:rPr lang="es-PE" dirty="0"/>
              <a:t>-Thomas enfatiza la importancia que la lotería de bienes tuvo para el surgimiento y desarrollo del sector exportador latinoamericano. Por último, </a:t>
            </a:r>
            <a:r>
              <a:rPr lang="es-PE" dirty="0" err="1"/>
              <a:t>Thorp</a:t>
            </a:r>
            <a:r>
              <a:rPr lang="es-PE" dirty="0"/>
              <a:t> y </a:t>
            </a:r>
            <a:r>
              <a:rPr lang="es-PE" dirty="0" err="1"/>
              <a:t>Bertram</a:t>
            </a:r>
            <a:r>
              <a:rPr lang="es-PE" dirty="0"/>
              <a:t> destacan la importancia que tiene que el Estado y/o una elite promuevan, no sólo el crecimiento sino también la diversificación.</a:t>
            </a:r>
          </a:p>
          <a:p>
            <a:r>
              <a:rPr lang="es-PE" dirty="0"/>
              <a:t> </a:t>
            </a:r>
          </a:p>
          <a:p>
            <a:r>
              <a:rPr lang="es-PE" dirty="0"/>
              <a:t> A partir de las lecturas realizadas y lo visto en clase, </a:t>
            </a:r>
            <a:r>
              <a:rPr lang="es-PE" i="1" dirty="0"/>
              <a:t>evalúe en qué medida la oferta inelástica de mano de obra y tierras condicionó el desarrollo del sector exportador latinoamericano. Utilice el caso peruano y argentino para sustentar su respuesta</a:t>
            </a:r>
            <a:r>
              <a:rPr lang="es-PE" dirty="0"/>
              <a:t>.</a:t>
            </a:r>
          </a:p>
        </p:txBody>
      </p:sp>
      <p:sp>
        <p:nvSpPr>
          <p:cNvPr id="4" name="3 Título"/>
          <p:cNvSpPr>
            <a:spLocks noGrp="1"/>
          </p:cNvSpPr>
          <p:nvPr>
            <p:ph type="title"/>
          </p:nvPr>
        </p:nvSpPr>
        <p:spPr/>
        <p:txBody>
          <a:bodyPr/>
          <a:lstStyle/>
          <a:p>
            <a:r>
              <a:rPr lang="es-PE" dirty="0" smtClean="0"/>
              <a:t>Ejemplo 5</a:t>
            </a:r>
            <a:endParaRPr lang="es-PE" dirty="0"/>
          </a:p>
        </p:txBody>
      </p:sp>
    </p:spTree>
    <p:extLst>
      <p:ext uri="{BB962C8B-B14F-4D97-AF65-F5344CB8AC3E}">
        <p14:creationId xmlns:p14="http://schemas.microsoft.com/office/powerpoint/2010/main" val="2564880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12912" y="1556792"/>
            <a:ext cx="7632848" cy="4524315"/>
          </a:xfrm>
          <a:prstGeom prst="rect">
            <a:avLst/>
          </a:prstGeom>
        </p:spPr>
        <p:txBody>
          <a:bodyPr wrap="square">
            <a:spAutoFit/>
          </a:bodyPr>
          <a:lstStyle/>
          <a:p>
            <a:r>
              <a:rPr lang="es-PE" dirty="0"/>
              <a:t>En su análisis de la primera globalización (1890-1914), </a:t>
            </a:r>
            <a:r>
              <a:rPr lang="es-PE" dirty="0" err="1"/>
              <a:t>Rodrik</a:t>
            </a:r>
            <a:r>
              <a:rPr lang="es-PE" dirty="0"/>
              <a:t> sostiene que la economía mundial logró despegar gracias al ejercicio del imperialismo y el consenso alcanzado en torno a algunas ideas económicas clave (liberalismo, patrón oro) por quienes decidían las políticas. En América Latina se buscó, como señala </a:t>
            </a:r>
            <a:r>
              <a:rPr lang="es-PE" dirty="0" err="1"/>
              <a:t>Bulmer</a:t>
            </a:r>
            <a:r>
              <a:rPr lang="es-PE" dirty="0"/>
              <a:t>-Thomas, alcanzar el desarrollo a partir del aumento de las exportaciones, asumiendo que esto último generaría inevitablemente lo primero, y por ello los distintos Estados buscaron integrarse a la economía mundial. </a:t>
            </a:r>
            <a:r>
              <a:rPr lang="es-PE" dirty="0" err="1"/>
              <a:t>Thorp</a:t>
            </a:r>
            <a:r>
              <a:rPr lang="es-PE" dirty="0"/>
              <a:t> y </a:t>
            </a:r>
            <a:r>
              <a:rPr lang="es-PE" dirty="0" err="1"/>
              <a:t>Bertram</a:t>
            </a:r>
            <a:r>
              <a:rPr lang="es-PE" dirty="0"/>
              <a:t>, por su parte, sostienen que para poder alcanzar el desarrollo debemos tener en cuenta las dimensiones del valor de retorno del sector exportador y su impacto en la economía nacional.</a:t>
            </a:r>
          </a:p>
          <a:p>
            <a:r>
              <a:rPr lang="es-PE" dirty="0"/>
              <a:t> </a:t>
            </a:r>
          </a:p>
          <a:p>
            <a:r>
              <a:rPr lang="es-PE" dirty="0"/>
              <a:t>A partir de las lecturas realizadas y de lo visto en clase, </a:t>
            </a:r>
            <a:r>
              <a:rPr lang="es-PE" i="1" dirty="0"/>
              <a:t>analice en qué medida el modelo de desarrollo por exportaciones tuvo éxito en América Latina, tomando en cuenta de un lado su capacidad para generar eslabonamientos, y del otro el papel que tuvo el capital extranjero.</a:t>
            </a:r>
            <a:endParaRPr lang="es-PE" dirty="0"/>
          </a:p>
          <a:p>
            <a:r>
              <a:rPr lang="es-PE" dirty="0"/>
              <a:t> </a:t>
            </a:r>
          </a:p>
        </p:txBody>
      </p:sp>
      <p:sp>
        <p:nvSpPr>
          <p:cNvPr id="3" name="2 Título"/>
          <p:cNvSpPr>
            <a:spLocks noGrp="1"/>
          </p:cNvSpPr>
          <p:nvPr>
            <p:ph type="title"/>
          </p:nvPr>
        </p:nvSpPr>
        <p:spPr/>
        <p:txBody>
          <a:bodyPr/>
          <a:lstStyle/>
          <a:p>
            <a:r>
              <a:rPr lang="es-PE" dirty="0" smtClean="0"/>
              <a:t>Ejemplo 6</a:t>
            </a:r>
            <a:endParaRPr lang="es-PE" dirty="0"/>
          </a:p>
        </p:txBody>
      </p:sp>
    </p:spTree>
    <p:extLst>
      <p:ext uri="{BB962C8B-B14F-4D97-AF65-F5344CB8AC3E}">
        <p14:creationId xmlns:p14="http://schemas.microsoft.com/office/powerpoint/2010/main" val="108281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1628800"/>
            <a:ext cx="7344816" cy="3693319"/>
          </a:xfrm>
          <a:prstGeom prst="rect">
            <a:avLst/>
          </a:prstGeom>
        </p:spPr>
        <p:txBody>
          <a:bodyPr wrap="square">
            <a:spAutoFit/>
          </a:bodyPr>
          <a:lstStyle/>
          <a:p>
            <a:r>
              <a:rPr lang="es-PE" dirty="0"/>
              <a:t>Uno de los principales argumentos de los autores discutidos en clase como </a:t>
            </a:r>
            <a:r>
              <a:rPr lang="es-PE" dirty="0" err="1"/>
              <a:t>Bulmer</a:t>
            </a:r>
            <a:r>
              <a:rPr lang="es-PE" dirty="0"/>
              <a:t>-Thomas, es que la dependencia de América Latina respecto de los mercados exteriores ha tenido un papel central en las políticas económicas y el desarrollo de los sectores de producción. Algunos de ellos, como </a:t>
            </a:r>
            <a:r>
              <a:rPr lang="es-PE" dirty="0" err="1"/>
              <a:t>Thorp</a:t>
            </a:r>
            <a:r>
              <a:rPr lang="es-PE" dirty="0"/>
              <a:t> y </a:t>
            </a:r>
            <a:r>
              <a:rPr lang="es-PE" dirty="0" err="1"/>
              <a:t>Bertram</a:t>
            </a:r>
            <a:r>
              <a:rPr lang="es-PE" dirty="0"/>
              <a:t>, sugieren que esta excesiva dependencia explicaría las limitaciones de la región en cuanto a su desarrollo autónomo. </a:t>
            </a:r>
          </a:p>
          <a:p>
            <a:r>
              <a:rPr lang="es-PE" dirty="0"/>
              <a:t> </a:t>
            </a:r>
          </a:p>
          <a:p>
            <a:r>
              <a:rPr lang="es-ES" dirty="0"/>
              <a:t>Tomando en cuenta estas opiniones y de acuerdo a lo leído y explicado en el curso, </a:t>
            </a:r>
            <a:r>
              <a:rPr lang="es-ES" i="1" dirty="0"/>
              <a:t>discuta dos casos de diversificación económica y las limitaciones que tuvieron los sectores que la impulsaron para conciliar la autonomía del aparato productivo con el crecimiento. Utilice el caso peruano y otro país latinoamericano de su elección para sustentar su argumento.</a:t>
            </a:r>
            <a:endParaRPr lang="es-PE" dirty="0"/>
          </a:p>
          <a:p>
            <a:r>
              <a:rPr lang="es-PE" dirty="0"/>
              <a:t> </a:t>
            </a:r>
          </a:p>
        </p:txBody>
      </p:sp>
      <p:sp>
        <p:nvSpPr>
          <p:cNvPr id="3" name="2 Título"/>
          <p:cNvSpPr>
            <a:spLocks noGrp="1"/>
          </p:cNvSpPr>
          <p:nvPr>
            <p:ph type="title"/>
          </p:nvPr>
        </p:nvSpPr>
        <p:spPr/>
        <p:txBody>
          <a:bodyPr/>
          <a:lstStyle/>
          <a:p>
            <a:r>
              <a:rPr lang="es-PE" dirty="0" smtClean="0"/>
              <a:t>Ejemplo 7</a:t>
            </a:r>
            <a:endParaRPr lang="es-PE" dirty="0"/>
          </a:p>
        </p:txBody>
      </p:sp>
    </p:spTree>
    <p:extLst>
      <p:ext uri="{BB962C8B-B14F-4D97-AF65-F5344CB8AC3E}">
        <p14:creationId xmlns:p14="http://schemas.microsoft.com/office/powerpoint/2010/main" val="12735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850106"/>
          </a:xfrm>
        </p:spPr>
        <p:txBody>
          <a:bodyPr/>
          <a:lstStyle/>
          <a:p>
            <a:r>
              <a:rPr lang="es-PE" dirty="0" smtClean="0"/>
              <a:t>Estructura de un ensayo</a:t>
            </a:r>
            <a:endParaRPr lang="es-PE" dirty="0"/>
          </a:p>
        </p:txBody>
      </p:sp>
      <p:graphicFrame>
        <p:nvGraphicFramePr>
          <p:cNvPr id="4" name="3 Diagrama"/>
          <p:cNvGraphicFramePr/>
          <p:nvPr/>
        </p:nvGraphicFramePr>
        <p:xfrm>
          <a:off x="1547664" y="1556792"/>
          <a:ext cx="6672064"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778098"/>
          </a:xfrm>
        </p:spPr>
        <p:txBody>
          <a:bodyPr/>
          <a:lstStyle/>
          <a:p>
            <a:r>
              <a:rPr lang="es-PE" dirty="0" smtClean="0"/>
              <a:t>Introducción</a:t>
            </a:r>
            <a:endParaRPr lang="es-PE" dirty="0"/>
          </a:p>
        </p:txBody>
      </p:sp>
      <p:sp>
        <p:nvSpPr>
          <p:cNvPr id="3" name="2 Marcador de contenido"/>
          <p:cNvSpPr>
            <a:spLocks noGrp="1"/>
          </p:cNvSpPr>
          <p:nvPr>
            <p:ph idx="1"/>
          </p:nvPr>
        </p:nvSpPr>
        <p:spPr>
          <a:xfrm>
            <a:off x="1331640" y="1447800"/>
            <a:ext cx="7602048" cy="5077544"/>
          </a:xfrm>
        </p:spPr>
        <p:txBody>
          <a:bodyPr>
            <a:normAutofit fontScale="85000" lnSpcReduction="10000"/>
          </a:bodyPr>
          <a:lstStyle/>
          <a:p>
            <a:r>
              <a:rPr lang="es-PE" dirty="0" smtClean="0"/>
              <a:t>Ubicar al lector en el contexto (tiempo y espacio históricos)</a:t>
            </a:r>
          </a:p>
          <a:p>
            <a:r>
              <a:rPr lang="es-PE" dirty="0" smtClean="0"/>
              <a:t>Vincular con el tema o planteamiento y definir conceptos clave implicados</a:t>
            </a:r>
          </a:p>
          <a:p>
            <a:r>
              <a:rPr lang="es-PE" dirty="0" smtClean="0"/>
              <a:t>Presentar el argumento o postura frente al planteamiento clara y explícitamente</a:t>
            </a:r>
          </a:p>
          <a:p>
            <a:r>
              <a:rPr lang="es-PE" dirty="0" smtClean="0"/>
              <a:t>Describir la estructura del ensayo: indicar los aspectos o ámbitos que se van a abarcar para sustentar el argumento (enfoque) </a:t>
            </a:r>
          </a:p>
          <a:p>
            <a:pPr>
              <a:buNone/>
            </a:pPr>
            <a:r>
              <a:rPr lang="es-PE" b="1" dirty="0" smtClean="0">
                <a:solidFill>
                  <a:schemeClr val="accent1"/>
                </a:solidFill>
              </a:rPr>
              <a:t>* Esta sección debe evidenciar una clara comprensión de los requerimientos de la pregunta y un solvente manejo del tema.</a:t>
            </a:r>
          </a:p>
          <a:p>
            <a:pPr>
              <a:buNone/>
            </a:pPr>
            <a:endParaRPr lang="es-PE" dirty="0" smtClean="0"/>
          </a:p>
          <a:p>
            <a:endParaRPr lang="es-P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850106"/>
          </a:xfrm>
        </p:spPr>
        <p:txBody>
          <a:bodyPr/>
          <a:lstStyle/>
          <a:p>
            <a:r>
              <a:rPr lang="es-PE" dirty="0" smtClean="0"/>
              <a:t>Desarrollo </a:t>
            </a:r>
            <a:endParaRPr lang="es-PE" dirty="0"/>
          </a:p>
        </p:txBody>
      </p:sp>
      <p:sp>
        <p:nvSpPr>
          <p:cNvPr id="3" name="2 Marcador de contenido"/>
          <p:cNvSpPr>
            <a:spLocks noGrp="1"/>
          </p:cNvSpPr>
          <p:nvPr>
            <p:ph idx="1"/>
          </p:nvPr>
        </p:nvSpPr>
        <p:spPr>
          <a:xfrm>
            <a:off x="1435608" y="1447800"/>
            <a:ext cx="7498080" cy="5077544"/>
          </a:xfrm>
        </p:spPr>
        <p:txBody>
          <a:bodyPr>
            <a:normAutofit fontScale="92500" lnSpcReduction="10000"/>
          </a:bodyPr>
          <a:lstStyle/>
          <a:p>
            <a:r>
              <a:rPr lang="es-PE" dirty="0" smtClean="0"/>
              <a:t>Plantear y explicar las ideas centrales en las que se apoya el argumento. </a:t>
            </a:r>
          </a:p>
          <a:p>
            <a:pPr>
              <a:buNone/>
            </a:pPr>
            <a:r>
              <a:rPr lang="es-PE" dirty="0" smtClean="0"/>
              <a:t>   Es recomendable que cada una se desarrolle en un párrafo aparte.</a:t>
            </a:r>
          </a:p>
          <a:p>
            <a:r>
              <a:rPr lang="es-PE" dirty="0" smtClean="0"/>
              <a:t>Analizar la información seleccionada, la que constituye la evidencia histórica: son los casos y ejemplos concretos cuya relevancia permite demostrar la validez del argumento. </a:t>
            </a:r>
          </a:p>
          <a:p>
            <a:r>
              <a:rPr lang="es-PE" dirty="0" smtClean="0"/>
              <a:t>Incluir planteamientos de los historiadores consultados para apoyar o contraponerlos al propio argumento.</a:t>
            </a:r>
          </a:p>
          <a:p>
            <a:pPr>
              <a:buNone/>
            </a:pPr>
            <a:endParaRPr lang="es-PE" dirty="0" smtClean="0"/>
          </a:p>
          <a:p>
            <a:endParaRPr lang="es-P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850106"/>
          </a:xfrm>
        </p:spPr>
        <p:txBody>
          <a:bodyPr/>
          <a:lstStyle/>
          <a:p>
            <a:r>
              <a:rPr lang="es-PE" dirty="0" smtClean="0"/>
              <a:t>Desarrollo </a:t>
            </a:r>
            <a:endParaRPr lang="es-PE" dirty="0"/>
          </a:p>
        </p:txBody>
      </p:sp>
      <p:sp>
        <p:nvSpPr>
          <p:cNvPr id="3" name="2 Marcador de contenido"/>
          <p:cNvSpPr>
            <a:spLocks noGrp="1"/>
          </p:cNvSpPr>
          <p:nvPr>
            <p:ph idx="1"/>
          </p:nvPr>
        </p:nvSpPr>
        <p:spPr/>
        <p:txBody>
          <a:bodyPr>
            <a:normAutofit fontScale="92500" lnSpcReduction="10000"/>
          </a:bodyPr>
          <a:lstStyle/>
          <a:p>
            <a:r>
              <a:rPr lang="es-PE" dirty="0" smtClean="0"/>
              <a:t>Dejar “oír” la propia voz (es decir, tu  opinión) y no presentar una simple repetición de los textos leídos.</a:t>
            </a:r>
          </a:p>
          <a:p>
            <a:r>
              <a:rPr lang="es-PE" dirty="0" smtClean="0"/>
              <a:t>Desarrollar todos los aspectos ofrecidos en la introducción.</a:t>
            </a:r>
          </a:p>
          <a:p>
            <a:pPr>
              <a:buNone/>
            </a:pPr>
            <a:r>
              <a:rPr lang="es-PE" b="1" dirty="0" smtClean="0">
                <a:solidFill>
                  <a:schemeClr val="accent1"/>
                </a:solidFill>
              </a:rPr>
              <a:t>* Es fundamental que cada idea venga acompañada de evidencia para darle contundencia al argumento que se pretende demostrar; hay que convencer al lector de la validez de nuestras ideas </a:t>
            </a:r>
            <a:endParaRPr lang="es-PE" b="1"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922114"/>
          </a:xfrm>
        </p:spPr>
        <p:txBody>
          <a:bodyPr/>
          <a:lstStyle/>
          <a:p>
            <a:r>
              <a:rPr lang="es-PE" dirty="0" smtClean="0"/>
              <a:t>Conclusiones</a:t>
            </a:r>
            <a:endParaRPr lang="es-PE" dirty="0"/>
          </a:p>
        </p:txBody>
      </p:sp>
      <p:sp>
        <p:nvSpPr>
          <p:cNvPr id="3" name="2 Marcador de contenido"/>
          <p:cNvSpPr>
            <a:spLocks noGrp="1"/>
          </p:cNvSpPr>
          <p:nvPr>
            <p:ph idx="1"/>
          </p:nvPr>
        </p:nvSpPr>
        <p:spPr>
          <a:xfrm>
            <a:off x="1435608" y="1447800"/>
            <a:ext cx="7498080" cy="5149552"/>
          </a:xfrm>
        </p:spPr>
        <p:txBody>
          <a:bodyPr>
            <a:normAutofit/>
          </a:bodyPr>
          <a:lstStyle/>
          <a:p>
            <a:r>
              <a:rPr lang="es-PE" dirty="0" smtClean="0"/>
              <a:t>Volver a la introducción para tener claro cuál fue nuestro argumento o propuesta inicial </a:t>
            </a:r>
            <a:r>
              <a:rPr lang="es-PE" dirty="0" smtClean="0">
                <a:sym typeface="Wingdings" pitchFamily="2" charset="2"/>
              </a:rPr>
              <a:t> verificar la coherencia de todo  lo propuesto</a:t>
            </a:r>
            <a:endParaRPr lang="es-PE" dirty="0" smtClean="0"/>
          </a:p>
          <a:p>
            <a:r>
              <a:rPr lang="es-PE" dirty="0" smtClean="0"/>
              <a:t>Sintetizar las ideas centrales, las que deben derivarse del y ser coherentes con  el argumento y la evidencia presentadas.</a:t>
            </a:r>
          </a:p>
          <a:p>
            <a:pPr>
              <a:buNone/>
            </a:pPr>
            <a:r>
              <a:rPr lang="es-PE" b="1" dirty="0" smtClean="0">
                <a:solidFill>
                  <a:schemeClr val="accent1"/>
                </a:solidFill>
              </a:rPr>
              <a:t>* Esta es la última oportunidad para convencer al lector, intenta ser contundente.  </a:t>
            </a:r>
          </a:p>
          <a:p>
            <a:pPr>
              <a:buNone/>
            </a:pPr>
            <a:endParaRPr lang="es-P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850106"/>
          </a:xfrm>
        </p:spPr>
        <p:txBody>
          <a:bodyPr anchor="t"/>
          <a:lstStyle/>
          <a:p>
            <a:r>
              <a:rPr lang="es-PE" dirty="0" smtClean="0"/>
              <a:t>Criterios de evaluación</a:t>
            </a:r>
            <a:endParaRPr lang="es-PE" dirty="0"/>
          </a:p>
        </p:txBody>
      </p:sp>
      <p:graphicFrame>
        <p:nvGraphicFramePr>
          <p:cNvPr id="5" name="4 Marcador de contenido"/>
          <p:cNvGraphicFramePr>
            <a:graphicFrameLocks noGrp="1"/>
          </p:cNvGraphicFramePr>
          <p:nvPr>
            <p:ph idx="1"/>
          </p:nvPr>
        </p:nvGraphicFramePr>
        <p:xfrm>
          <a:off x="1435100" y="1447800"/>
          <a:ext cx="7499350" cy="5149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smtClean="0"/>
              <a:t>Criterio 1:  </a:t>
            </a:r>
            <a:r>
              <a:rPr lang="es-ES" b="1" dirty="0" smtClean="0"/>
              <a:t>Enfoque</a:t>
            </a:r>
            <a:endParaRPr lang="es-PE" dirty="0"/>
          </a:p>
        </p:txBody>
      </p:sp>
      <p:sp>
        <p:nvSpPr>
          <p:cNvPr id="3" name="2 Marcador de contenido"/>
          <p:cNvSpPr>
            <a:spLocks noGrp="1"/>
          </p:cNvSpPr>
          <p:nvPr>
            <p:ph idx="1"/>
          </p:nvPr>
        </p:nvSpPr>
        <p:spPr/>
        <p:txBody>
          <a:bodyPr/>
          <a:lstStyle/>
          <a:p>
            <a:endParaRPr lang="es-ES" dirty="0" smtClean="0"/>
          </a:p>
          <a:p>
            <a:r>
              <a:rPr lang="es-ES" dirty="0" smtClean="0"/>
              <a:t>Responde centradamente y demuestra una buena comprensión de la pregunta y sus requerimientos. </a:t>
            </a:r>
            <a:endParaRPr lang="es-PE" dirty="0" smtClean="0"/>
          </a:p>
          <a:p>
            <a:pPr>
              <a:buNone/>
            </a:pPr>
            <a:endParaRPr lang="es-P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200</TotalTime>
  <Words>1423</Words>
  <Application>Microsoft Office PowerPoint</Application>
  <PresentationFormat>Presentación en pantalla (4:3)</PresentationFormat>
  <Paragraphs>91</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Gill Sans MT</vt:lpstr>
      <vt:lpstr>Verdana</vt:lpstr>
      <vt:lpstr>Wingdings</vt:lpstr>
      <vt:lpstr>Wingdings 2</vt:lpstr>
      <vt:lpstr>Solsticio</vt:lpstr>
      <vt:lpstr>Pautas para la redacción de un ensayo  </vt:lpstr>
      <vt:lpstr>Objetivos de la evaluación</vt:lpstr>
      <vt:lpstr>Estructura de un ensayo</vt:lpstr>
      <vt:lpstr>Introducción</vt:lpstr>
      <vt:lpstr>Desarrollo </vt:lpstr>
      <vt:lpstr>Desarrollo </vt:lpstr>
      <vt:lpstr>Conclusiones</vt:lpstr>
      <vt:lpstr>Criterios de evaluación</vt:lpstr>
      <vt:lpstr>Criterio 1:  Enfoque</vt:lpstr>
      <vt:lpstr>Criterio 2: Ubicación en el contexto</vt:lpstr>
      <vt:lpstr>Criterio 3:  Evidencia histórica </vt:lpstr>
      <vt:lpstr>Criterio 4: Análisis y argumentación</vt:lpstr>
      <vt:lpstr>Criterio 5: Estructura y redacción</vt:lpstr>
      <vt:lpstr>¿Qué entra en los ensayos?</vt:lpstr>
      <vt:lpstr>Algunos ejemplos de ciclos  anteriores </vt:lpstr>
      <vt:lpstr>Ejemplo I</vt:lpstr>
      <vt:lpstr>Ejemplo 2</vt:lpstr>
      <vt:lpstr>Ejemplo 3</vt:lpstr>
      <vt:lpstr>Ejemplo 4</vt:lpstr>
      <vt:lpstr>Ejemplo 5</vt:lpstr>
      <vt:lpstr>Ejemplo 6</vt:lpstr>
      <vt:lpstr>Ejemplo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Pautas para la redacción de un ensayo</dc:title>
  <dc:creator>Jimena</dc:creator>
  <cp:lastModifiedBy>aula</cp:lastModifiedBy>
  <cp:revision>32</cp:revision>
  <dcterms:created xsi:type="dcterms:W3CDTF">2013-04-28T18:05:23Z</dcterms:created>
  <dcterms:modified xsi:type="dcterms:W3CDTF">2016-08-23T16:20:43Z</dcterms:modified>
</cp:coreProperties>
</file>