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DeePIQ</a:t>
            </a:r>
            <a:r>
              <a:rPr lang="en-US" sz="4400" dirty="0">
                <a:solidFill>
                  <a:schemeClr val="tx1"/>
                </a:solidFill>
              </a:rPr>
              <a:t>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Deepa Saw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FB85-B2B9-4369-A7CC-2533E0DA0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78000"/>
            <a:ext cx="5191760" cy="4856480"/>
          </a:xfrm>
        </p:spPr>
        <p:txBody>
          <a:bodyPr>
            <a:normAutofit/>
          </a:bodyPr>
          <a:lstStyle/>
          <a:p>
            <a:r>
              <a:rPr lang="en-US" dirty="0"/>
              <a:t>Changed ‘!’ To Null while importing data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Deleted records where y was null.</a:t>
            </a:r>
          </a:p>
          <a:p>
            <a:r>
              <a:rPr lang="en-US" dirty="0"/>
              <a:t>Replaced Nulls in x1 column with mean value.</a:t>
            </a:r>
          </a:p>
          <a:p>
            <a:r>
              <a:rPr lang="en-US" dirty="0"/>
              <a:t>Checked Data for Outliers -‘x4’ has outliers.</a:t>
            </a:r>
          </a:p>
          <a:p>
            <a:r>
              <a:rPr lang="en-US" dirty="0"/>
              <a:t> Out of all the pipelines ,the pipeline with random forest Regressor performed the best.</a:t>
            </a:r>
          </a:p>
          <a:p>
            <a:r>
              <a:rPr lang="en-US" sz="1100" dirty="0" err="1"/>
              <a:t>mse</a:t>
            </a:r>
            <a:r>
              <a:rPr lang="en-US" sz="1100" dirty="0"/>
              <a:t> :0.6626940284220522</a:t>
            </a:r>
          </a:p>
          <a:p>
            <a:r>
              <a:rPr lang="en-US" sz="1100" dirty="0" err="1"/>
              <a:t>mae</a:t>
            </a:r>
            <a:r>
              <a:rPr lang="en-US" sz="1100" dirty="0"/>
              <a:t> :0.4079155216224845</a:t>
            </a:r>
          </a:p>
          <a:p>
            <a:r>
              <a:rPr lang="en-US" sz="1100" dirty="0" err="1"/>
              <a:t>rmse</a:t>
            </a:r>
            <a:r>
              <a:rPr lang="en-US" sz="1100" dirty="0"/>
              <a:t> :0.8140602117915187</a:t>
            </a:r>
          </a:p>
          <a:p>
            <a:r>
              <a:rPr lang="en-US" sz="1100" dirty="0" err="1"/>
              <a:t>So,we</a:t>
            </a:r>
            <a:r>
              <a:rPr lang="en-US" sz="1100" dirty="0"/>
              <a:t> can fine tune </a:t>
            </a:r>
            <a:r>
              <a:rPr lang="en-US" sz="1100" dirty="0" err="1"/>
              <a:t>randomforest</a:t>
            </a:r>
            <a:r>
              <a:rPr lang="en-US" sz="1100" dirty="0"/>
              <a:t> Regressor with </a:t>
            </a:r>
            <a:r>
              <a:rPr lang="en-US" sz="1100" dirty="0" err="1"/>
              <a:t>GridSearchCV</a:t>
            </a:r>
            <a:r>
              <a:rPr lang="en-US" sz="1100" dirty="0"/>
              <a:t>(also we can remove column x2 as column x2 is </a:t>
            </a:r>
            <a:r>
              <a:rPr lang="en-US" sz="1100"/>
              <a:t>not important)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313C6-16EA-4DC6-9072-0D78F222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800121"/>
            <a:ext cx="4663440" cy="2355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SavonVTI</vt:lpstr>
      <vt:lpstr>DeePIQ Test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DeePIQ Test</dc:title>
  <dc:creator>Saw, Deepa</dc:creator>
  <cp:lastModifiedBy>Saw, Deepa</cp:lastModifiedBy>
  <cp:revision>5</cp:revision>
  <dcterms:created xsi:type="dcterms:W3CDTF">2020-12-23T17:36:02Z</dcterms:created>
  <dcterms:modified xsi:type="dcterms:W3CDTF">2020-12-23T17:47:15Z</dcterms:modified>
</cp:coreProperties>
</file>