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5" r:id="rId8"/>
    <p:sldId id="264" r:id="rId9"/>
    <p:sldId id="266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258084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Deepa Saw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686800" cy="78615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HR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2454-CD46-4A86-9184-5C746CE0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lvl="1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1800" dirty="0"/>
              <a:t>Handling Null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Checked if there were null values in the dataset.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Replaced ‘?’ to None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Replaced Nan with mean valued for continuous columns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Replaced Nan with most frequent values for Categorical columns.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lvl="1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1800" dirty="0"/>
              <a:t>Datatypes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Checked datatypes of each column and changed datatype for column C2 and C14  to Float</a:t>
            </a:r>
          </a:p>
          <a:p>
            <a:pPr marL="0" lvl="1" indent="0">
              <a:lnSpc>
                <a:spcPct val="110000"/>
              </a:lnSpc>
              <a:spcBef>
                <a:spcPts val="900"/>
              </a:spcBef>
              <a:buNone/>
            </a:pPr>
            <a:endParaRPr lang="en-US" sz="1500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HR Analytics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2454-CD46-4A86-9184-5C746CE07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 dirty="0"/>
          </a:p>
          <a:p>
            <a:pPr marL="0" lvl="1" indent="0">
              <a:lnSpc>
                <a:spcPct val="90000"/>
              </a:lnSpc>
              <a:spcBef>
                <a:spcPts val="900"/>
              </a:spcBef>
              <a:buNone/>
            </a:pPr>
            <a:endParaRPr lang="en-US" sz="1500" dirty="0"/>
          </a:p>
          <a:p>
            <a:pPr marL="0" lvl="1" indent="0">
              <a:lnSpc>
                <a:spcPct val="90000"/>
              </a:lnSpc>
              <a:spcBef>
                <a:spcPts val="900"/>
              </a:spcBef>
              <a:buNone/>
            </a:pPr>
            <a:endParaRPr lang="en-US" sz="1500" dirty="0"/>
          </a:p>
          <a:p>
            <a:pPr marL="0" lvl="1" indent="0">
              <a:lnSpc>
                <a:spcPct val="90000"/>
              </a:lnSpc>
              <a:spcBef>
                <a:spcPts val="900"/>
              </a:spcBef>
              <a:buNone/>
            </a:pPr>
            <a:endParaRPr lang="en-US" sz="1500" dirty="0"/>
          </a:p>
          <a:p>
            <a:pPr marL="0" lvl="1" indent="0">
              <a:lnSpc>
                <a:spcPct val="90000"/>
              </a:lnSpc>
              <a:spcBef>
                <a:spcPts val="900"/>
              </a:spcBef>
              <a:buNone/>
            </a:pPr>
            <a:endParaRPr lang="en-US" sz="1500" dirty="0"/>
          </a:p>
          <a:p>
            <a:pPr marL="0" lvl="1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en-US" sz="1500" dirty="0"/>
              <a:t>Since the dataset is balanced ,I did not perform Smoting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sz="1500" dirty="0"/>
          </a:p>
          <a:p>
            <a:pPr marL="274320" lvl="1" indent="0">
              <a:lnSpc>
                <a:spcPct val="90000"/>
              </a:lnSpc>
              <a:buNone/>
            </a:pPr>
            <a:endParaRPr lang="en-US" sz="1500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4650D8C-4892-4040-9593-78768B783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43" r="3" b="3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81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HR Analytics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5DBE3D-CD98-4C3B-B1CF-FF926CAE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408" y="1697471"/>
            <a:ext cx="6854952" cy="640080"/>
          </a:xfrm>
        </p:spPr>
        <p:txBody>
          <a:bodyPr>
            <a:normAutofit/>
          </a:bodyPr>
          <a:lstStyle/>
          <a:p>
            <a:r>
              <a:rPr lang="en-US" sz="2000" b="0" dirty="0"/>
              <a:t>Checking Outliers for Continuous columns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2454-CD46-4A86-9184-5C746CE0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lvl="1" indent="0">
              <a:spcBef>
                <a:spcPts val="900"/>
              </a:spcBef>
              <a:buNone/>
            </a:pPr>
            <a:endParaRPr lang="en-US" sz="1800" dirty="0"/>
          </a:p>
          <a:p>
            <a:pPr marL="0" lvl="1" indent="0">
              <a:spcBef>
                <a:spcPts val="900"/>
              </a:spcBef>
              <a:buNone/>
            </a:pPr>
            <a:endParaRPr lang="en-US" sz="1800" dirty="0"/>
          </a:p>
          <a:p>
            <a:pPr marL="0" lvl="1" indent="0">
              <a:spcBef>
                <a:spcPts val="900"/>
              </a:spcBef>
              <a:buNone/>
            </a:pPr>
            <a:endParaRPr lang="en-US" sz="1800" dirty="0"/>
          </a:p>
          <a:p>
            <a:pPr marL="0" lvl="1" indent="0">
              <a:spcBef>
                <a:spcPts val="900"/>
              </a:spcBef>
              <a:buNone/>
            </a:pPr>
            <a:endParaRPr lang="en-US" sz="1800" dirty="0"/>
          </a:p>
          <a:p>
            <a:pPr marL="274320" lvl="1" indent="0">
              <a:buNone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A4F1AF-F410-4986-BFB5-0826B486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22" y="2297827"/>
            <a:ext cx="6032810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6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HR Analytics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5DBE3D-CD98-4C3B-B1CF-FF926CAE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7" y="2074334"/>
            <a:ext cx="9283827" cy="64008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0" dirty="0"/>
              <a:t>C15,C14,C8 had Outliers which is evident from the histogram and box plots.(Removed these outliers from dataset)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2454-CD46-4A86-9184-5C746CE0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lvl="1" indent="0">
              <a:spcBef>
                <a:spcPts val="900"/>
              </a:spcBef>
              <a:buNone/>
            </a:pPr>
            <a:endParaRPr lang="en-US" sz="1800" dirty="0"/>
          </a:p>
          <a:p>
            <a:pPr marL="0" lvl="1" indent="0">
              <a:spcBef>
                <a:spcPts val="900"/>
              </a:spcBef>
              <a:buNone/>
            </a:pPr>
            <a:endParaRPr lang="en-US" sz="1800" dirty="0"/>
          </a:p>
          <a:p>
            <a:pPr marL="0" lvl="1" indent="0">
              <a:spcBef>
                <a:spcPts val="900"/>
              </a:spcBef>
              <a:buNone/>
            </a:pPr>
            <a:endParaRPr lang="en-US" sz="1800" dirty="0"/>
          </a:p>
          <a:p>
            <a:pPr marL="0" lvl="1" indent="0">
              <a:spcBef>
                <a:spcPts val="900"/>
              </a:spcBef>
              <a:buNone/>
            </a:pPr>
            <a:endParaRPr lang="en-US" sz="1800" dirty="0"/>
          </a:p>
          <a:p>
            <a:pPr marL="274320" lvl="1" indent="0">
              <a:buNone/>
            </a:pPr>
            <a:endParaRPr lang="en-US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B00F19-AE6C-46FE-A775-1E175F3F8C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76437" y="3152438"/>
            <a:ext cx="2815030" cy="212534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BED5-3501-455E-95CD-095FE3E0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249" y="3152437"/>
            <a:ext cx="2622077" cy="2125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8BC469-CEFA-4610-8292-D6D063089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108" y="3152438"/>
            <a:ext cx="2378492" cy="21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2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HR Analytics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5DBE3D-CD98-4C3B-B1CF-FF926CAE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7" y="2074334"/>
            <a:ext cx="9283827" cy="640080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It is clear from the below bar chart that column C9 has a strong influence on whether a person would get hired or not. Also C9 was selected when I applied </a:t>
            </a:r>
            <a:r>
              <a:rPr lang="en-US" b="0" dirty="0" err="1"/>
              <a:t>SelectFromModel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2454-CD46-4A86-9184-5C746CE0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lvl="1" indent="0">
              <a:spcBef>
                <a:spcPts val="900"/>
              </a:spcBef>
              <a:buNone/>
            </a:pPr>
            <a:endParaRPr lang="en-US" sz="1800" dirty="0"/>
          </a:p>
          <a:p>
            <a:pPr marL="0" lvl="1" indent="0">
              <a:spcBef>
                <a:spcPts val="900"/>
              </a:spcBef>
              <a:buNone/>
            </a:pPr>
            <a:endParaRPr lang="en-US" sz="1800" dirty="0"/>
          </a:p>
          <a:p>
            <a:pPr marL="0" lvl="1" indent="0">
              <a:spcBef>
                <a:spcPts val="900"/>
              </a:spcBef>
              <a:buNone/>
            </a:pPr>
            <a:endParaRPr lang="en-US" sz="1800" dirty="0"/>
          </a:p>
          <a:p>
            <a:pPr marL="0" lvl="1" indent="0">
              <a:spcBef>
                <a:spcPts val="900"/>
              </a:spcBef>
              <a:buNone/>
            </a:pPr>
            <a:endParaRPr lang="en-US" sz="1800" dirty="0"/>
          </a:p>
          <a:p>
            <a:pPr marL="274320" lvl="1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4E309-104E-4548-A72B-D4BE1914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655" y="2812885"/>
            <a:ext cx="3695890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8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HR Analytics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2454-CD46-4A86-9184-5C746CE07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Checked Correlation metrics for continuous columns.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It is clear from the Correlation matrix that column C11 and C14 are correlated to Hired column(These columns were also selected while using </a:t>
            </a:r>
            <a:r>
              <a:rPr lang="en-US" sz="1800" dirty="0" err="1"/>
              <a:t>SelectfromModel</a:t>
            </a:r>
            <a:r>
              <a:rPr lang="en-US" sz="1800" dirty="0"/>
              <a:t> algorithm)</a:t>
            </a:r>
          </a:p>
          <a:p>
            <a:pPr marL="274320" lvl="1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206EA-DC19-4A59-A98F-5CB7925F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162147"/>
            <a:ext cx="4663440" cy="36309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630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HR Analytics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2454-CD46-4A86-9184-5C746CE07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9810750" cy="37490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As part of preprocessing following steps were done:-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Replacing Null values.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One hot encoding.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Minmax Scaling.(Done on Feature Selection part)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Removing Outliers.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Used Feature Selection technique(</a:t>
            </a:r>
            <a:r>
              <a:rPr lang="en-US" sz="1600" dirty="0" err="1"/>
              <a:t>SelectfromModel</a:t>
            </a:r>
            <a:r>
              <a:rPr lang="en-US" sz="1600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Trained 6 classification algorithms once with all the data and then trained them again on columns selected by feature selection algorithm.(Stats are presented in next slide)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555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HR Analytics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2454-CD46-4A86-9184-5C746CE07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57350"/>
            <a:ext cx="10922000" cy="4194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Comparing all models ,we see that </a:t>
            </a:r>
            <a:r>
              <a:rPr lang="en-US" dirty="0" err="1"/>
              <a:t>XGBoost</a:t>
            </a:r>
            <a:r>
              <a:rPr lang="en-US" dirty="0"/>
              <a:t> Classifier (without Feature Selection ) is working best.</a:t>
            </a:r>
          </a:p>
          <a:p>
            <a:pPr marL="0" indent="0">
              <a:buNone/>
            </a:pPr>
            <a:r>
              <a:rPr lang="en-US" dirty="0"/>
              <a:t>We can further enhance the score by using </a:t>
            </a:r>
            <a:r>
              <a:rPr lang="en-US" dirty="0" err="1"/>
              <a:t>GridSerachCV</a:t>
            </a:r>
            <a:r>
              <a:rPr lang="en-US" dirty="0"/>
              <a:t> /</a:t>
            </a:r>
            <a:r>
              <a:rPr lang="en-US" dirty="0" err="1"/>
              <a:t>RandomSerachCV</a:t>
            </a:r>
            <a:r>
              <a:rPr lang="en-US" dirty="0"/>
              <a:t>.(Shown in </a:t>
            </a:r>
            <a:r>
              <a:rPr lang="en-US" dirty="0" err="1"/>
              <a:t>Jupyter</a:t>
            </a:r>
            <a:r>
              <a:rPr lang="en-US" dirty="0"/>
              <a:t> Notebook).Hence I would select </a:t>
            </a:r>
            <a:r>
              <a:rPr lang="en-US" dirty="0" err="1"/>
              <a:t>XGBClassifier</a:t>
            </a:r>
            <a:r>
              <a:rPr lang="en-US" dirty="0"/>
              <a:t> as my final model.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AEE6B-C32C-486B-881A-FFB6D4B6B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19" y="2908706"/>
            <a:ext cx="7264669" cy="29434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4245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C3C855A29873408037BEFBEE08D7DA" ma:contentTypeVersion="10" ma:contentTypeDescription="Create a new document." ma:contentTypeScope="" ma:versionID="278729f82d4890335ea983a5b6b34ca6">
  <xsd:schema xmlns:xsd="http://www.w3.org/2001/XMLSchema" xmlns:xs="http://www.w3.org/2001/XMLSchema" xmlns:p="http://schemas.microsoft.com/office/2006/metadata/properties" xmlns:ns3="0d7883c5-63dc-4c7e-bb5d-41c8596d2118" xmlns:ns4="7aafa179-f765-419f-ac7b-258ff8617b44" targetNamespace="http://schemas.microsoft.com/office/2006/metadata/properties" ma:root="true" ma:fieldsID="afa5a5843cd0cf9330fb11327c00b2e4" ns3:_="" ns4:_="">
    <xsd:import namespace="0d7883c5-63dc-4c7e-bb5d-41c8596d2118"/>
    <xsd:import namespace="7aafa179-f765-419f-ac7b-258ff8617b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7883c5-63dc-4c7e-bb5d-41c8596d21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afa179-f765-419f-ac7b-258ff8617b4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0d7883c5-63dc-4c7e-bb5d-41c8596d2118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aafa179-f765-419f-ac7b-258ff8617b4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ACEFD0-5BFA-4F0D-844C-0959D53391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7883c5-63dc-4c7e-bb5d-41c8596d2118"/>
    <ds:schemaRef ds:uri="7aafa179-f765-419f-ac7b-258ff8617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Garamond</vt:lpstr>
      <vt:lpstr>Wingdings</vt:lpstr>
      <vt:lpstr>SavonVTI</vt:lpstr>
      <vt:lpstr>HR Analytics</vt:lpstr>
      <vt:lpstr>HR Analytics</vt:lpstr>
      <vt:lpstr>HR Analytics</vt:lpstr>
      <vt:lpstr>HR Analytics</vt:lpstr>
      <vt:lpstr>HR Analytics</vt:lpstr>
      <vt:lpstr>HR Analytics</vt:lpstr>
      <vt:lpstr>HR Analytics</vt:lpstr>
      <vt:lpstr>HR Analytics</vt:lpstr>
      <vt:lpstr>HR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Saw, Deepa</dc:creator>
  <cp:lastModifiedBy>Saw, Deepa</cp:lastModifiedBy>
  <cp:revision>6</cp:revision>
  <dcterms:created xsi:type="dcterms:W3CDTF">2020-11-19T07:00:44Z</dcterms:created>
  <dcterms:modified xsi:type="dcterms:W3CDTF">2020-11-19T07:49:00Z</dcterms:modified>
</cp:coreProperties>
</file>