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6592CB-899F-437D-B29E-C81246BCA9C0}">
          <p14:sldIdLst>
            <p14:sldId id="256"/>
            <p14:sldId id="257"/>
          </p14:sldIdLst>
        </p14:section>
        <p14:section name="Untitled Section" id="{04157717-55B9-40E1-992D-6B0FC007BF71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86E-3572-446C-A59D-B1AC6A29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D81E2-A5E6-45F3-8BFC-93FAAD132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D676-30F8-4439-8F0C-9E79D486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2319-D90E-49F9-A27D-16CE0786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045E-7342-42AD-906D-BFAC857C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E4F-461F-445B-AB84-C364C58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2669-EDC1-4CF9-AB56-FAD993FF7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8221-8ABD-4B55-B7A8-1B8400D6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BE0B-E939-4F40-97B1-6A3E1CD4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69FA-C49E-47ED-8AA3-53192254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6B6BD-58EB-4BE7-A88D-DB8DA381D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DBCF5-D069-4A8C-A973-3AD0957C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8FD80-30DA-4016-8F0A-86F82AE0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C0C8-F9A3-4DA2-82B5-55F20551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7994-A19C-423D-A4F5-51B4F7FB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5B23-FD25-4FDE-AA58-86591106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7B75-D3D3-4046-B9B6-1618898D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D380-37B7-41E5-8A2F-FCAE01D7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0D81-C560-42E6-B2B4-D10EC5B3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EA97-B311-4B13-AF6C-ED999A6F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37B7-4044-41A6-A7D7-FBC43603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9C58-B47A-41F9-B54E-9016A051E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41E5-9908-41A8-A287-6B58CB5A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D44-B9AB-4551-80D6-19FDD44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2329-C29E-47D5-90A5-170B0B00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4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E975-A755-4CB8-9AB9-75CBD7B9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153D-C785-42AA-AAAA-69C12634A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3898F-8E41-45E8-B262-433B63E5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ECEF-5E90-43B1-8A12-882CB88B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96E3-524D-4480-86F9-7F01136D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E75A4-B523-4F59-AC50-D2502D1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BFE9-7E1F-485C-97F8-B3AC354B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AB9D-88ED-4FF6-B6B6-C35978494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49541-53C9-4D73-BC74-A0E6518C9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C639F-F263-473C-A988-5BA54342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53C20-8AB8-44B7-90F4-59143F99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852EC-DE5F-4BAB-988F-CA44FAAF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454C-3EAF-470A-9C31-6628B0FD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DFFCF-7C1A-4D1C-9734-E54DDCF3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E9A2-E66C-416B-A017-F8EAD65D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076A4-AF0E-45AC-9A07-F5D327AE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21C3C-D1A3-4E85-9EF2-511049A0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A46F7-4682-42A3-A64F-59228542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9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6480A-C608-42AB-840A-AA29F4C1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50DC4-484D-484D-AA31-868BEF9D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1E0A9-C64A-4534-9474-B452EF4C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B7E3-D5CD-45E3-96BA-0752D81E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ADC0-A549-48D3-89E8-F3D9004F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2AACA-4471-4794-9742-985A3202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AF15-F3D9-442D-9977-70CFE8B1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0DEBF-4E97-4BAE-B277-E545E902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19B-CE97-4650-AB10-306680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894B-92A2-4239-87F7-8CF8164C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330A5-4BA2-4BFA-94A1-425464A7B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FDDC4-EC2D-4999-8E98-28B8A219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F3D1-79C1-48DA-A069-3414ACFA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CC0FA-69A5-4F87-9560-513EE73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D8F2B-EDF5-4D28-8F34-942F156D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A5CD5-A094-4656-9813-9A2EE995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5B0BB-B9C5-4692-9BD2-95BA66AFD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0EDD-815F-4223-961C-68411B5D9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3470-77C5-49E1-9A01-A48ED9166B39}" type="datetimeFigureOut">
              <a:rPr lang="en-IN" smtClean="0"/>
              <a:t>19-03-2019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9B03-E6AF-4301-8759-75FCE7C58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63E3-CE06-4F69-8957-0BC35947E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459E-84A0-4B64-A42B-6CD73B1B3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FC0C-0849-45A8-9D6B-E3C9D0449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2CF67-66B5-4656-8CEA-0CD3B130D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0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BC39-D6E7-4951-B5EF-8941CD6F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 is the difference between List and Tuple?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E550B-BCF7-4DE3-A699-B216615D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80583"/>
              </p:ext>
            </p:extLst>
          </p:nvPr>
        </p:nvGraphicFramePr>
        <p:xfrm>
          <a:off x="1383930" y="1678454"/>
          <a:ext cx="812800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767368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47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Lists are mutable, </a:t>
                      </a:r>
                      <a:r>
                        <a:rPr lang="en-IN" dirty="0" err="1"/>
                        <a:t>ie</a:t>
                      </a:r>
                      <a:r>
                        <a:rPr lang="en-IN" dirty="0"/>
                        <a:t>., it can be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Tuple is immutable, </a:t>
                      </a:r>
                      <a:r>
                        <a:rPr lang="en-IN" dirty="0" err="1"/>
                        <a:t>ie</a:t>
                      </a:r>
                      <a:r>
                        <a:rPr lang="en-IN" dirty="0"/>
                        <a:t>., it cannot be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3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Syntax: list1=[8,9,’hello’]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Syntax: tuple1=(5,6,7)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8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There are different functions that can be used on list </a:t>
                      </a:r>
                      <a:r>
                        <a:rPr lang="en-IN" dirty="0" err="1"/>
                        <a:t>ie</a:t>
                      </a:r>
                      <a:r>
                        <a:rPr lang="en-IN" dirty="0"/>
                        <a:t>., append, insert, remove, pop, index, count, reverse, sort, and extend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Functions that can be used on tuples index and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8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66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BC39-D6E7-4951-B5EF-8941CD6F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are the key features of python?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easy to read and write</a:t>
            </a:r>
          </a:p>
          <a:p>
            <a:pPr marL="0" indent="0">
              <a:buNone/>
            </a:pPr>
            <a:r>
              <a:rPr lang="en-IN" dirty="0"/>
              <a:t>Python is an interpreted language</a:t>
            </a:r>
          </a:p>
          <a:p>
            <a:pPr marL="0" indent="0">
              <a:buNone/>
            </a:pPr>
            <a:r>
              <a:rPr lang="en-IN" dirty="0"/>
              <a:t>Python is dynamically typed</a:t>
            </a:r>
          </a:p>
          <a:p>
            <a:pPr marL="0" indent="0">
              <a:buNone/>
            </a:pPr>
            <a:r>
              <a:rPr lang="en-IN" dirty="0"/>
              <a:t>Python supports object oriented programming</a:t>
            </a:r>
          </a:p>
          <a:p>
            <a:pPr marL="0" indent="0">
              <a:buNone/>
            </a:pPr>
            <a:r>
              <a:rPr lang="en-IN" dirty="0"/>
              <a:t>Python is free and open-source</a:t>
            </a:r>
          </a:p>
          <a:p>
            <a:pPr marL="0" indent="0">
              <a:buNone/>
            </a:pPr>
            <a:r>
              <a:rPr lang="en-IN" dirty="0"/>
              <a:t>Python is portable</a:t>
            </a:r>
          </a:p>
          <a:p>
            <a:pPr marL="0" indent="0">
              <a:buNone/>
            </a:pPr>
            <a:r>
              <a:rPr lang="en-IN" dirty="0"/>
              <a:t>Python is </a:t>
            </a:r>
            <a:r>
              <a:rPr lang="en-IN" dirty="0" err="1"/>
              <a:t>embiddable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39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BC39-D6E7-4951-B5EF-8941CD6F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the usage of help and </a:t>
            </a:r>
            <a:r>
              <a:rPr lang="en-IN" dirty="0" err="1"/>
              <a:t>dir</a:t>
            </a:r>
            <a:r>
              <a:rPr lang="en-IN" dirty="0"/>
              <a:t>() function in python?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help() function is used to display the documentation string, and it displays the help related to modules, keywords, and attributes, etc.</a:t>
            </a:r>
          </a:p>
          <a:p>
            <a:pPr marL="0" indent="0">
              <a:buNone/>
            </a:pPr>
            <a:endParaRPr lang="en-IN" dirty="0"/>
          </a:p>
          <a:p>
            <a:pPr fontAlgn="base"/>
            <a:r>
              <a:rPr lang="en-IN" dirty="0" err="1"/>
              <a:t>dir</a:t>
            </a:r>
            <a:r>
              <a:rPr lang="en-IN" dirty="0"/>
              <a:t>() </a:t>
            </a:r>
            <a:r>
              <a:rPr lang="en-US" dirty="0"/>
              <a:t>which returns list of the attributes and methods of any object (say functions , modules, strings, lists, dictionaries etc.)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4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BC39-D6E7-4951-B5EF-8941CD6FF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5502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What is dictionary in python?</a:t>
            </a:r>
          </a:p>
          <a:p>
            <a:pPr marL="0" indent="0">
              <a:buNone/>
            </a:pPr>
            <a:r>
              <a:rPr lang="en-US" dirty="0"/>
              <a:t>Python dictionary is an unordered collection of items. While other compound data types have only value as an element, a dictionary has a key: value pair.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3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Priya</dc:creator>
  <cp:lastModifiedBy>Lakshmi Priya</cp:lastModifiedBy>
  <cp:revision>6</cp:revision>
  <dcterms:created xsi:type="dcterms:W3CDTF">2019-03-19T15:50:12Z</dcterms:created>
  <dcterms:modified xsi:type="dcterms:W3CDTF">2019-03-19T16:30:34Z</dcterms:modified>
</cp:coreProperties>
</file>