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2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0" r:id="rId43"/>
    <p:sldId id="303" r:id="rId44"/>
    <p:sldId id="302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4400" dirty="0" smtClean="0"/>
              <a:t>dict1 </a:t>
            </a:r>
            <a:r>
              <a:rPr lang="en-IN" sz="4400" dirty="0"/>
              <a:t>= {('Name'): 'Sasha', 'Age': </a:t>
            </a:r>
            <a:r>
              <a:rPr lang="en-IN" sz="4400" dirty="0" smtClean="0"/>
              <a:t>6}</a:t>
            </a:r>
          </a:p>
          <a:p>
            <a:pPr marL="0" indent="0">
              <a:buNone/>
            </a:pPr>
            <a:r>
              <a:rPr lang="en-IN" sz="4400" dirty="0" smtClean="0"/>
              <a:t>print </a:t>
            </a:r>
            <a:r>
              <a:rPr lang="en-IN" sz="4400" dirty="0"/>
              <a:t>dict1['Name'] </a:t>
            </a:r>
          </a:p>
          <a:p>
            <a:pPr marL="0" indent="0">
              <a:buNone/>
            </a:pPr>
            <a:r>
              <a:rPr lang="en-IN" sz="4400" dirty="0" smtClean="0"/>
              <a:t>	a. </a:t>
            </a:r>
            <a:r>
              <a:rPr lang="en-IN" sz="4400" dirty="0" err="1" smtClean="0"/>
              <a:t>sasha</a:t>
            </a:r>
            <a:r>
              <a:rPr lang="en-IN" sz="4400" dirty="0" smtClean="0"/>
              <a:t>   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 Sasha   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c.  Error   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d. [</a:t>
            </a:r>
            <a:r>
              <a:rPr lang="en-IN" sz="4400" dirty="0" err="1"/>
              <a:t>sasha</a:t>
            </a:r>
            <a:r>
              <a:rPr lang="en-IN" sz="4400" dirty="0"/>
              <a:t>]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800" dirty="0"/>
              <a:t> b. Sasha</a:t>
            </a:r>
          </a:p>
        </p:txBody>
      </p:sp>
    </p:spTree>
    <p:extLst>
      <p:ext uri="{BB962C8B-B14F-4D97-AF65-F5344CB8AC3E}">
        <p14:creationId xmlns:p14="http://schemas.microsoft.com/office/powerpoint/2010/main" val="1353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 / False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5100" dirty="0" smtClean="0"/>
              <a:t>Python supports multidimensional lists</a:t>
            </a:r>
          </a:p>
          <a:p>
            <a:pPr marL="0" indent="0">
              <a:buNone/>
            </a:pPr>
            <a:r>
              <a:rPr lang="en-IN" sz="5100" dirty="0"/>
              <a:t>	</a:t>
            </a:r>
            <a:r>
              <a:rPr lang="en-IN" sz="5100" dirty="0" smtClean="0"/>
              <a:t>	</a:t>
            </a:r>
          </a:p>
          <a:p>
            <a:pPr marL="0" indent="0">
              <a:buNone/>
            </a:pPr>
            <a:r>
              <a:rPr lang="en-IN" sz="5100" dirty="0" smtClean="0"/>
              <a:t>	a. True</a:t>
            </a:r>
          </a:p>
          <a:p>
            <a:pPr marL="0" indent="0">
              <a:buNone/>
            </a:pPr>
            <a:endParaRPr lang="en-IN" sz="5100" dirty="0"/>
          </a:p>
          <a:p>
            <a:pPr marL="0" indent="0">
              <a:buNone/>
            </a:pPr>
            <a:r>
              <a:rPr lang="en-IN" sz="5100" dirty="0" smtClean="0"/>
              <a:t>	b. False</a:t>
            </a:r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0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800" dirty="0"/>
              <a:t> </a:t>
            </a:r>
            <a:r>
              <a:rPr lang="en-IN" sz="4800" dirty="0" smtClean="0"/>
              <a:t>a. True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380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a=2,</a:t>
            </a:r>
          </a:p>
          <a:p>
            <a:pPr marL="0" indent="0">
              <a:buNone/>
            </a:pPr>
            <a:r>
              <a:rPr lang="en-IN" sz="4400" dirty="0"/>
              <a:t>p</a:t>
            </a:r>
            <a:r>
              <a:rPr lang="en-IN" sz="4400" dirty="0" smtClean="0"/>
              <a:t>rint type(a)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892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b. tuple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456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 / False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Python is cross platform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a.	True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False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79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a. True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3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Valid/invalid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sz="4400" dirty="0" smtClean="0"/>
              <a:t>Which </a:t>
            </a:r>
            <a:r>
              <a:rPr lang="en-IN" sz="4400" dirty="0"/>
              <a:t>of the following is not a valid assignment operator?				</a:t>
            </a:r>
            <a:r>
              <a:rPr lang="en-IN" sz="4400" dirty="0" smtClean="0"/>
              <a:t>           </a:t>
            </a:r>
            <a:endParaRPr lang="en-IN" sz="4400" dirty="0"/>
          </a:p>
          <a:p>
            <a:pPr marL="457200" lvl="1" indent="0">
              <a:buNone/>
            </a:pPr>
            <a:r>
              <a:rPr lang="en-IN" sz="4400" dirty="0" smtClean="0"/>
              <a:t>a.  a</a:t>
            </a:r>
            <a:r>
              <a:rPr lang="en-IN" sz="4400" dirty="0"/>
              <a:t>+=1	</a:t>
            </a:r>
            <a:endParaRPr lang="en-IN" sz="4400" dirty="0" smtClean="0"/>
          </a:p>
          <a:p>
            <a:pPr marL="1200150" lvl="1" indent="-742950">
              <a:buAutoNum type="alphaLcPeriod" startAt="2"/>
            </a:pPr>
            <a:r>
              <a:rPr lang="en-IN" sz="4400" dirty="0" smtClean="0"/>
              <a:t>a </a:t>
            </a:r>
            <a:r>
              <a:rPr lang="en-IN" sz="4400" dirty="0"/>
              <a:t>-=1	</a:t>
            </a:r>
          </a:p>
          <a:p>
            <a:pPr marL="1200150" lvl="1" indent="-742950">
              <a:buAutoNum type="alphaLcPeriod" startAt="2"/>
            </a:pPr>
            <a:r>
              <a:rPr lang="en-IN" sz="4200" dirty="0" smtClean="0"/>
              <a:t>a</a:t>
            </a:r>
            <a:r>
              <a:rPr lang="en-IN" sz="4200" dirty="0"/>
              <a:t>*=1      </a:t>
            </a:r>
            <a:endParaRPr lang="en-IN" sz="4200" dirty="0" smtClean="0"/>
          </a:p>
          <a:p>
            <a:pPr marL="457200" lvl="1" indent="0">
              <a:buNone/>
            </a:pPr>
            <a:r>
              <a:rPr lang="en-IN" sz="4400" dirty="0" smtClean="0"/>
              <a:t>d</a:t>
            </a:r>
            <a:r>
              <a:rPr lang="en-IN" sz="4400" dirty="0"/>
              <a:t>. </a:t>
            </a:r>
            <a:r>
              <a:rPr lang="en-IN" sz="4400" dirty="0" smtClean="0"/>
              <a:t> a</a:t>
            </a:r>
            <a:r>
              <a:rPr lang="en-IN" sz="4400" dirty="0"/>
              <a:t>++=1</a:t>
            </a:r>
          </a:p>
        </p:txBody>
      </p:sp>
    </p:spTree>
    <p:extLst>
      <p:ext uri="{BB962C8B-B14F-4D97-AF65-F5344CB8AC3E}">
        <p14:creationId xmlns:p14="http://schemas.microsoft.com/office/powerpoint/2010/main" val="12589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 smtClean="0"/>
              <a:t>				</a:t>
            </a:r>
            <a:r>
              <a:rPr lang="en-IN" sz="4800" dirty="0"/>
              <a:t>d</a:t>
            </a:r>
            <a:r>
              <a:rPr lang="en-IN" sz="4800" dirty="0" smtClean="0"/>
              <a:t>. a++=1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685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string1 =("</a:t>
            </a:r>
            <a:r>
              <a:rPr lang="en-IN" sz="3200" dirty="0" err="1"/>
              <a:t>I","am","an","Indian</a:t>
            </a:r>
            <a:r>
              <a:rPr lang="en-IN" sz="3200" dirty="0" smtClean="0"/>
              <a:t>")</a:t>
            </a:r>
          </a:p>
          <a:p>
            <a:pPr marL="0" indent="0">
              <a:buNone/>
            </a:pPr>
            <a:r>
              <a:rPr lang="en-IN" sz="3200" dirty="0" smtClean="0"/>
              <a:t>print </a:t>
            </a:r>
            <a:r>
              <a:rPr lang="en-IN" sz="3200" dirty="0"/>
              <a:t>string1[2</a:t>
            </a:r>
            <a:r>
              <a:rPr lang="en-IN" sz="3200" dirty="0" smtClean="0"/>
              <a:t>:] </a:t>
            </a:r>
          </a:p>
          <a:p>
            <a:pPr marL="0" indent="0">
              <a:buNone/>
            </a:pPr>
            <a:r>
              <a:rPr lang="en-IN" sz="3200" dirty="0" smtClean="0"/>
              <a:t>	a.	 </a:t>
            </a:r>
            <a:r>
              <a:rPr lang="en-IN" sz="3200" dirty="0"/>
              <a:t>an </a:t>
            </a:r>
            <a:r>
              <a:rPr lang="en-IN" sz="3200" dirty="0" err="1"/>
              <a:t>indian</a:t>
            </a:r>
            <a:r>
              <a:rPr lang="en-IN" sz="3200" dirty="0"/>
              <a:t>  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b.	(</a:t>
            </a:r>
            <a:r>
              <a:rPr lang="en-IN" sz="3200" dirty="0"/>
              <a:t>'an', 'Indian') 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c.  	[</a:t>
            </a:r>
            <a:r>
              <a:rPr lang="en-IN" sz="3200" dirty="0"/>
              <a:t>'an' '</a:t>
            </a:r>
            <a:r>
              <a:rPr lang="en-IN" sz="3200" dirty="0" err="1"/>
              <a:t>indian</a:t>
            </a:r>
            <a:r>
              <a:rPr lang="en-IN" sz="3200" dirty="0"/>
              <a:t>'] 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d.	(</a:t>
            </a:r>
            <a:r>
              <a:rPr lang="en-IN" sz="3200" dirty="0" err="1"/>
              <a:t>an,indian</a:t>
            </a:r>
            <a:r>
              <a:rPr lang="en-IN" sz="32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Valid/invalid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/>
              <a:t>a</a:t>
            </a:r>
            <a:r>
              <a:rPr lang="en-IN" sz="4400" dirty="0" smtClean="0"/>
              <a:t>=[‘</a:t>
            </a:r>
            <a:r>
              <a:rPr lang="en-IN" sz="4400" dirty="0" err="1" smtClean="0"/>
              <a:t>me’,’too</a:t>
            </a:r>
            <a:r>
              <a:rPr lang="en-IN" sz="4400" dirty="0" smtClean="0"/>
              <a:t>’]  </a:t>
            </a:r>
          </a:p>
          <a:p>
            <a:pPr marL="0" lvl="0" indent="0">
              <a:buNone/>
            </a:pPr>
            <a:r>
              <a:rPr lang="en-IN" sz="4400" dirty="0" smtClean="0"/>
              <a:t>print ‘_’.</a:t>
            </a:r>
            <a:r>
              <a:rPr lang="en-IN" sz="4400" dirty="0"/>
              <a:t>join(a) 				</a:t>
            </a:r>
            <a:r>
              <a:rPr lang="en-IN" sz="4400" dirty="0" smtClean="0"/>
              <a:t>           </a:t>
            </a:r>
            <a:endParaRPr lang="en-IN" sz="4400" dirty="0"/>
          </a:p>
          <a:p>
            <a:pPr marL="1200150" lvl="1" indent="-742950">
              <a:buAutoNum type="alphaLcPeriod"/>
            </a:pPr>
            <a:r>
              <a:rPr lang="en-IN" sz="4400" dirty="0" smtClean="0"/>
              <a:t>_’</a:t>
            </a:r>
            <a:r>
              <a:rPr lang="en-IN" sz="4400" dirty="0" err="1" smtClean="0"/>
              <a:t>me’’too</a:t>
            </a:r>
            <a:r>
              <a:rPr lang="en-IN" sz="4400" dirty="0" smtClean="0"/>
              <a:t>’ </a:t>
            </a:r>
          </a:p>
          <a:p>
            <a:pPr marL="1200150" lvl="1" indent="-742950">
              <a:buAutoNum type="alphaLcPeriod"/>
            </a:pPr>
            <a:r>
              <a:rPr lang="en-IN" sz="4400" dirty="0" smtClean="0"/>
              <a:t>‘</a:t>
            </a:r>
            <a:r>
              <a:rPr lang="en-IN" sz="4400" dirty="0" err="1" smtClean="0"/>
              <a:t>me’_’too</a:t>
            </a:r>
            <a:r>
              <a:rPr lang="en-IN" sz="4400" dirty="0" smtClean="0"/>
              <a:t>’ </a:t>
            </a:r>
          </a:p>
          <a:p>
            <a:pPr marL="1200150" lvl="1" indent="-742950">
              <a:buAutoNum type="alphaLcPeriod"/>
            </a:pPr>
            <a:r>
              <a:rPr lang="en-IN" sz="4400" dirty="0" smtClean="0"/>
              <a:t>‘</a:t>
            </a:r>
            <a:r>
              <a:rPr lang="en-IN" sz="4400" dirty="0" err="1" smtClean="0"/>
              <a:t>me_too</a:t>
            </a:r>
            <a:r>
              <a:rPr lang="en-IN" sz="4400" dirty="0" smtClean="0"/>
              <a:t>’</a:t>
            </a:r>
            <a:endParaRPr lang="en-IN" sz="4400" dirty="0"/>
          </a:p>
          <a:p>
            <a:pPr marL="1200150" lvl="1" indent="-742950">
              <a:buAutoNum type="alphaLcPeriod"/>
            </a:pPr>
            <a:r>
              <a:rPr lang="en-IN" sz="4400" dirty="0" smtClean="0"/>
              <a:t>‘</a:t>
            </a:r>
            <a:r>
              <a:rPr lang="en-IN" sz="4400" dirty="0" err="1" smtClean="0"/>
              <a:t>me’’too</a:t>
            </a:r>
            <a:r>
              <a:rPr lang="en-IN" sz="4400" dirty="0" smtClean="0"/>
              <a:t>’_</a:t>
            </a:r>
          </a:p>
        </p:txBody>
      </p:sp>
    </p:spTree>
    <p:extLst>
      <p:ext uri="{BB962C8B-B14F-4D97-AF65-F5344CB8AC3E}">
        <p14:creationId xmlns:p14="http://schemas.microsoft.com/office/powerpoint/2010/main" val="3330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c. </a:t>
            </a:r>
            <a:r>
              <a:rPr lang="en-IN" sz="4400" dirty="0" smtClean="0"/>
              <a:t>'</a:t>
            </a:r>
            <a:r>
              <a:rPr lang="en-IN" sz="4400" dirty="0" err="1" smtClean="0"/>
              <a:t>me_too</a:t>
            </a:r>
            <a:r>
              <a:rPr lang="en-IN" sz="4400" dirty="0"/>
              <a:t>' </a:t>
            </a:r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110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Valid/invalid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/>
              <a:t>Which module is required to work with regular expressions</a:t>
            </a:r>
            <a:r>
              <a:rPr lang="en-IN" sz="4400" dirty="0" smtClean="0"/>
              <a:t>?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a.	sys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</a:t>
            </a:r>
            <a:r>
              <a:rPr lang="en-IN" sz="4400" dirty="0" err="1" smtClean="0"/>
              <a:t>os</a:t>
            </a:r>
            <a:endParaRPr lang="en-IN" sz="4400" dirty="0" smtClean="0"/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c.	re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d.	random</a:t>
            </a:r>
          </a:p>
        </p:txBody>
      </p:sp>
    </p:spTree>
    <p:extLst>
      <p:ext uri="{BB962C8B-B14F-4D97-AF65-F5344CB8AC3E}">
        <p14:creationId xmlns:p14="http://schemas.microsoft.com/office/powerpoint/2010/main" val="15747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c.	re</a:t>
            </a:r>
            <a:r>
              <a:rPr lang="en-IN" sz="4400" dirty="0" smtClean="0"/>
              <a:t> </a:t>
            </a:r>
            <a:endParaRPr lang="en-IN" sz="4400" dirty="0"/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508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Valid/invalid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sz="4400" dirty="0" smtClean="0"/>
              <a:t>command </a:t>
            </a:r>
            <a:r>
              <a:rPr lang="en-IN" sz="4400" dirty="0"/>
              <a:t>which tells if a file is closed or not. 	</a:t>
            </a:r>
            <a:endParaRPr lang="en-IN" sz="4400" dirty="0" smtClean="0"/>
          </a:p>
          <a:p>
            <a:pPr marL="0" lvl="0" indent="0">
              <a:buNone/>
            </a:pPr>
            <a:r>
              <a:rPr lang="en-IN" sz="4400" dirty="0" smtClean="0"/>
              <a:t>	a. 	</a:t>
            </a:r>
            <a:r>
              <a:rPr lang="en-IN" sz="4400" dirty="0" err="1" smtClean="0"/>
              <a:t>f.closed</a:t>
            </a:r>
            <a:r>
              <a:rPr lang="en-IN" sz="4400" dirty="0" smtClean="0"/>
              <a:t>()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</a:t>
            </a:r>
            <a:r>
              <a:rPr lang="en-IN" sz="4400" dirty="0" err="1" smtClean="0"/>
              <a:t>f.close</a:t>
            </a:r>
            <a:r>
              <a:rPr lang="en-IN" sz="4400" dirty="0" smtClean="0"/>
              <a:t>()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c.	</a:t>
            </a:r>
            <a:r>
              <a:rPr lang="en-IN" sz="4400" dirty="0" err="1" smtClean="0"/>
              <a:t>f.closed</a:t>
            </a:r>
            <a:endParaRPr lang="en-IN" sz="4400" dirty="0" smtClean="0"/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d. 	</a:t>
            </a:r>
            <a:r>
              <a:rPr lang="en-IN" sz="4400" dirty="0" err="1" smtClean="0"/>
              <a:t>f.close</a:t>
            </a: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val="8732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c.	</a:t>
            </a:r>
            <a:r>
              <a:rPr lang="en-IN" sz="4800" dirty="0" err="1" smtClean="0"/>
              <a:t>f.closed</a:t>
            </a:r>
            <a:endParaRPr lang="en-IN" sz="4400" dirty="0"/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00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err="1"/>
              <a:t>classname</a:t>
            </a:r>
            <a:r>
              <a:rPr lang="en-IN" sz="4400" dirty="0"/>
              <a:t>.__doc__ is used to return the documentation string of a </a:t>
            </a:r>
            <a:r>
              <a:rPr lang="en-IN" sz="4400" dirty="0" smtClean="0"/>
              <a:t>method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a. 	True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False</a:t>
            </a:r>
            <a:endParaRPr lang="en-IN" sz="4400" dirty="0"/>
          </a:p>
          <a:p>
            <a:pPr marL="0" lvl="0" indent="0">
              <a:buNone/>
            </a:pP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val="38100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b. False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327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True/False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/>
              <a:t>It is not possible to import more than one module in a python </a:t>
            </a:r>
            <a:r>
              <a:rPr lang="en-IN" sz="4400" dirty="0" smtClean="0"/>
              <a:t>file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a. 	True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b. 	False</a:t>
            </a:r>
          </a:p>
        </p:txBody>
      </p:sp>
    </p:spTree>
    <p:extLst>
      <p:ext uri="{BB962C8B-B14F-4D97-AF65-F5344CB8AC3E}">
        <p14:creationId xmlns:p14="http://schemas.microsoft.com/office/powerpoint/2010/main" val="3863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b. False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302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400" dirty="0" smtClean="0"/>
              <a:t>b</a:t>
            </a:r>
            <a:r>
              <a:rPr lang="en-IN" sz="4400" dirty="0"/>
              <a:t>. ('an', 'Indian')</a:t>
            </a:r>
          </a:p>
        </p:txBody>
      </p:sp>
    </p:spTree>
    <p:extLst>
      <p:ext uri="{BB962C8B-B14F-4D97-AF65-F5344CB8AC3E}">
        <p14:creationId xmlns:p14="http://schemas.microsoft.com/office/powerpoint/2010/main" val="16567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True/False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 smtClean="0"/>
              <a:t>__</a:t>
            </a:r>
            <a:r>
              <a:rPr lang="en-IN" sz="4400" dirty="0" err="1" smtClean="0"/>
              <a:t>init</a:t>
            </a:r>
            <a:r>
              <a:rPr lang="en-IN" sz="4400" dirty="0" smtClean="0"/>
              <a:t>__() method cannot have arguments</a:t>
            </a:r>
          </a:p>
          <a:p>
            <a:pPr marL="0" lvl="0" indent="0">
              <a:buNone/>
            </a:pPr>
            <a:endParaRPr lang="en-IN" sz="4400" dirty="0"/>
          </a:p>
          <a:p>
            <a:pPr marL="0" lvl="0" indent="0">
              <a:buNone/>
            </a:pPr>
            <a:r>
              <a:rPr lang="en-IN" sz="4400" dirty="0" smtClean="0"/>
              <a:t>	a.	True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False</a:t>
            </a:r>
          </a:p>
        </p:txBody>
      </p:sp>
    </p:spTree>
    <p:extLst>
      <p:ext uri="{BB962C8B-B14F-4D97-AF65-F5344CB8AC3E}">
        <p14:creationId xmlns:p14="http://schemas.microsoft.com/office/powerpoint/2010/main" val="1226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 smtClean="0"/>
              <a:t>b. False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521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True/False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4400" dirty="0" smtClean="0"/>
              <a:t>Class variables can be shared by all instances</a:t>
            </a:r>
            <a:endParaRPr lang="en-IN" sz="4400" dirty="0"/>
          </a:p>
          <a:p>
            <a:pPr marL="0" lvl="0" indent="0">
              <a:buNone/>
            </a:pPr>
            <a:r>
              <a:rPr lang="en-IN" sz="4400" dirty="0" smtClean="0"/>
              <a:t>	a.	True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False</a:t>
            </a:r>
          </a:p>
        </p:txBody>
      </p:sp>
    </p:spTree>
    <p:extLst>
      <p:ext uri="{BB962C8B-B14F-4D97-AF65-F5344CB8AC3E}">
        <p14:creationId xmlns:p14="http://schemas.microsoft.com/office/powerpoint/2010/main" val="20312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/>
              <a:t>a</a:t>
            </a:r>
            <a:r>
              <a:rPr lang="en-IN" sz="4800" dirty="0" smtClean="0"/>
              <a:t>. True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636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4400" dirty="0" smtClean="0"/>
              <a:t>A={1:4,6:8,4:8,6:9}</a:t>
            </a:r>
            <a:endParaRPr lang="en-IN" sz="4400" dirty="0"/>
          </a:p>
          <a:p>
            <a:pPr marL="0" lvl="0" indent="0">
              <a:buNone/>
            </a:pPr>
            <a:r>
              <a:rPr lang="en-IN" sz="4400" dirty="0"/>
              <a:t>p</a:t>
            </a:r>
            <a:r>
              <a:rPr lang="en-IN" sz="4400" dirty="0" smtClean="0"/>
              <a:t>rint </a:t>
            </a:r>
            <a:r>
              <a:rPr lang="en-IN" sz="4400" dirty="0" err="1" smtClean="0"/>
              <a:t>len</a:t>
            </a:r>
            <a:r>
              <a:rPr lang="en-IN" sz="4400" dirty="0" smtClean="0"/>
              <a:t>(A)	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a.	</a:t>
            </a:r>
            <a:r>
              <a:rPr lang="en-IN" sz="4400" dirty="0"/>
              <a:t>1</a:t>
            </a:r>
            <a:endParaRPr lang="en-IN" sz="4400" dirty="0" smtClean="0"/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b.	2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c.	3</a:t>
            </a:r>
          </a:p>
          <a:p>
            <a:pPr marL="0" lv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d. 	4</a:t>
            </a:r>
          </a:p>
        </p:txBody>
      </p:sp>
    </p:spTree>
    <p:extLst>
      <p:ext uri="{BB962C8B-B14F-4D97-AF65-F5344CB8AC3E}">
        <p14:creationId xmlns:p14="http://schemas.microsoft.com/office/powerpoint/2010/main" val="290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r>
              <a:rPr lang="en-IN" sz="4800" dirty="0"/>
              <a:t>a</a:t>
            </a:r>
            <a:r>
              <a:rPr lang="en-IN" sz="4800" dirty="0" smtClean="0"/>
              <a:t>. True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834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/>
              <a:t>Create </a:t>
            </a:r>
            <a:r>
              <a:rPr lang="en-US" sz="4400" dirty="0" smtClean="0"/>
              <a:t>a list </a:t>
            </a:r>
            <a:r>
              <a:rPr lang="en-US" sz="4400" dirty="0"/>
              <a:t>of strings, print all the strings whose length is &gt;5</a:t>
            </a: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val="12334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fruits={“</a:t>
            </a:r>
            <a:r>
              <a:rPr lang="en-IN" sz="4400" dirty="0" err="1" smtClean="0"/>
              <a:t>Orange”,”Grapes”,”Apple”,”Pear</a:t>
            </a:r>
            <a:r>
              <a:rPr lang="en-IN" sz="4400" dirty="0" smtClean="0"/>
              <a:t>”}</a:t>
            </a:r>
          </a:p>
          <a:p>
            <a:pPr marL="0" indent="0">
              <a:buNone/>
            </a:pPr>
            <a:r>
              <a:rPr lang="en-IN" sz="4400" dirty="0" smtClean="0"/>
              <a:t>for fruit in fruits:	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if </a:t>
            </a:r>
            <a:r>
              <a:rPr lang="en-IN" sz="4400" dirty="0" err="1" smtClean="0"/>
              <a:t>len</a:t>
            </a:r>
            <a:r>
              <a:rPr lang="en-IN" sz="4400" dirty="0" smtClean="0"/>
              <a:t>(fruit) &gt; 5: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print fruit</a:t>
            </a:r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595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/>
              <a:t>Convert the below C for loop in to python</a:t>
            </a:r>
          </a:p>
          <a:p>
            <a:pPr marL="0" lvl="0" indent="0">
              <a:buNone/>
            </a:pPr>
            <a:r>
              <a:rPr lang="en-US" sz="4400" dirty="0"/>
              <a:t>	for(</a:t>
            </a:r>
            <a:r>
              <a:rPr lang="en-US" sz="4400" dirty="0" err="1"/>
              <a:t>i</a:t>
            </a:r>
            <a:r>
              <a:rPr lang="en-US" sz="4400" dirty="0"/>
              <a:t>=100;i&lt;=</a:t>
            </a:r>
            <a:r>
              <a:rPr lang="en-US" sz="4400" dirty="0" smtClean="0"/>
              <a:t>400;i=i+10)</a:t>
            </a:r>
            <a:endParaRPr lang="en-US" sz="4400" dirty="0"/>
          </a:p>
          <a:p>
            <a:pPr marL="0" lvl="0" indent="0">
              <a:buNone/>
            </a:pPr>
            <a:r>
              <a:rPr lang="en-US" sz="4400" dirty="0"/>
              <a:t>	{</a:t>
            </a:r>
          </a:p>
          <a:p>
            <a:pPr marL="0" lvl="0" indent="0">
              <a:buNone/>
            </a:pPr>
            <a:r>
              <a:rPr lang="en-US" sz="4400" dirty="0"/>
              <a:t>	 print </a:t>
            </a:r>
            <a:r>
              <a:rPr lang="en-US" sz="4400" dirty="0" err="1"/>
              <a:t>i</a:t>
            </a:r>
            <a:r>
              <a:rPr lang="en-US" sz="4400" dirty="0"/>
              <a:t>*</a:t>
            </a:r>
            <a:r>
              <a:rPr lang="en-US" sz="4400" dirty="0" err="1"/>
              <a:t>i</a:t>
            </a:r>
            <a:endParaRPr lang="en-US" sz="4400" dirty="0"/>
          </a:p>
          <a:p>
            <a:pPr marL="0" lvl="0" indent="0">
              <a:buNone/>
            </a:pPr>
            <a:r>
              <a:rPr lang="en-US" sz="4400" dirty="0"/>
              <a:t>	}</a:t>
            </a: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val="3504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/>
              <a:t>f</a:t>
            </a:r>
            <a:r>
              <a:rPr lang="en-IN" sz="4400" dirty="0" smtClean="0"/>
              <a:t>or </a:t>
            </a:r>
            <a:r>
              <a:rPr lang="en-IN" sz="4400" dirty="0" err="1" smtClean="0"/>
              <a:t>num</a:t>
            </a:r>
            <a:r>
              <a:rPr lang="en-IN" sz="4400" dirty="0" smtClean="0"/>
              <a:t> in range(100,401,10):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print </a:t>
            </a:r>
            <a:r>
              <a:rPr lang="en-IN" sz="4400" dirty="0" err="1" smtClean="0"/>
              <a:t>num</a:t>
            </a:r>
            <a:r>
              <a:rPr lang="en-IN" sz="4400" dirty="0" smtClean="0"/>
              <a:t> * </a:t>
            </a:r>
            <a:r>
              <a:rPr lang="en-IN" sz="4400" dirty="0" err="1" smtClean="0"/>
              <a:t>num</a:t>
            </a: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527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a= [</a:t>
            </a:r>
            <a:r>
              <a:rPr lang="en-IN" sz="3200" dirty="0" smtClean="0"/>
              <a:t>1,5,8,3,5,9,7]</a:t>
            </a:r>
          </a:p>
          <a:p>
            <a:pPr marL="0" indent="0">
              <a:buNone/>
            </a:pPr>
            <a:r>
              <a:rPr lang="en-IN" sz="3200" dirty="0" smtClean="0"/>
              <a:t>print </a:t>
            </a:r>
            <a:r>
              <a:rPr lang="en-IN" sz="3200" dirty="0"/>
              <a:t>a[0:2:-</a:t>
            </a:r>
            <a:r>
              <a:rPr lang="en-IN" sz="3200" dirty="0" smtClean="0"/>
              <a:t>1]</a:t>
            </a: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a. 	[</a:t>
            </a:r>
            <a:r>
              <a:rPr lang="en-IN" sz="3200" dirty="0"/>
              <a:t>1,8,5,7] 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b. 	(</a:t>
            </a:r>
            <a:r>
              <a:rPr lang="en-IN" sz="3200" dirty="0"/>
              <a:t>1,8,5,7) 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c.	[]  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d.	()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4400" dirty="0"/>
              <a:t>Create a class </a:t>
            </a:r>
            <a:r>
              <a:rPr lang="en-US" sz="4400" dirty="0" smtClean="0"/>
              <a:t>Car, </a:t>
            </a:r>
            <a:r>
              <a:rPr lang="en-US" sz="4400" dirty="0"/>
              <a:t>based on the following information </a:t>
            </a:r>
          </a:p>
          <a:p>
            <a:pPr marL="0" lvl="0" indent="0">
              <a:buNone/>
            </a:pPr>
            <a:endParaRPr lang="en-US" sz="4400" dirty="0"/>
          </a:p>
          <a:p>
            <a:pPr marL="0" lvl="0" indent="0">
              <a:buNone/>
            </a:pPr>
            <a:r>
              <a:rPr lang="en-US" sz="4400" dirty="0" err="1"/>
              <a:t>maruthi</a:t>
            </a:r>
            <a:r>
              <a:rPr lang="en-US" sz="4400" dirty="0"/>
              <a:t>=Car("</a:t>
            </a:r>
            <a:r>
              <a:rPr lang="en-US" sz="4400" dirty="0" err="1"/>
              <a:t>zen</a:t>
            </a:r>
            <a:r>
              <a:rPr lang="en-US" sz="4400" dirty="0"/>
              <a:t>","Red")</a:t>
            </a:r>
          </a:p>
          <a:p>
            <a:pPr marL="0" lvl="0" indent="0">
              <a:buNone/>
            </a:pPr>
            <a:r>
              <a:rPr lang="en-US" sz="4400" dirty="0" err="1"/>
              <a:t>hyundai</a:t>
            </a:r>
            <a:r>
              <a:rPr lang="en-US" sz="4400" dirty="0"/>
              <a:t>=Car("i20","Blue") </a:t>
            </a:r>
          </a:p>
          <a:p>
            <a:pPr marL="0" lvl="0" indent="0">
              <a:buNone/>
            </a:pPr>
            <a:r>
              <a:rPr lang="en-US" sz="4400" dirty="0" err="1" smtClean="0"/>
              <a:t>maruthi.color</a:t>
            </a:r>
            <a:r>
              <a:rPr lang="en-US" sz="4400" dirty="0" smtClean="0"/>
              <a:t> </a:t>
            </a:r>
            <a:r>
              <a:rPr lang="en-US" sz="4400" dirty="0"/>
              <a:t>should print Red</a:t>
            </a:r>
          </a:p>
          <a:p>
            <a:pPr marL="0" lvl="0" indent="0">
              <a:buNone/>
            </a:pPr>
            <a:r>
              <a:rPr lang="en-US" sz="4400" dirty="0" err="1"/>
              <a:t>hyundai.brand</a:t>
            </a:r>
            <a:r>
              <a:rPr lang="en-US" sz="4400" dirty="0"/>
              <a:t> should print </a:t>
            </a:r>
            <a:r>
              <a:rPr lang="en-US" sz="4400" dirty="0" smtClean="0"/>
              <a:t>i20</a:t>
            </a:r>
          </a:p>
          <a:p>
            <a:pPr marL="0" lvl="0" indent="0">
              <a:buNone/>
            </a:pPr>
            <a:r>
              <a:rPr lang="en-US" sz="4400" dirty="0"/>
              <a:t>print </a:t>
            </a:r>
            <a:r>
              <a:rPr lang="en-US" sz="4400" dirty="0" err="1"/>
              <a:t>maruthi</a:t>
            </a:r>
            <a:r>
              <a:rPr lang="en-US" sz="4400" dirty="0"/>
              <a:t>  should print "I am a red color </a:t>
            </a:r>
            <a:r>
              <a:rPr lang="en-US" sz="4400" dirty="0" err="1"/>
              <a:t>zen</a:t>
            </a:r>
            <a:r>
              <a:rPr lang="en-US" sz="4400" dirty="0"/>
              <a:t>"</a:t>
            </a: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val="3868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1235"/>
            <a:ext cx="9905999" cy="542676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6200" dirty="0"/>
              <a:t>class Car(object):</a:t>
            </a:r>
          </a:p>
          <a:p>
            <a:pPr marL="0" indent="0">
              <a:buNone/>
            </a:pPr>
            <a:r>
              <a:rPr lang="en-IN" sz="6200" dirty="0"/>
              <a:t>    </a:t>
            </a:r>
            <a:r>
              <a:rPr lang="en-IN" sz="6200" dirty="0" err="1"/>
              <a:t>def</a:t>
            </a:r>
            <a:r>
              <a:rPr lang="en-IN" sz="6200" dirty="0"/>
              <a:t> __</a:t>
            </a:r>
            <a:r>
              <a:rPr lang="en-IN" sz="6200" dirty="0" err="1"/>
              <a:t>init</a:t>
            </a:r>
            <a:r>
              <a:rPr lang="en-IN" sz="6200" dirty="0"/>
              <a:t>__(</a:t>
            </a:r>
            <a:r>
              <a:rPr lang="en-IN" sz="6200" dirty="0" err="1"/>
              <a:t>self,model,color</a:t>
            </a:r>
            <a:r>
              <a:rPr lang="en-IN" sz="6200" dirty="0"/>
              <a:t>):</a:t>
            </a:r>
          </a:p>
          <a:p>
            <a:pPr marL="0" indent="0">
              <a:buNone/>
            </a:pPr>
            <a:r>
              <a:rPr lang="en-IN" sz="6200" dirty="0"/>
              <a:t>        </a:t>
            </a:r>
            <a:r>
              <a:rPr lang="en-IN" sz="6200" dirty="0" err="1"/>
              <a:t>self.model</a:t>
            </a:r>
            <a:r>
              <a:rPr lang="en-IN" sz="6200" dirty="0"/>
              <a:t>=model</a:t>
            </a:r>
          </a:p>
          <a:p>
            <a:pPr marL="0" indent="0">
              <a:buNone/>
            </a:pPr>
            <a:r>
              <a:rPr lang="en-IN" sz="6200" dirty="0"/>
              <a:t>        </a:t>
            </a:r>
            <a:r>
              <a:rPr lang="en-IN" sz="6200" dirty="0" err="1"/>
              <a:t>self.color</a:t>
            </a:r>
            <a:r>
              <a:rPr lang="en-IN" sz="6200" dirty="0"/>
              <a:t>=</a:t>
            </a:r>
            <a:r>
              <a:rPr lang="en-IN" sz="6200" dirty="0" err="1"/>
              <a:t>color</a:t>
            </a:r>
            <a:endParaRPr lang="en-IN" sz="6200" dirty="0"/>
          </a:p>
          <a:p>
            <a:pPr marL="0" indent="0">
              <a:buNone/>
            </a:pPr>
            <a:r>
              <a:rPr lang="en-IN" sz="6200" dirty="0"/>
              <a:t>    </a:t>
            </a:r>
            <a:r>
              <a:rPr lang="en-IN" sz="6200" dirty="0" err="1"/>
              <a:t>def</a:t>
            </a:r>
            <a:r>
              <a:rPr lang="en-IN" sz="6200" dirty="0"/>
              <a:t> __</a:t>
            </a:r>
            <a:r>
              <a:rPr lang="en-IN" sz="6200" dirty="0" err="1"/>
              <a:t>str</a:t>
            </a:r>
            <a:r>
              <a:rPr lang="en-IN" sz="6200" dirty="0"/>
              <a:t>__(self):</a:t>
            </a:r>
          </a:p>
          <a:p>
            <a:pPr marL="0" indent="0">
              <a:buNone/>
            </a:pPr>
            <a:r>
              <a:rPr lang="en-IN" sz="6200" dirty="0"/>
              <a:t>        return "I am a {} </a:t>
            </a:r>
            <a:r>
              <a:rPr lang="en-IN" sz="6200" dirty="0" err="1"/>
              <a:t>color</a:t>
            </a:r>
            <a:r>
              <a:rPr lang="en-IN" sz="6200" dirty="0"/>
              <a:t> {}".format(</a:t>
            </a:r>
            <a:r>
              <a:rPr lang="en-IN" sz="6200" dirty="0" err="1"/>
              <a:t>self.color,self.model</a:t>
            </a:r>
            <a:r>
              <a:rPr lang="en-IN" sz="6200" dirty="0"/>
              <a:t>)</a:t>
            </a:r>
          </a:p>
          <a:p>
            <a:pPr marL="0" indent="0">
              <a:buNone/>
            </a:pPr>
            <a:r>
              <a:rPr lang="en-IN" sz="6200" dirty="0" err="1"/>
              <a:t>maruthi</a:t>
            </a:r>
            <a:r>
              <a:rPr lang="en-IN" sz="6200" dirty="0"/>
              <a:t>=Car("</a:t>
            </a:r>
            <a:r>
              <a:rPr lang="en-IN" sz="6200" dirty="0" err="1"/>
              <a:t>zen","Red</a:t>
            </a:r>
            <a:r>
              <a:rPr lang="en-IN" sz="6200" dirty="0"/>
              <a:t>")</a:t>
            </a:r>
          </a:p>
          <a:p>
            <a:pPr marL="0" indent="0">
              <a:buNone/>
            </a:pPr>
            <a:r>
              <a:rPr lang="en-IN" sz="6200" dirty="0" err="1"/>
              <a:t>hyundai</a:t>
            </a:r>
            <a:r>
              <a:rPr lang="en-IN" sz="6200" dirty="0"/>
              <a:t>=Car("i20","Blue")</a:t>
            </a:r>
          </a:p>
          <a:p>
            <a:pPr marL="0" indent="0">
              <a:buNone/>
            </a:pPr>
            <a:r>
              <a:rPr lang="en-IN" sz="6200" dirty="0"/>
              <a:t>print </a:t>
            </a:r>
            <a:r>
              <a:rPr lang="en-IN" sz="6200" dirty="0" err="1"/>
              <a:t>maruthi</a:t>
            </a:r>
            <a:endParaRPr lang="en-IN" sz="6200" dirty="0"/>
          </a:p>
          <a:p>
            <a:pPr marL="0" indent="0">
              <a:buNone/>
            </a:pPr>
            <a:r>
              <a:rPr lang="en-IN" sz="6200" dirty="0"/>
              <a:t>print </a:t>
            </a:r>
            <a:r>
              <a:rPr lang="en-IN" sz="6200" dirty="0" err="1"/>
              <a:t>maruthi.color</a:t>
            </a:r>
            <a:endParaRPr lang="en-IN" sz="6200" dirty="0"/>
          </a:p>
          <a:p>
            <a:pPr marL="0" indent="0">
              <a:buNone/>
            </a:pPr>
            <a:r>
              <a:rPr lang="en-IN" sz="6200" dirty="0"/>
              <a:t>print </a:t>
            </a:r>
            <a:r>
              <a:rPr lang="en-IN" sz="6200" dirty="0" err="1"/>
              <a:t>hyundai.model</a:t>
            </a:r>
            <a:endParaRPr lang="en-IN" sz="6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251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Create a dictionary which has 4 keys and values, write a program to print key and its </a:t>
            </a:r>
            <a:r>
              <a:rPr lang="en-US" sz="4400" dirty="0" smtClean="0"/>
              <a:t>value</a:t>
            </a:r>
          </a:p>
          <a:p>
            <a:pPr marL="0" indent="0">
              <a:buNone/>
            </a:pPr>
            <a:r>
              <a:rPr lang="en-US" sz="4400" dirty="0" err="1" smtClean="0"/>
              <a:t>Eg</a:t>
            </a:r>
            <a:r>
              <a:rPr lang="en-US" sz="4400" dirty="0" smtClean="0"/>
              <a:t>:{“</a:t>
            </a:r>
            <a:r>
              <a:rPr lang="en-US" sz="4400" dirty="0" err="1" smtClean="0"/>
              <a:t>TN”:”Chennai</a:t>
            </a:r>
            <a:r>
              <a:rPr lang="en-US" sz="4400" dirty="0" smtClean="0"/>
              <a:t>”}</a:t>
            </a:r>
          </a:p>
          <a:p>
            <a:pPr marL="0" indent="0">
              <a:buNone/>
            </a:pPr>
            <a:r>
              <a:rPr lang="en-US" sz="4400" dirty="0" smtClean="0"/>
              <a:t>Result should </a:t>
            </a:r>
            <a:r>
              <a:rPr lang="en-US" sz="4400" dirty="0"/>
              <a:t>print Capital of TN is Chennai</a:t>
            </a: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639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83" y="1653870"/>
            <a:ext cx="11044361" cy="4810539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 smtClean="0"/>
              <a:t>capitals={“TN”:”Chennai”,”AP”:”</a:t>
            </a:r>
            <a:r>
              <a:rPr lang="en-IN" sz="4400" dirty="0" err="1" smtClean="0"/>
              <a:t>Hyd</a:t>
            </a:r>
            <a:r>
              <a:rPr lang="en-IN" sz="4400" dirty="0" smtClean="0"/>
              <a:t>”,”TS”:”</a:t>
            </a:r>
            <a:r>
              <a:rPr lang="en-IN" sz="4400" dirty="0" err="1" smtClean="0"/>
              <a:t>Hyd</a:t>
            </a:r>
            <a:r>
              <a:rPr lang="en-IN" sz="4400" dirty="0" smtClean="0"/>
              <a:t>”}</a:t>
            </a: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for </a:t>
            </a:r>
            <a:r>
              <a:rPr lang="en-IN" sz="4400" dirty="0" err="1" smtClean="0"/>
              <a:t>state,capital</a:t>
            </a:r>
            <a:r>
              <a:rPr lang="en-IN" sz="4400" dirty="0" smtClean="0"/>
              <a:t> in </a:t>
            </a:r>
            <a:r>
              <a:rPr lang="en-IN" sz="4400" dirty="0" err="1" smtClean="0"/>
              <a:t>capitals.items</a:t>
            </a:r>
            <a:r>
              <a:rPr lang="en-IN" sz="4400" dirty="0" smtClean="0"/>
              <a:t>():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print “Capital of {} is {}” .format(</a:t>
            </a:r>
            <a:r>
              <a:rPr lang="en-IN" sz="4400" dirty="0" err="1" smtClean="0"/>
              <a:t>state,capital</a:t>
            </a:r>
            <a:r>
              <a:rPr lang="en-IN" sz="4400" dirty="0" smtClean="0"/>
              <a:t>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50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/>
              <a:t>Write a function to read each char from the word, if the char matches with the word find the index of that char and store it in indices (indices is a variable) return indices"""</a:t>
            </a:r>
          </a:p>
          <a:p>
            <a:pPr marL="0" indent="0">
              <a:buNone/>
            </a:pPr>
            <a:r>
              <a:rPr lang="en-US" sz="4400" dirty="0" err="1" smtClean="0"/>
              <a:t>def</a:t>
            </a:r>
            <a:r>
              <a:rPr lang="en-US" sz="4400" dirty="0" smtClean="0"/>
              <a:t> </a:t>
            </a:r>
            <a:r>
              <a:rPr lang="en-US" sz="4400" dirty="0" err="1"/>
              <a:t>get_indices</a:t>
            </a:r>
            <a:r>
              <a:rPr lang="en-US" sz="4400" dirty="0"/>
              <a:t>(</a:t>
            </a:r>
            <a:r>
              <a:rPr lang="en-US" sz="4400" dirty="0" err="1"/>
              <a:t>word.char</a:t>
            </a:r>
            <a:r>
              <a:rPr lang="en-US" sz="4400" dirty="0"/>
              <a:t>):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indicies</a:t>
            </a:r>
            <a:r>
              <a:rPr lang="en-US" sz="4400" dirty="0"/>
              <a:t>=[]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....</a:t>
            </a:r>
          </a:p>
          <a:p>
            <a:pPr marL="0" indent="0">
              <a:buNone/>
            </a:pPr>
            <a:r>
              <a:rPr lang="en-US" sz="4400" dirty="0"/>
              <a:t>	return </a:t>
            </a:r>
            <a:r>
              <a:rPr lang="en-US" sz="4400" dirty="0" err="1"/>
              <a:t>indicies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get_indices</a:t>
            </a:r>
            <a:r>
              <a:rPr lang="en-US" sz="4400" dirty="0"/>
              <a:t>("</a:t>
            </a:r>
            <a:r>
              <a:rPr lang="en-US" sz="4400" dirty="0" err="1"/>
              <a:t>apple","p</a:t>
            </a:r>
            <a:r>
              <a:rPr lang="en-US" sz="4400" dirty="0"/>
              <a:t>")</a:t>
            </a:r>
            <a:endParaRPr lang="en-IN" sz="4400" dirty="0" smtClean="0"/>
          </a:p>
          <a:p>
            <a:pPr marL="0" indent="0">
              <a:buNone/>
            </a:pP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680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US" sz="4400" dirty="0" err="1"/>
              <a:t>def</a:t>
            </a:r>
            <a:r>
              <a:rPr lang="en-US" sz="4400" dirty="0"/>
              <a:t> </a:t>
            </a:r>
            <a:r>
              <a:rPr lang="en-US" sz="4400" dirty="0" err="1"/>
              <a:t>get_indices</a:t>
            </a:r>
            <a:r>
              <a:rPr lang="en-US" sz="4400" dirty="0"/>
              <a:t>(</a:t>
            </a:r>
            <a:r>
              <a:rPr lang="en-US" sz="4400" dirty="0" err="1"/>
              <a:t>word,char</a:t>
            </a:r>
            <a:r>
              <a:rPr lang="en-US" sz="4400" dirty="0"/>
              <a:t>):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indicies</a:t>
            </a:r>
            <a:r>
              <a:rPr lang="en-US" sz="4400" dirty="0"/>
              <a:t>=[]</a:t>
            </a:r>
          </a:p>
          <a:p>
            <a:pPr marL="0" indent="0">
              <a:buNone/>
            </a:pPr>
            <a:r>
              <a:rPr lang="en-US" sz="4400" dirty="0"/>
              <a:t>	for x in range(</a:t>
            </a:r>
            <a:r>
              <a:rPr lang="en-US" sz="4400" dirty="0" err="1"/>
              <a:t>len</a:t>
            </a:r>
            <a:r>
              <a:rPr lang="en-US" sz="4400" dirty="0"/>
              <a:t>(word)):</a:t>
            </a:r>
          </a:p>
          <a:p>
            <a:pPr marL="0" indent="0">
              <a:buNone/>
            </a:pPr>
            <a:r>
              <a:rPr lang="en-US" sz="4400" dirty="0"/>
              <a:t>		if word[x]==char:</a:t>
            </a:r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4400" dirty="0" err="1"/>
              <a:t>indicies.append</a:t>
            </a:r>
            <a:r>
              <a:rPr lang="en-US" sz="4400" dirty="0"/>
              <a:t>(x)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  <a:p>
            <a:pPr marL="0" indent="0">
              <a:buNone/>
            </a:pPr>
            <a:r>
              <a:rPr lang="en-US" sz="4400" dirty="0" smtClean="0"/>
              <a:t>	return </a:t>
            </a:r>
            <a:r>
              <a:rPr lang="en-US" sz="4400" dirty="0" err="1"/>
              <a:t>indicies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p</a:t>
            </a:r>
            <a:r>
              <a:rPr lang="en-US" sz="4400" dirty="0" smtClean="0"/>
              <a:t>rint </a:t>
            </a:r>
            <a:r>
              <a:rPr lang="en-US" sz="4400" dirty="0" err="1" smtClean="0"/>
              <a:t>get_indices</a:t>
            </a:r>
            <a:r>
              <a:rPr lang="en-US" sz="4400" dirty="0"/>
              <a:t>("</a:t>
            </a:r>
            <a:r>
              <a:rPr lang="en-US" sz="4400" dirty="0" err="1"/>
              <a:t>apple","p</a:t>
            </a:r>
            <a:r>
              <a:rPr lang="en-US" sz="4400" dirty="0"/>
              <a:t>")</a:t>
            </a:r>
            <a:endParaRPr lang="en-IN" sz="4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4400" dirty="0" smtClean="0"/>
              <a:t>				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988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800" dirty="0" smtClean="0"/>
              <a:t>c. []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37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d ={"</a:t>
            </a:r>
            <a:r>
              <a:rPr lang="en-IN" sz="3200" dirty="0" err="1"/>
              <a:t>c":"carbon","b":"boron</a:t>
            </a:r>
            <a:r>
              <a:rPr lang="en-IN" sz="3200" dirty="0" smtClean="0"/>
              <a:t>"}</a:t>
            </a:r>
          </a:p>
          <a:p>
            <a:pPr marL="0" indent="0">
              <a:buNone/>
            </a:pPr>
            <a:r>
              <a:rPr lang="en-IN" sz="3200" dirty="0" smtClean="0"/>
              <a:t>print </a:t>
            </a:r>
            <a:r>
              <a:rPr lang="en-IN" sz="3200" dirty="0"/>
              <a:t>type("c</a:t>
            </a:r>
            <a:r>
              <a:rPr lang="en-IN" sz="3200" dirty="0" smtClean="0"/>
              <a:t>")</a:t>
            </a: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a.	 </a:t>
            </a:r>
            <a:r>
              <a:rPr lang="en-IN" sz="3200" dirty="0"/>
              <a:t>key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b</a:t>
            </a:r>
            <a:r>
              <a:rPr lang="en-IN" sz="3200" dirty="0"/>
              <a:t>. </a:t>
            </a:r>
            <a:r>
              <a:rPr lang="en-IN" sz="3200" dirty="0" smtClean="0"/>
              <a:t>	value 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c.	 </a:t>
            </a:r>
            <a:r>
              <a:rPr lang="en-IN" sz="3200" dirty="0" err="1"/>
              <a:t>str</a:t>
            </a:r>
            <a:r>
              <a:rPr lang="en-IN" sz="3200" dirty="0"/>
              <a:t> 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d	 </a:t>
            </a:r>
            <a:r>
              <a:rPr lang="en-IN" sz="3200" dirty="0" err="1"/>
              <a:t>int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800" dirty="0" smtClean="0"/>
              <a:t>c. </a:t>
            </a:r>
            <a:r>
              <a:rPr lang="en-IN" sz="4800" dirty="0" err="1" smtClean="0"/>
              <a:t>str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349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4400" dirty="0" smtClean="0"/>
              <a:t>Variables are dynamically typed in python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a. True</a:t>
            </a:r>
          </a:p>
          <a:p>
            <a:pPr marL="0" indent="0">
              <a:buNone/>
            </a:pPr>
            <a:r>
              <a:rPr lang="en-IN" sz="4400" dirty="0"/>
              <a:t>	</a:t>
            </a:r>
            <a:r>
              <a:rPr lang="en-IN" sz="4400" dirty="0" smtClean="0"/>
              <a:t>	b. False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1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does this Print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3870"/>
            <a:ext cx="9905999" cy="4810539"/>
          </a:xfrm>
        </p:spPr>
        <p:txBody>
          <a:bodyPr/>
          <a:lstStyle/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				</a:t>
            </a:r>
            <a:r>
              <a:rPr lang="en-IN" sz="4800" dirty="0" smtClean="0"/>
              <a:t>a. True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815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250</TotalTime>
  <Words>537</Words>
  <Application>Microsoft Office PowerPoint</Application>
  <PresentationFormat>Widescreen</PresentationFormat>
  <Paragraphs>238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Tw Cen MT</vt:lpstr>
      <vt:lpstr>Circuit</vt:lpstr>
      <vt:lpstr>PowerPoint Presentation</vt:lpstr>
      <vt:lpstr>What does this Print ?</vt:lpstr>
      <vt:lpstr>What does this Print ?</vt:lpstr>
      <vt:lpstr>What does this Print ?</vt:lpstr>
      <vt:lpstr>What does this Print ?</vt:lpstr>
      <vt:lpstr>What does this Print ?</vt:lpstr>
      <vt:lpstr>What does this Print ?</vt:lpstr>
      <vt:lpstr>What does this Print ?</vt:lpstr>
      <vt:lpstr>What does this Print ?</vt:lpstr>
      <vt:lpstr>What does this Print ?</vt:lpstr>
      <vt:lpstr>What does this Print ?</vt:lpstr>
      <vt:lpstr>True / False</vt:lpstr>
      <vt:lpstr>What does this Print ?</vt:lpstr>
      <vt:lpstr>What does this print</vt:lpstr>
      <vt:lpstr>What does this Print ?</vt:lpstr>
      <vt:lpstr>True / False</vt:lpstr>
      <vt:lpstr>What does this Print ?</vt:lpstr>
      <vt:lpstr>Valid/invalid</vt:lpstr>
      <vt:lpstr>What does this Print ?</vt:lpstr>
      <vt:lpstr>Valid/invalid</vt:lpstr>
      <vt:lpstr>What does this Print ?</vt:lpstr>
      <vt:lpstr>Valid/invalid</vt:lpstr>
      <vt:lpstr>What does this Print ?</vt:lpstr>
      <vt:lpstr>Valid/invalid</vt:lpstr>
      <vt:lpstr>What does this Print ?</vt:lpstr>
      <vt:lpstr>What is the output</vt:lpstr>
      <vt:lpstr>What does this Print ?</vt:lpstr>
      <vt:lpstr>True/False</vt:lpstr>
      <vt:lpstr>What does this Print ?</vt:lpstr>
      <vt:lpstr>True/False</vt:lpstr>
      <vt:lpstr>What does this Print ?</vt:lpstr>
      <vt:lpstr>True/False</vt:lpstr>
      <vt:lpstr>What does this Print ?</vt:lpstr>
      <vt:lpstr>What is the output</vt:lpstr>
      <vt:lpstr>What does this Print ?</vt:lpstr>
      <vt:lpstr>Coding</vt:lpstr>
      <vt:lpstr>PowerPoint Presentation</vt:lpstr>
      <vt:lpstr>Coding</vt:lpstr>
      <vt:lpstr>PowerPoint Presentation</vt:lpstr>
      <vt:lpstr>Coding</vt:lpstr>
      <vt:lpstr>PowerPoint Presentation</vt:lpstr>
      <vt:lpstr>CODING</vt:lpstr>
      <vt:lpstr>PowerPoint Presentation</vt:lpstr>
      <vt:lpstr>CODING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82</cp:revision>
  <dcterms:created xsi:type="dcterms:W3CDTF">2016-05-07T06:06:52Z</dcterms:created>
  <dcterms:modified xsi:type="dcterms:W3CDTF">2016-05-07T10:29:11Z</dcterms:modified>
</cp:coreProperties>
</file>