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9" r:id="rId2"/>
    <p:sldId id="257" r:id="rId3"/>
    <p:sldId id="276" r:id="rId4"/>
    <p:sldId id="278" r:id="rId5"/>
    <p:sldId id="273" r:id="rId6"/>
    <p:sldId id="274" r:id="rId7"/>
    <p:sldId id="271" r:id="rId8"/>
    <p:sldId id="272" r:id="rId9"/>
    <p:sldId id="275" r:id="rId10"/>
    <p:sldId id="279" r:id="rId11"/>
    <p:sldId id="280" r:id="rId12"/>
    <p:sldId id="282" r:id="rId13"/>
    <p:sldId id="283" r:id="rId14"/>
    <p:sldId id="281" r:id="rId15"/>
    <p:sldId id="342" r:id="rId16"/>
    <p:sldId id="343" r:id="rId17"/>
    <p:sldId id="284" r:id="rId18"/>
    <p:sldId id="286" r:id="rId19"/>
    <p:sldId id="289" r:id="rId20"/>
    <p:sldId id="290" r:id="rId21"/>
    <p:sldId id="291" r:id="rId22"/>
    <p:sldId id="292" r:id="rId23"/>
    <p:sldId id="295" r:id="rId24"/>
    <p:sldId id="296" r:id="rId25"/>
    <p:sldId id="297" r:id="rId26"/>
    <p:sldId id="298" r:id="rId27"/>
    <p:sldId id="319" r:id="rId28"/>
  </p:sldIdLst>
  <p:sldSz cx="9144000" cy="6858000" type="screen4x3"/>
  <p:notesSz cx="6845300" cy="9196388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33"/>
    <a:srgbClr val="660066"/>
    <a:srgbClr val="FFFFFF"/>
    <a:srgbClr val="006666"/>
    <a:srgbClr val="009999"/>
    <a:srgbClr val="00CC99"/>
    <a:srgbClr val="330099"/>
    <a:srgbClr val="5C2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70" autoAdjust="0"/>
  </p:normalViewPr>
  <p:slideViewPr>
    <p:cSldViewPr>
      <p:cViewPr varScale="1">
        <p:scale>
          <a:sx n="81" d="100"/>
          <a:sy n="81" d="100"/>
        </p:scale>
        <p:origin x="4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I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6675" y="0"/>
            <a:ext cx="2967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IN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2967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I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6675" y="8734425"/>
            <a:ext cx="2967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D0D0C8A-5C56-44B6-AAC9-176F282C943C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59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09638">
              <a:defRPr sz="1000" b="0" i="1"/>
            </a:lvl1pPr>
          </a:lstStyle>
          <a:p>
            <a:r>
              <a:rPr lang="en-IN"/>
              <a:t>*</a:t>
            </a:r>
            <a:endParaRPr lang="en-IN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09638">
              <a:defRPr sz="1000" b="0" i="1"/>
            </a:lvl1pPr>
          </a:lstStyle>
          <a:p>
            <a:r>
              <a:rPr lang="en-IN"/>
              <a:t>07/16/96</a:t>
            </a:r>
            <a:endParaRPr lang="en-IN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76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09638">
              <a:defRPr sz="1000" b="0" i="1"/>
            </a:lvl1pPr>
          </a:lstStyle>
          <a:p>
            <a:r>
              <a:rPr lang="en-IN"/>
              <a:t>*</a:t>
            </a:r>
            <a:endParaRPr lang="en-IN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000" b="0" i="1"/>
            </a:lvl1pPr>
          </a:lstStyle>
          <a:p>
            <a:r>
              <a:rPr lang="en-IN"/>
              <a:t>##</a:t>
            </a:r>
            <a:endParaRPr lang="en-IN" sz="1200" i="0"/>
          </a:p>
        </p:txBody>
      </p:sp>
    </p:spTree>
    <p:extLst>
      <p:ext uri="{BB962C8B-B14F-4D97-AF65-F5344CB8AC3E}">
        <p14:creationId xmlns:p14="http://schemas.microsoft.com/office/powerpoint/2010/main" val="260762437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8425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5625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304800" y="533400"/>
            <a:ext cx="8458200" cy="57912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sq">
            <a:solidFill>
              <a:srgbClr val="5C2305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533400" y="762000"/>
            <a:ext cx="8001000" cy="5334000"/>
          </a:xfrm>
          <a:prstGeom prst="rect">
            <a:avLst/>
          </a:prstGeom>
          <a:noFill/>
          <a:ln w="762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741613" y="1370013"/>
            <a:ext cx="5484812" cy="2133600"/>
          </a:xfrm>
        </p:spPr>
        <p:txBody>
          <a:bodyPr anchor="b"/>
          <a:lstStyle>
            <a:lvl1pPr>
              <a:defRPr sz="4600"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IN" noProof="0" smtClean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3581400"/>
            <a:ext cx="5486400" cy="1058863"/>
          </a:xfrm>
        </p:spPr>
        <p:txBody>
          <a:bodyPr/>
          <a:lstStyle>
            <a:lvl1pPr marL="0" indent="0">
              <a:buFontTx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IN" noProof="0" smtClean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5ACDD84-EF93-4C8A-847B-43E3AC26C191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7363C13F-7EF2-41E5-927F-ADB66811B48F}" type="datetime1">
              <a:rPr lang="en-IN"/>
              <a:pPr/>
              <a:t>05-04-2016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0B479E-DECF-49FA-8730-60159841004E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77CE9-908B-458A-ACD6-199AD9B758B1}" type="datetime1">
              <a:rPr lang="en-IN"/>
              <a:pPr/>
              <a:t>05-04-2016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5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838200"/>
            <a:ext cx="15811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838200"/>
            <a:ext cx="45910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C94B57-EE6C-46A3-985C-AD1F85FCE578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BAEF4-CB2C-4C78-A1C8-1411B882F482}" type="datetime1">
              <a:rPr lang="en-IN"/>
              <a:pPr/>
              <a:t>05-04-2016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8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E371D4-5AFB-4FAA-A9B9-97FF1A75E361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8A664-7648-4A94-9F17-B4D6448A2592}" type="datetime1">
              <a:rPr lang="en-IN"/>
              <a:pPr/>
              <a:t>05-04-2016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138FD4-9728-4170-9609-D8C2752FAFF7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31E20-AE8D-4735-B394-3A2085745D68}" type="datetime1">
              <a:rPr lang="en-IN"/>
              <a:pPr/>
              <a:t>05-04-2016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1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1613" y="1752600"/>
            <a:ext cx="26654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9425" y="1752600"/>
            <a:ext cx="2667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696189-35F7-497A-915A-9AF3F2907A07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01C7C-6CBF-4372-9964-721F9D19A2C9}" type="datetime1">
              <a:rPr lang="en-IN"/>
              <a:pPr/>
              <a:t>05-04-2016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0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8D8B6-39F4-452C-B25E-E1E9EB0BF11A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F2F64-85E4-446A-B295-47BC5967A699}" type="datetime1">
              <a:rPr lang="en-IN"/>
              <a:pPr/>
              <a:t>05-04-2016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43FFBE-793C-40E8-8580-90BC05B04AD2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9578-EC94-4342-BB53-F0D38D56CE99}" type="datetime1">
              <a:rPr lang="en-IN"/>
              <a:pPr/>
              <a:t>05-04-2016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CAFAB9-15E5-4618-9BAF-DCB52E79125C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51C3E-314C-4504-B4BD-B0E6125EBF93}" type="datetime1">
              <a:rPr lang="en-IN"/>
              <a:pPr/>
              <a:t>05-04-2016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1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3EEDD0-EF60-4878-9A25-D6EBD13CDFF1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3960E-6ECB-4957-AA00-583EB50CA7D6}" type="datetime1">
              <a:rPr lang="en-IN"/>
              <a:pPr/>
              <a:t>05-04-2016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C9D7D4-83A8-4CC8-A964-CA3958D7FB21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0F129-999B-41B2-B342-10CBD2D3B6DB}" type="datetime1">
              <a:rPr lang="en-IN"/>
              <a:pPr/>
              <a:t>05-04-2016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800" y="533400"/>
            <a:ext cx="8458200" cy="57912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sq">
            <a:solidFill>
              <a:srgbClr val="5C2305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533400" y="762000"/>
            <a:ext cx="8001000" cy="5334000"/>
          </a:xfrm>
          <a:prstGeom prst="rect">
            <a:avLst/>
          </a:prstGeom>
          <a:noFill/>
          <a:ln w="762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838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1613" y="1752600"/>
            <a:ext cx="54848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15088"/>
            <a:ext cx="73977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</a:defRPr>
            </a:lvl1pPr>
          </a:lstStyle>
          <a:p>
            <a:fld id="{5A9E050F-1B94-4BD4-839C-4E57793D1059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15088"/>
            <a:ext cx="44196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905000" y="6415088"/>
            <a:ext cx="15938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</a:defRPr>
            </a:lvl1pPr>
          </a:lstStyle>
          <a:p>
            <a:fld id="{C1A44585-C231-4843-AC1A-0ABD034D1A67}" type="datetime1">
              <a:rPr lang="en-IN"/>
              <a:pPr/>
              <a:t>05-04-2016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2200">
          <a:solidFill>
            <a:srgbClr val="5C230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2000">
          <a:solidFill>
            <a:srgbClr val="5C2305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>
          <a:solidFill>
            <a:srgbClr val="5C2305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600">
          <a:solidFill>
            <a:srgbClr val="5C2305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400">
          <a:solidFill>
            <a:srgbClr val="5C2305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400">
          <a:solidFill>
            <a:srgbClr val="5C2305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400">
          <a:solidFill>
            <a:srgbClr val="5C2305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400">
          <a:solidFill>
            <a:srgbClr val="5C2305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400">
          <a:solidFill>
            <a:srgbClr val="5C230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7D8ACFD7-E518-41C8-8517-61E1FFCAD35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IN" dirty="0" smtClean="0"/>
              <a:t>Python OS module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344816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os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path="C:\\Users\\admin"</a:t>
            </a:r>
          </a:p>
          <a:p>
            <a:pPr marL="0" indent="0">
              <a:buNone/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#Command to list all the files and directories</a:t>
            </a:r>
          </a:p>
          <a:p>
            <a:pPr marL="0" indent="0">
              <a:buNone/>
            </a:pPr>
            <a:r>
              <a:rPr lang="en-IN" dirty="0" err="1"/>
              <a:t>d</a:t>
            </a:r>
            <a:r>
              <a:rPr lang="en-IN" dirty="0" err="1" smtClean="0"/>
              <a:t>irs</a:t>
            </a:r>
            <a:r>
              <a:rPr lang="en-IN" dirty="0" smtClean="0"/>
              <a:t>=</a:t>
            </a:r>
            <a:r>
              <a:rPr lang="en-IN" dirty="0" err="1" smtClean="0"/>
              <a:t>os.listdir</a:t>
            </a:r>
            <a:r>
              <a:rPr lang="en-IN" dirty="0" smtClean="0"/>
              <a:t>(path)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#Prints all the files and directories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i="1" dirty="0">
                <a:solidFill>
                  <a:schemeClr val="bg1"/>
                </a:solidFill>
              </a:rPr>
              <a:t>f</a:t>
            </a:r>
            <a:r>
              <a:rPr lang="en-IN" i="1" dirty="0" smtClean="0">
                <a:solidFill>
                  <a:schemeClr val="bg1"/>
                </a:solidFill>
              </a:rPr>
              <a:t>or</a:t>
            </a:r>
            <a:r>
              <a:rPr lang="en-IN" dirty="0" smtClean="0"/>
              <a:t> file </a:t>
            </a:r>
            <a:r>
              <a:rPr lang="en-IN" i="1" dirty="0">
                <a:solidFill>
                  <a:schemeClr val="bg1"/>
                </a:solidFill>
              </a:rPr>
              <a:t>in</a:t>
            </a:r>
            <a:r>
              <a:rPr lang="en-IN" dirty="0" smtClean="0"/>
              <a:t> </a:t>
            </a:r>
            <a:r>
              <a:rPr lang="en-IN" dirty="0" err="1" smtClean="0"/>
              <a:t>dirs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33361793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open()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r>
              <a:rPr lang="en-IN" dirty="0" smtClean="0"/>
              <a:t>Opens the file </a:t>
            </a:r>
            <a:r>
              <a:rPr lang="en-IN" dirty="0" err="1" smtClean="0"/>
              <a:t>file</a:t>
            </a:r>
            <a:r>
              <a:rPr lang="en-IN" dirty="0" smtClean="0"/>
              <a:t> and set various flags according to flags and possibly its mode according to mode</a:t>
            </a:r>
          </a:p>
          <a:p>
            <a:r>
              <a:rPr lang="en-IN" dirty="0" smtClean="0">
                <a:solidFill>
                  <a:schemeClr val="accent4"/>
                </a:solidFill>
              </a:rPr>
              <a:t>Default mode is 0777</a:t>
            </a:r>
          </a:p>
          <a:p>
            <a:endParaRPr lang="en-IN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IN" b="1" dirty="0" smtClean="0"/>
              <a:t>Syntax </a:t>
            </a:r>
            <a:r>
              <a:rPr lang="en-IN" dirty="0" smtClean="0">
                <a:solidFill>
                  <a:schemeClr val="accent4"/>
                </a:solidFill>
              </a:rPr>
              <a:t>: </a:t>
            </a:r>
            <a:r>
              <a:rPr lang="en-IN" b="1" dirty="0" err="1" smtClean="0">
                <a:solidFill>
                  <a:schemeClr val="bg1"/>
                </a:solidFill>
              </a:rPr>
              <a:t>os.open</a:t>
            </a:r>
            <a:r>
              <a:rPr lang="en-IN" b="1" dirty="0" smtClean="0">
                <a:solidFill>
                  <a:schemeClr val="bg1"/>
                </a:solidFill>
              </a:rPr>
              <a:t>(</a:t>
            </a:r>
            <a:r>
              <a:rPr lang="en-IN" b="1" dirty="0" err="1" smtClean="0">
                <a:solidFill>
                  <a:schemeClr val="bg1"/>
                </a:solidFill>
              </a:rPr>
              <a:t>file,flags</a:t>
            </a:r>
            <a:r>
              <a:rPr lang="en-IN" b="1" dirty="0" smtClean="0">
                <a:solidFill>
                  <a:schemeClr val="bg1"/>
                </a:solidFill>
              </a:rPr>
              <a:t>[, mode])</a:t>
            </a:r>
          </a:p>
          <a:p>
            <a:pPr marL="0" indent="0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 smtClean="0"/>
              <a:t>Parameters </a:t>
            </a:r>
            <a:r>
              <a:rPr lang="en-IN" dirty="0" smtClean="0">
                <a:solidFill>
                  <a:schemeClr val="accent4"/>
                </a:solidFill>
              </a:rPr>
              <a:t>: </a:t>
            </a:r>
            <a:r>
              <a:rPr lang="en-IN" dirty="0" smtClean="0"/>
              <a:t>file – File name to be opened</a:t>
            </a:r>
          </a:p>
          <a:p>
            <a:pPr marL="0" indent="0">
              <a:buNone/>
            </a:pPr>
            <a:r>
              <a:rPr lang="en-IN" dirty="0" smtClean="0"/>
              <a:t>flags – The following constants are options for the flags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6496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open()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b="1" dirty="0"/>
              <a:t>These constants are </a:t>
            </a:r>
            <a:r>
              <a:rPr lang="en-IN" b="1" dirty="0" smtClean="0"/>
              <a:t>available </a:t>
            </a:r>
            <a:r>
              <a:rPr lang="en-IN" b="1" dirty="0"/>
              <a:t>on </a:t>
            </a:r>
            <a:r>
              <a:rPr lang="en-IN" b="1" dirty="0" err="1" smtClean="0"/>
              <a:t>unix</a:t>
            </a:r>
            <a:r>
              <a:rPr lang="en-IN" b="1" dirty="0" smtClean="0"/>
              <a:t> and windows</a:t>
            </a:r>
            <a:endParaRPr lang="en-IN" b="1" dirty="0"/>
          </a:p>
          <a:p>
            <a:r>
              <a:rPr lang="en-IN" b="1" dirty="0" err="1" smtClean="0">
                <a:solidFill>
                  <a:schemeClr val="bg1"/>
                </a:solidFill>
              </a:rPr>
              <a:t>os.O_RDONLY</a:t>
            </a:r>
            <a:r>
              <a:rPr lang="en-IN" b="1" dirty="0" smtClean="0">
                <a:solidFill>
                  <a:schemeClr val="bg1"/>
                </a:solidFill>
              </a:rPr>
              <a:t>: </a:t>
            </a:r>
            <a:r>
              <a:rPr lang="en-IN" dirty="0"/>
              <a:t>open for reading </a:t>
            </a:r>
            <a:r>
              <a:rPr lang="en-IN" dirty="0" smtClean="0"/>
              <a:t>only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os.O_WRONLY</a:t>
            </a:r>
            <a:r>
              <a:rPr lang="en-IN" b="1" dirty="0" smtClean="0">
                <a:solidFill>
                  <a:schemeClr val="bg1"/>
                </a:solidFill>
              </a:rPr>
              <a:t>: </a:t>
            </a:r>
            <a:r>
              <a:rPr lang="en-IN" dirty="0" smtClean="0"/>
              <a:t>open for writing only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os.O_RDWR</a:t>
            </a:r>
            <a:r>
              <a:rPr lang="en-IN" b="1" dirty="0" smtClean="0">
                <a:solidFill>
                  <a:schemeClr val="bg1"/>
                </a:solidFill>
              </a:rPr>
              <a:t>: </a:t>
            </a:r>
            <a:r>
              <a:rPr lang="en-IN" dirty="0" smtClean="0"/>
              <a:t>open for reading and writing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os.O_APPEND</a:t>
            </a:r>
            <a:r>
              <a:rPr lang="en-IN" b="1" dirty="0" smtClean="0">
                <a:solidFill>
                  <a:schemeClr val="bg1"/>
                </a:solidFill>
              </a:rPr>
              <a:t>: </a:t>
            </a:r>
            <a:r>
              <a:rPr lang="en-IN" dirty="0" smtClean="0"/>
              <a:t>append on each write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os.O_CREAT</a:t>
            </a:r>
            <a:r>
              <a:rPr lang="en-IN" b="1" dirty="0" smtClean="0">
                <a:solidFill>
                  <a:schemeClr val="bg1"/>
                </a:solidFill>
              </a:rPr>
              <a:t> : </a:t>
            </a:r>
            <a:r>
              <a:rPr lang="en-IN" dirty="0" smtClean="0"/>
              <a:t>create file if it does not exist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os.O_TRUNC</a:t>
            </a:r>
            <a:r>
              <a:rPr lang="en-IN" b="1" dirty="0" smtClean="0">
                <a:solidFill>
                  <a:schemeClr val="bg1"/>
                </a:solidFill>
              </a:rPr>
              <a:t>: </a:t>
            </a:r>
            <a:r>
              <a:rPr lang="en-IN" dirty="0" smtClean="0"/>
              <a:t>truncate size to 0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os.O_EXCL</a:t>
            </a:r>
            <a:r>
              <a:rPr lang="en-IN" b="1" dirty="0" smtClean="0">
                <a:solidFill>
                  <a:schemeClr val="bg1"/>
                </a:solidFill>
              </a:rPr>
              <a:t>: </a:t>
            </a:r>
            <a:r>
              <a:rPr lang="en-IN" dirty="0" smtClean="0"/>
              <a:t>error if create and file exists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41725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open()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mode - this is similar way as it works for </a:t>
            </a:r>
            <a:r>
              <a:rPr lang="en-IN" dirty="0" err="1" smtClean="0"/>
              <a:t>chmod</a:t>
            </a:r>
            <a:r>
              <a:rPr lang="en-IN" dirty="0" smtClean="0"/>
              <a:t>() method.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Return Value</a:t>
            </a:r>
            <a:r>
              <a:rPr lang="en-IN" dirty="0" smtClean="0"/>
              <a:t>: This method returns the file descriptor for the newly opened file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89986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344816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os,sys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#Opening a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file if exists else creates a new file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 smtClean="0"/>
              <a:t>fd</a:t>
            </a:r>
            <a:r>
              <a:rPr lang="en-IN" dirty="0" smtClean="0"/>
              <a:t> = </a:t>
            </a:r>
            <a:r>
              <a:rPr lang="en-IN" dirty="0" err="1" smtClean="0"/>
              <a:t>os.open</a:t>
            </a:r>
            <a:r>
              <a:rPr lang="en-IN" dirty="0" smtClean="0"/>
              <a:t>( "c:\\Python\\f3.txt", </a:t>
            </a:r>
            <a:r>
              <a:rPr lang="en-IN" dirty="0" err="1" smtClean="0"/>
              <a:t>os.O_RDWR|os.O_CREAT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Write string to the file</a:t>
            </a:r>
          </a:p>
          <a:p>
            <a:pPr marL="0" indent="0">
              <a:buNone/>
            </a:pPr>
            <a:r>
              <a:rPr lang="en-IN" dirty="0" err="1" smtClean="0"/>
              <a:t>os.write</a:t>
            </a:r>
            <a:r>
              <a:rPr lang="en-IN" dirty="0" smtClean="0"/>
              <a:t>(</a:t>
            </a:r>
            <a:r>
              <a:rPr lang="en-IN" dirty="0" err="1" smtClean="0"/>
              <a:t>fd</a:t>
            </a:r>
            <a:r>
              <a:rPr lang="en-IN" dirty="0" smtClean="0"/>
              <a:t>, "Writing in to test file")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Closing the opened file</a:t>
            </a:r>
          </a:p>
          <a:p>
            <a:pPr marL="0" indent="0">
              <a:buNone/>
            </a:pPr>
            <a:r>
              <a:rPr lang="en-IN" dirty="0" err="1" smtClean="0"/>
              <a:t>os.close</a:t>
            </a:r>
            <a:r>
              <a:rPr lang="en-IN" dirty="0" smtClean="0"/>
              <a:t>(</a:t>
            </a:r>
            <a:r>
              <a:rPr lang="en-IN" dirty="0" err="1" smtClean="0"/>
              <a:t>fd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"Closed the file successfully"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1233028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read()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r>
              <a:rPr lang="en-IN" dirty="0" smtClean="0"/>
              <a:t>reads </a:t>
            </a:r>
            <a:r>
              <a:rPr lang="en-IN" dirty="0"/>
              <a:t>at most </a:t>
            </a:r>
            <a:r>
              <a:rPr lang="en-IN" i="1" dirty="0"/>
              <a:t>n</a:t>
            </a:r>
            <a:r>
              <a:rPr lang="en-IN" dirty="0"/>
              <a:t> bytes from file </a:t>
            </a:r>
            <a:r>
              <a:rPr lang="en-IN" dirty="0" err="1"/>
              <a:t>desciptor</a:t>
            </a:r>
            <a:r>
              <a:rPr lang="en-IN" dirty="0"/>
              <a:t> </a:t>
            </a:r>
            <a:r>
              <a:rPr lang="en-IN" i="1" dirty="0" err="1"/>
              <a:t>fd</a:t>
            </a:r>
            <a:r>
              <a:rPr lang="en-IN" dirty="0"/>
              <a:t>, return a string containing the bytes read.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end of file referred to by </a:t>
            </a:r>
            <a:r>
              <a:rPr lang="en-IN" i="1" dirty="0" err="1"/>
              <a:t>fd</a:t>
            </a:r>
            <a:r>
              <a:rPr lang="en-IN" dirty="0"/>
              <a:t> has been reached, an empty string is returned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err="1" smtClean="0"/>
              <a:t>Syntax</a:t>
            </a:r>
            <a:r>
              <a:rPr lang="en-IN" dirty="0" err="1" smtClean="0"/>
              <a:t>:os.read</a:t>
            </a:r>
            <a:r>
              <a:rPr lang="en-IN" dirty="0" smtClean="0"/>
              <a:t>(</a:t>
            </a:r>
            <a:r>
              <a:rPr lang="en-IN" dirty="0" err="1" smtClean="0"/>
              <a:t>fd,n</a:t>
            </a:r>
            <a:r>
              <a:rPr lang="en-IN" dirty="0" smtClean="0"/>
              <a:t>)</a:t>
            </a:r>
          </a:p>
          <a:p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Return Value</a:t>
            </a:r>
            <a:r>
              <a:rPr lang="en-IN" dirty="0" smtClean="0"/>
              <a:t>: This method returns a string containing the bytes read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08939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344816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os,sys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Open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 smtClean="0"/>
              <a:t>fd</a:t>
            </a:r>
            <a:r>
              <a:rPr lang="en-IN" dirty="0" smtClean="0"/>
              <a:t> = </a:t>
            </a:r>
            <a:r>
              <a:rPr lang="en-IN" dirty="0" err="1" smtClean="0"/>
              <a:t>os.open</a:t>
            </a:r>
            <a:r>
              <a:rPr lang="en-IN" dirty="0" smtClean="0"/>
              <a:t>( “C:\\</a:t>
            </a:r>
            <a:r>
              <a:rPr lang="en-IN" dirty="0" err="1" smtClean="0"/>
              <a:t>PyExamples</a:t>
            </a:r>
            <a:r>
              <a:rPr lang="en-IN" dirty="0" smtClean="0"/>
              <a:t>\\f1.txt”,O_RDWR)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#Reading text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smtClean="0"/>
              <a:t>ret=</a:t>
            </a:r>
            <a:r>
              <a:rPr lang="en-IN" dirty="0" err="1" smtClean="0"/>
              <a:t>os.read</a:t>
            </a:r>
            <a:r>
              <a:rPr lang="en-IN" dirty="0" smtClean="0"/>
              <a:t>(fd,12)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bg1"/>
                </a:solidFill>
              </a:rPr>
              <a:t>print</a:t>
            </a:r>
            <a:r>
              <a:rPr lang="en-IN" dirty="0"/>
              <a:t> </a:t>
            </a:r>
            <a:r>
              <a:rPr lang="en-IN" dirty="0" smtClean="0"/>
              <a:t>ret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Closing the opened file</a:t>
            </a:r>
          </a:p>
          <a:p>
            <a:pPr marL="0" indent="0">
              <a:buNone/>
            </a:pPr>
            <a:r>
              <a:rPr lang="en-IN" dirty="0" err="1" smtClean="0"/>
              <a:t>os.close</a:t>
            </a:r>
            <a:r>
              <a:rPr lang="en-IN" dirty="0" smtClean="0"/>
              <a:t>(</a:t>
            </a:r>
            <a:r>
              <a:rPr lang="en-IN" dirty="0" err="1" smtClean="0"/>
              <a:t>fd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"Closed the file successfully"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1687642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remove()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r>
              <a:rPr lang="en-IN" dirty="0" smtClean="0"/>
              <a:t>remove() method removes the file path. </a:t>
            </a:r>
          </a:p>
          <a:p>
            <a:r>
              <a:rPr lang="en-IN" dirty="0" smtClean="0"/>
              <a:t>If the path is a directory </a:t>
            </a:r>
            <a:r>
              <a:rPr lang="en-IN" dirty="0" err="1" smtClean="0"/>
              <a:t>OSError</a:t>
            </a:r>
            <a:r>
              <a:rPr lang="en-IN" dirty="0" smtClean="0"/>
              <a:t> is raised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Syntax </a:t>
            </a:r>
            <a:r>
              <a:rPr lang="en-IN" dirty="0" smtClean="0">
                <a:solidFill>
                  <a:schemeClr val="accent4"/>
                </a:solidFill>
              </a:rPr>
              <a:t>: </a:t>
            </a:r>
            <a:r>
              <a:rPr lang="en-IN" b="1" dirty="0" err="1" smtClean="0">
                <a:solidFill>
                  <a:schemeClr val="bg1"/>
                </a:solidFill>
              </a:rPr>
              <a:t>os.remove</a:t>
            </a:r>
            <a:r>
              <a:rPr lang="en-IN" b="1" dirty="0" smtClean="0">
                <a:solidFill>
                  <a:schemeClr val="bg1"/>
                </a:solidFill>
              </a:rPr>
              <a:t>(path)</a:t>
            </a:r>
          </a:p>
          <a:p>
            <a:pPr marL="0" indent="0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 smtClean="0"/>
              <a:t>Parameters </a:t>
            </a:r>
            <a:r>
              <a:rPr lang="en-IN" dirty="0" smtClean="0">
                <a:solidFill>
                  <a:schemeClr val="accent4"/>
                </a:solidFill>
              </a:rPr>
              <a:t>: </a:t>
            </a:r>
            <a:r>
              <a:rPr lang="en-IN" dirty="0" smtClean="0"/>
              <a:t>path – this is the path which is to be removed</a:t>
            </a:r>
          </a:p>
          <a:p>
            <a:pPr marL="0" indent="0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 smtClean="0"/>
              <a:t>Return Value </a:t>
            </a:r>
            <a:r>
              <a:rPr lang="en-IN" dirty="0" smtClean="0">
                <a:solidFill>
                  <a:schemeClr val="accent4"/>
                </a:solidFill>
              </a:rPr>
              <a:t>: </a:t>
            </a:r>
            <a:r>
              <a:rPr lang="en-IN" dirty="0" smtClean="0"/>
              <a:t>This method does not return any value</a:t>
            </a:r>
          </a:p>
        </p:txBody>
      </p:sp>
    </p:spTree>
    <p:extLst>
      <p:ext uri="{BB962C8B-B14F-4D97-AF65-F5344CB8AC3E}">
        <p14:creationId xmlns:p14="http://schemas.microsoft.com/office/powerpoint/2010/main" val="203245055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344816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os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#listing directories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smtClean="0"/>
              <a:t>Print “The </a:t>
            </a:r>
            <a:r>
              <a:rPr lang="en-IN" dirty="0" err="1" smtClean="0"/>
              <a:t>dir</a:t>
            </a:r>
            <a:r>
              <a:rPr lang="en-IN" dirty="0" smtClean="0"/>
              <a:t> is : </a:t>
            </a:r>
            <a:r>
              <a:rPr lang="en-IN" dirty="0" smtClean="0"/>
              <a:t>“ </a:t>
            </a:r>
            <a:r>
              <a:rPr lang="en-IN" dirty="0"/>
              <a:t>,</a:t>
            </a:r>
            <a:r>
              <a:rPr lang="en-IN" dirty="0" err="1" smtClean="0"/>
              <a:t>os.listdir</a:t>
            </a:r>
            <a:r>
              <a:rPr lang="en-IN" dirty="0" smtClean="0"/>
              <a:t>(</a:t>
            </a:r>
            <a:r>
              <a:rPr lang="en-IN" dirty="0" err="1" smtClean="0"/>
              <a:t>os.getcwd</a:t>
            </a:r>
            <a:r>
              <a:rPr lang="en-IN" dirty="0" smtClean="0"/>
              <a:t>())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#removing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 smtClean="0"/>
              <a:t>os.remove</a:t>
            </a:r>
            <a:r>
              <a:rPr lang="en-IN" dirty="0" smtClean="0"/>
              <a:t>(“test.txt”)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#listing directories after removing path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“</a:t>
            </a:r>
            <a:r>
              <a:rPr lang="en-IN" dirty="0" err="1"/>
              <a:t>d</a:t>
            </a:r>
            <a:r>
              <a:rPr lang="en-IN" dirty="0" err="1" smtClean="0"/>
              <a:t>ir’s</a:t>
            </a:r>
            <a:r>
              <a:rPr lang="en-IN" dirty="0" smtClean="0"/>
              <a:t> after removal of the path </a:t>
            </a:r>
            <a:r>
              <a:rPr lang="en-IN" dirty="0" smtClean="0"/>
              <a:t>: </a:t>
            </a:r>
            <a:r>
              <a:rPr lang="en-IN" dirty="0" smtClean="0"/>
              <a:t>“ </a:t>
            </a:r>
            <a:r>
              <a:rPr lang="en-IN" dirty="0" smtClean="0"/>
              <a:t>,</a:t>
            </a:r>
            <a:r>
              <a:rPr lang="en-IN" dirty="0" err="1" smtClean="0"/>
              <a:t>os.listdir</a:t>
            </a:r>
            <a:r>
              <a:rPr lang="en-IN" dirty="0" smtClean="0"/>
              <a:t>(</a:t>
            </a:r>
            <a:r>
              <a:rPr lang="en-IN" dirty="0" err="1" smtClean="0"/>
              <a:t>os.getcwd</a:t>
            </a:r>
            <a:r>
              <a:rPr lang="en-IN" dirty="0" smtClean="0"/>
              <a:t>())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0323092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err="1" smtClean="0"/>
              <a:t>rmdir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r>
              <a:rPr lang="en-IN" dirty="0" err="1" smtClean="0"/>
              <a:t>rmdir</a:t>
            </a:r>
            <a:r>
              <a:rPr lang="en-IN" dirty="0" smtClean="0"/>
              <a:t>() removes the directory path. </a:t>
            </a:r>
          </a:p>
          <a:p>
            <a:r>
              <a:rPr lang="en-IN" dirty="0" smtClean="0"/>
              <a:t>It works only when the directory is empty, else </a:t>
            </a:r>
            <a:r>
              <a:rPr lang="en-IN" dirty="0" err="1" smtClean="0"/>
              <a:t>OSError</a:t>
            </a:r>
            <a:r>
              <a:rPr lang="en-IN" dirty="0" smtClean="0"/>
              <a:t> is raised.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Syntax</a:t>
            </a:r>
            <a:r>
              <a:rPr lang="en-IN" dirty="0" smtClean="0"/>
              <a:t>: </a:t>
            </a:r>
            <a:r>
              <a:rPr lang="en-IN" dirty="0" err="1" smtClean="0"/>
              <a:t>os.rmdir</a:t>
            </a:r>
            <a:r>
              <a:rPr lang="en-IN" dirty="0" smtClean="0"/>
              <a:t>(path)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Parameters</a:t>
            </a:r>
            <a:r>
              <a:rPr lang="en-IN" dirty="0" smtClean="0"/>
              <a:t>: path – this is the path of the directory to be removed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Return Value</a:t>
            </a:r>
            <a:r>
              <a:rPr lang="en-IN" dirty="0" smtClean="0"/>
              <a:t>: This method does not return any value</a:t>
            </a:r>
          </a:p>
        </p:txBody>
      </p:sp>
    </p:spTree>
    <p:extLst>
      <p:ext uri="{BB962C8B-B14F-4D97-AF65-F5344CB8AC3E}">
        <p14:creationId xmlns:p14="http://schemas.microsoft.com/office/powerpoint/2010/main" val="240878709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21FCF73B-5C76-4770-A9A4-C3558FEC77C1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38200"/>
            <a:ext cx="7920880" cy="4463008"/>
          </a:xfrm>
          <a:noFill/>
          <a:ln/>
        </p:spPr>
        <p:txBody>
          <a:bodyPr/>
          <a:lstStyle/>
          <a:p>
            <a:r>
              <a:rPr lang="en-IN" dirty="0" smtClean="0"/>
              <a:t>The </a:t>
            </a:r>
            <a:r>
              <a:rPr lang="en-IN" b="1" dirty="0" err="1" smtClean="0"/>
              <a:t>os</a:t>
            </a:r>
            <a:r>
              <a:rPr lang="en-IN" dirty="0" smtClean="0"/>
              <a:t> module provides a big range of useful methods to manipulate files and directories. </a:t>
            </a:r>
            <a:endParaRPr lang="en-IN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344816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os,sys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#listing directories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p</a:t>
            </a:r>
            <a:r>
              <a:rPr lang="en-IN" dirty="0" smtClean="0"/>
              <a:t>rint “The </a:t>
            </a:r>
            <a:r>
              <a:rPr lang="en-IN" dirty="0" err="1" smtClean="0"/>
              <a:t>dir</a:t>
            </a:r>
            <a:r>
              <a:rPr lang="en-IN" dirty="0" smtClean="0"/>
              <a:t> is : %s” %</a:t>
            </a:r>
            <a:r>
              <a:rPr lang="en-IN" dirty="0" err="1" smtClean="0"/>
              <a:t>os.listdir</a:t>
            </a:r>
            <a:r>
              <a:rPr lang="en-IN" dirty="0" smtClean="0"/>
              <a:t>(</a:t>
            </a:r>
            <a:r>
              <a:rPr lang="en-IN" dirty="0" err="1" smtClean="0"/>
              <a:t>os.getcwd</a:t>
            </a:r>
            <a:r>
              <a:rPr lang="en-IN" dirty="0" smtClean="0"/>
              <a:t>())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#removing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 smtClean="0"/>
              <a:t>os.rmdir</a:t>
            </a:r>
            <a:r>
              <a:rPr lang="en-IN" dirty="0" smtClean="0"/>
              <a:t>(“\\</a:t>
            </a:r>
            <a:r>
              <a:rPr lang="en-IN" dirty="0" err="1" smtClean="0"/>
              <a:t>PythonEx</a:t>
            </a:r>
            <a:r>
              <a:rPr lang="en-IN" dirty="0" smtClean="0"/>
              <a:t>”)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#listing directories after removing path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“</a:t>
            </a:r>
            <a:r>
              <a:rPr lang="en-IN" dirty="0" err="1"/>
              <a:t>d</a:t>
            </a:r>
            <a:r>
              <a:rPr lang="en-IN" dirty="0" err="1" smtClean="0"/>
              <a:t>ir’s</a:t>
            </a:r>
            <a:r>
              <a:rPr lang="en-IN" dirty="0" smtClean="0"/>
              <a:t> after removal of the path : %s “ %</a:t>
            </a:r>
            <a:r>
              <a:rPr lang="en-IN" dirty="0" err="1" smtClean="0"/>
              <a:t>os.listdir</a:t>
            </a:r>
            <a:r>
              <a:rPr lang="en-IN" dirty="0" smtClean="0"/>
              <a:t>(</a:t>
            </a:r>
            <a:r>
              <a:rPr lang="en-IN" dirty="0" err="1" smtClean="0"/>
              <a:t>os.getcwd</a:t>
            </a:r>
            <a:r>
              <a:rPr lang="en-IN" dirty="0" smtClean="0"/>
              <a:t>())s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1300291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rename()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84784"/>
            <a:ext cx="7110809" cy="4608512"/>
          </a:xfrm>
          <a:noFill/>
          <a:ln/>
        </p:spPr>
        <p:txBody>
          <a:bodyPr/>
          <a:lstStyle/>
          <a:p>
            <a:r>
              <a:rPr lang="en-IN" dirty="0" smtClean="0"/>
              <a:t>Renames the file or directory </a:t>
            </a:r>
            <a:r>
              <a:rPr lang="en-IN" i="1" dirty="0" err="1" smtClean="0"/>
              <a:t>src</a:t>
            </a:r>
            <a:r>
              <a:rPr lang="en-IN" dirty="0" smtClean="0"/>
              <a:t> to </a:t>
            </a:r>
            <a:r>
              <a:rPr lang="en-IN" i="1" dirty="0" err="1" smtClean="0"/>
              <a:t>dst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</a:t>
            </a:r>
            <a:r>
              <a:rPr lang="en-IN" i="1" dirty="0" err="1" smtClean="0"/>
              <a:t>dst</a:t>
            </a:r>
            <a:r>
              <a:rPr lang="en-IN" dirty="0" smtClean="0"/>
              <a:t> is a file or directory that is already present  </a:t>
            </a:r>
            <a:r>
              <a:rPr lang="en-IN" dirty="0" err="1" smtClean="0"/>
              <a:t>OSError</a:t>
            </a:r>
            <a:r>
              <a:rPr lang="en-IN" dirty="0" smtClean="0"/>
              <a:t> will be raised.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Syntax</a:t>
            </a:r>
            <a:r>
              <a:rPr lang="en-IN" dirty="0" smtClean="0"/>
              <a:t>: </a:t>
            </a:r>
            <a:r>
              <a:rPr lang="en-IN" dirty="0" err="1" smtClean="0"/>
              <a:t>os.rename</a:t>
            </a:r>
            <a:r>
              <a:rPr lang="en-IN" dirty="0" smtClean="0"/>
              <a:t>(</a:t>
            </a:r>
            <a:r>
              <a:rPr lang="en-IN" dirty="0" err="1" smtClean="0"/>
              <a:t>src,dst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Parameters</a:t>
            </a:r>
            <a:r>
              <a:rPr lang="en-IN" dirty="0" smtClean="0"/>
              <a:t>: </a:t>
            </a:r>
            <a:r>
              <a:rPr lang="en-IN" dirty="0" err="1" smtClean="0"/>
              <a:t>src</a:t>
            </a:r>
            <a:r>
              <a:rPr lang="en-IN" dirty="0" smtClean="0"/>
              <a:t> – this is the actual name of the file or directory</a:t>
            </a:r>
          </a:p>
          <a:p>
            <a:pPr marL="0" indent="0">
              <a:buNone/>
            </a:pPr>
            <a:r>
              <a:rPr lang="en-IN" dirty="0" err="1" smtClean="0"/>
              <a:t>dst</a:t>
            </a:r>
            <a:r>
              <a:rPr lang="en-IN" dirty="0" smtClean="0"/>
              <a:t> – this is the new name of the file or directory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Return Value</a:t>
            </a:r>
            <a:r>
              <a:rPr lang="en-IN" dirty="0" smtClean="0"/>
              <a:t>: This method does not return any value</a:t>
            </a:r>
          </a:p>
        </p:txBody>
      </p:sp>
    </p:spTree>
    <p:extLst>
      <p:ext uri="{BB962C8B-B14F-4D97-AF65-F5344CB8AC3E}">
        <p14:creationId xmlns:p14="http://schemas.microsoft.com/office/powerpoint/2010/main" val="393563625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344816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os,sys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#renaming directory ‘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PythonEx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PythonExamples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 smtClean="0"/>
              <a:t>os.rename</a:t>
            </a:r>
            <a:r>
              <a:rPr lang="en-IN" dirty="0" smtClean="0"/>
              <a:t>(“c:\\</a:t>
            </a:r>
            <a:r>
              <a:rPr lang="en-IN" dirty="0" err="1" smtClean="0"/>
              <a:t>PythonEx</a:t>
            </a:r>
            <a:r>
              <a:rPr lang="en-IN" dirty="0" smtClean="0"/>
              <a:t>”,”c:\\</a:t>
            </a:r>
            <a:r>
              <a:rPr lang="en-IN" dirty="0" err="1" smtClean="0"/>
              <a:t>PythonExamples</a:t>
            </a:r>
            <a:r>
              <a:rPr lang="en-IN" dirty="0" smtClean="0"/>
              <a:t>”)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“Successfully renamed”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#listing directories after renaming 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“the </a:t>
            </a:r>
            <a:r>
              <a:rPr lang="en-IN" dirty="0" err="1" smtClean="0"/>
              <a:t>dir</a:t>
            </a:r>
            <a:r>
              <a:rPr lang="en-IN" dirty="0" smtClean="0"/>
              <a:t> is : %s “ %</a:t>
            </a:r>
            <a:r>
              <a:rPr lang="en-IN" dirty="0" err="1" smtClean="0"/>
              <a:t>os.listdir</a:t>
            </a:r>
            <a:r>
              <a:rPr lang="en-IN" dirty="0" smtClean="0"/>
              <a:t>(“c:\\”)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8751126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ccess()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r>
              <a:rPr lang="en-IN" dirty="0" smtClean="0"/>
              <a:t>access() can be used to test the access rights a process has for a file.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Syntax</a:t>
            </a:r>
            <a:r>
              <a:rPr lang="en-IN" dirty="0" smtClean="0"/>
              <a:t>: </a:t>
            </a:r>
            <a:r>
              <a:rPr lang="en-IN" dirty="0" err="1" smtClean="0"/>
              <a:t>os.access</a:t>
            </a:r>
            <a:r>
              <a:rPr lang="en-IN" dirty="0" smtClean="0"/>
              <a:t>(</a:t>
            </a:r>
            <a:r>
              <a:rPr lang="en-IN" dirty="0" err="1" smtClean="0"/>
              <a:t>path,mode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Parameters</a:t>
            </a:r>
            <a:r>
              <a:rPr lang="en-IN" dirty="0" smtClean="0"/>
              <a:t>: path – this is the path which would be tested for existence or any access.</a:t>
            </a:r>
          </a:p>
          <a:p>
            <a:pPr marL="0" indent="0">
              <a:buNone/>
            </a:pPr>
            <a:r>
              <a:rPr lang="en-IN" dirty="0" smtClean="0"/>
              <a:t>mode – This should be F_OK to test the existence of path, or it can be the inclusive OR of one or more of R_OK,W_OK, and X_OK to test permissions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48423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b="1" dirty="0" err="1"/>
              <a:t>os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</a:t>
            </a:r>
            <a:r>
              <a:rPr lang="en-IN" dirty="0"/>
              <a:t>'Testing:'</a:t>
            </a:r>
            <a:r>
              <a:rPr lang="en-IN" dirty="0" smtClean="0"/>
              <a:t>, __file__ 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'Exists</a:t>
            </a:r>
            <a:r>
              <a:rPr lang="en-IN" dirty="0"/>
              <a:t>:'</a:t>
            </a:r>
            <a:r>
              <a:rPr lang="en-IN" dirty="0" smtClean="0"/>
              <a:t>, </a:t>
            </a:r>
            <a:r>
              <a:rPr lang="en-IN" dirty="0" err="1" smtClean="0"/>
              <a:t>os</a:t>
            </a:r>
            <a:r>
              <a:rPr lang="en-IN" dirty="0" err="1"/>
              <a:t>.</a:t>
            </a:r>
            <a:r>
              <a:rPr lang="en-IN" dirty="0" err="1" smtClean="0"/>
              <a:t>access</a:t>
            </a:r>
            <a:r>
              <a:rPr lang="en-IN" dirty="0" smtClean="0"/>
              <a:t>(__file__, </a:t>
            </a:r>
            <a:r>
              <a:rPr lang="en-IN" dirty="0" err="1" smtClean="0"/>
              <a:t>os</a:t>
            </a:r>
            <a:r>
              <a:rPr lang="en-IN" dirty="0" err="1"/>
              <a:t>.</a:t>
            </a:r>
            <a:r>
              <a:rPr lang="en-IN" dirty="0" err="1" smtClean="0"/>
              <a:t>F_OK</a:t>
            </a:r>
            <a:r>
              <a:rPr lang="en-IN" dirty="0" smtClean="0"/>
              <a:t>) 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'Readable</a:t>
            </a:r>
            <a:r>
              <a:rPr lang="en-IN" dirty="0"/>
              <a:t>:'</a:t>
            </a:r>
            <a:r>
              <a:rPr lang="en-IN" dirty="0" smtClean="0"/>
              <a:t>, </a:t>
            </a:r>
            <a:r>
              <a:rPr lang="en-IN" dirty="0" err="1" smtClean="0"/>
              <a:t>os</a:t>
            </a:r>
            <a:r>
              <a:rPr lang="en-IN" dirty="0" err="1"/>
              <a:t>.</a:t>
            </a:r>
            <a:r>
              <a:rPr lang="en-IN" dirty="0" err="1" smtClean="0"/>
              <a:t>access</a:t>
            </a:r>
            <a:r>
              <a:rPr lang="en-IN" dirty="0" smtClean="0"/>
              <a:t>(__file__, </a:t>
            </a:r>
            <a:r>
              <a:rPr lang="en-IN" dirty="0" err="1" smtClean="0"/>
              <a:t>os</a:t>
            </a:r>
            <a:r>
              <a:rPr lang="en-IN" dirty="0" err="1"/>
              <a:t>.</a:t>
            </a:r>
            <a:r>
              <a:rPr lang="en-IN" dirty="0" err="1" smtClean="0"/>
              <a:t>R_OK</a:t>
            </a:r>
            <a:r>
              <a:rPr lang="en-IN" dirty="0" smtClean="0"/>
              <a:t>) </a:t>
            </a: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'Writable</a:t>
            </a:r>
            <a:r>
              <a:rPr lang="en-IN" dirty="0"/>
              <a:t>:'</a:t>
            </a:r>
            <a:r>
              <a:rPr lang="en-IN" dirty="0" smtClean="0"/>
              <a:t>, </a:t>
            </a:r>
            <a:r>
              <a:rPr lang="en-IN" dirty="0" err="1" smtClean="0"/>
              <a:t>os</a:t>
            </a:r>
            <a:r>
              <a:rPr lang="en-IN" dirty="0" err="1"/>
              <a:t>.</a:t>
            </a:r>
            <a:r>
              <a:rPr lang="en-IN" dirty="0" err="1" smtClean="0"/>
              <a:t>access</a:t>
            </a:r>
            <a:r>
              <a:rPr lang="en-IN" dirty="0" smtClean="0"/>
              <a:t>(__file__, </a:t>
            </a:r>
            <a:r>
              <a:rPr lang="en-IN" dirty="0" err="1" smtClean="0"/>
              <a:t>os</a:t>
            </a:r>
            <a:r>
              <a:rPr lang="en-IN" dirty="0" err="1"/>
              <a:t>.</a:t>
            </a:r>
            <a:r>
              <a:rPr lang="en-IN" dirty="0" err="1" smtClean="0"/>
              <a:t>W_OK</a:t>
            </a:r>
            <a:r>
              <a:rPr lang="en-IN" dirty="0" smtClean="0"/>
              <a:t>) </a:t>
            </a: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'Executable</a:t>
            </a:r>
            <a:r>
              <a:rPr lang="en-IN" dirty="0"/>
              <a:t>:'</a:t>
            </a:r>
            <a:r>
              <a:rPr lang="en-IN" dirty="0" smtClean="0"/>
              <a:t>, </a:t>
            </a:r>
            <a:r>
              <a:rPr lang="en-IN" dirty="0" err="1" smtClean="0"/>
              <a:t>os</a:t>
            </a:r>
            <a:r>
              <a:rPr lang="en-IN" dirty="0" err="1"/>
              <a:t>.</a:t>
            </a:r>
            <a:r>
              <a:rPr lang="en-IN" dirty="0" err="1" smtClean="0"/>
              <a:t>access</a:t>
            </a:r>
            <a:r>
              <a:rPr lang="en-IN" dirty="0" smtClean="0"/>
              <a:t>(__file__, </a:t>
            </a:r>
            <a:r>
              <a:rPr lang="en-IN" dirty="0" err="1" smtClean="0"/>
              <a:t>os</a:t>
            </a:r>
            <a:r>
              <a:rPr lang="en-IN" dirty="0" err="1"/>
              <a:t>.</a:t>
            </a:r>
            <a:r>
              <a:rPr lang="en-IN" dirty="0" err="1" smtClean="0"/>
              <a:t>X_OK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99399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close()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lose() closes the associated with file descriptor </a:t>
            </a:r>
            <a:r>
              <a:rPr lang="en-IN" i="1" dirty="0" err="1" smtClean="0"/>
              <a:t>fd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Syntax</a:t>
            </a:r>
            <a:r>
              <a:rPr lang="en-IN" dirty="0" smtClean="0"/>
              <a:t>: </a:t>
            </a:r>
            <a:r>
              <a:rPr lang="en-IN" dirty="0" err="1" smtClean="0"/>
              <a:t>os.close</a:t>
            </a:r>
            <a:r>
              <a:rPr lang="en-IN" dirty="0" smtClean="0"/>
              <a:t>(</a:t>
            </a:r>
            <a:r>
              <a:rPr lang="en-IN" dirty="0" err="1" smtClean="0"/>
              <a:t>fd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Parameters</a:t>
            </a:r>
            <a:r>
              <a:rPr lang="en-IN" dirty="0" smtClean="0"/>
              <a:t>: </a:t>
            </a:r>
            <a:r>
              <a:rPr lang="en-IN" dirty="0" err="1" smtClean="0"/>
              <a:t>fd</a:t>
            </a:r>
            <a:r>
              <a:rPr lang="en-IN" dirty="0" smtClean="0"/>
              <a:t> – This is the file descriptor of the file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Return </a:t>
            </a:r>
            <a:r>
              <a:rPr lang="en-IN" b="1" dirty="0" err="1" smtClean="0"/>
              <a:t>Value</a:t>
            </a:r>
            <a:r>
              <a:rPr lang="en-IN" dirty="0" err="1" smtClean="0"/>
              <a:t>:The</a:t>
            </a:r>
            <a:r>
              <a:rPr lang="en-IN" dirty="0" smtClean="0"/>
              <a:t> method does not return any value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51366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54188"/>
            <a:ext cx="7704856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/>
              <a:t>os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#Open a file</a:t>
            </a:r>
          </a:p>
          <a:p>
            <a:pPr marL="0" indent="0">
              <a:buNone/>
            </a:pPr>
            <a:r>
              <a:rPr lang="en-IN" dirty="0" err="1"/>
              <a:t>fd</a:t>
            </a:r>
            <a:r>
              <a:rPr lang="en-IN" dirty="0"/>
              <a:t> = </a:t>
            </a:r>
            <a:r>
              <a:rPr lang="en-IN" dirty="0" err="1"/>
              <a:t>os.open</a:t>
            </a:r>
            <a:r>
              <a:rPr lang="en-IN" dirty="0"/>
              <a:t>( </a:t>
            </a:r>
            <a:r>
              <a:rPr lang="en-IN" dirty="0" smtClean="0"/>
              <a:t>“c:\\</a:t>
            </a:r>
            <a:r>
              <a:rPr lang="en-IN" dirty="0" err="1" smtClean="0"/>
              <a:t>PyEx</a:t>
            </a:r>
            <a:r>
              <a:rPr lang="en-IN" dirty="0" smtClean="0"/>
              <a:t>\\test.txt</a:t>
            </a:r>
            <a:r>
              <a:rPr lang="en-IN" dirty="0"/>
              <a:t>", </a:t>
            </a:r>
            <a:r>
              <a:rPr lang="en-IN" dirty="0" err="1"/>
              <a:t>os.O_RDWR|os.O_CREAT</a:t>
            </a:r>
            <a:r>
              <a:rPr lang="en-IN" dirty="0"/>
              <a:t> )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Write one string 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 smtClean="0"/>
              <a:t>os.write</a:t>
            </a:r>
            <a:r>
              <a:rPr lang="en-IN" dirty="0" smtClean="0"/>
              <a:t>(</a:t>
            </a:r>
            <a:r>
              <a:rPr lang="en-IN" dirty="0" err="1" smtClean="0"/>
              <a:t>fd</a:t>
            </a:r>
            <a:r>
              <a:rPr lang="en-IN" dirty="0"/>
              <a:t>, "This is test")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Close opened file 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 smtClean="0"/>
              <a:t>os.close</a:t>
            </a:r>
            <a:r>
              <a:rPr lang="en-IN" dirty="0"/>
              <a:t>( </a:t>
            </a:r>
            <a:r>
              <a:rPr lang="en-IN" dirty="0" err="1"/>
              <a:t>fd</a:t>
            </a:r>
            <a:r>
              <a:rPr lang="en-IN" dirty="0"/>
              <a:t> )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</a:t>
            </a:r>
            <a:r>
              <a:rPr lang="en-IN" dirty="0"/>
              <a:t>"Closed the file successfully!!"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56737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err="1" smtClean="0"/>
              <a:t>chmod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12776"/>
            <a:ext cx="7110809" cy="4527649"/>
          </a:xfrm>
          <a:noFill/>
          <a:ln/>
        </p:spPr>
        <p:txBody>
          <a:bodyPr/>
          <a:lstStyle/>
          <a:p>
            <a:r>
              <a:rPr lang="en-IN" dirty="0" smtClean="0"/>
              <a:t>Changes the access permission of a file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Syntax</a:t>
            </a:r>
            <a:r>
              <a:rPr lang="en-IN" dirty="0" smtClean="0"/>
              <a:t>: </a:t>
            </a:r>
            <a:r>
              <a:rPr lang="en-IN" dirty="0" err="1" smtClean="0"/>
              <a:t>os.chmod</a:t>
            </a:r>
            <a:r>
              <a:rPr lang="en-IN" dirty="0" smtClean="0"/>
              <a:t>(</a:t>
            </a:r>
            <a:r>
              <a:rPr lang="en-IN" dirty="0" err="1" smtClean="0"/>
              <a:t>path,mode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Return Value</a:t>
            </a:r>
            <a:r>
              <a:rPr lang="en-IN" dirty="0" smtClean="0"/>
              <a:t>: This method does not return any value</a:t>
            </a:r>
            <a:endParaRPr lang="en-IN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Parameters</a:t>
            </a:r>
            <a:r>
              <a:rPr lang="en-IN" dirty="0"/>
              <a:t>: path – this is the path for which mode would be set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53142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err="1" smtClean="0"/>
              <a:t>mkdir</a:t>
            </a:r>
            <a:r>
              <a:rPr lang="en-IN" dirty="0" smtClean="0"/>
              <a:t>() 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r>
              <a:rPr lang="en-IN" dirty="0" smtClean="0"/>
              <a:t>Creates a directory named path with numeric mode. </a:t>
            </a:r>
            <a:endParaRPr lang="en-IN" dirty="0"/>
          </a:p>
          <a:p>
            <a:r>
              <a:rPr lang="en-IN" dirty="0" smtClean="0"/>
              <a:t>Default mode is 0777(octal). On some systems mode is ignored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Syntax:     </a:t>
            </a: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os.mkdir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(path[, mode])</a:t>
            </a:r>
          </a:p>
          <a:p>
            <a:pPr marL="0" indent="0">
              <a:buNone/>
            </a:pP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/>
              <a:t>Parameters</a:t>
            </a:r>
            <a:r>
              <a:rPr lang="en-IN" dirty="0"/>
              <a:t>: path – This is the path, which needs to be created</a:t>
            </a:r>
          </a:p>
          <a:p>
            <a:pPr marL="0" indent="0">
              <a:buNone/>
            </a:pPr>
            <a:r>
              <a:rPr lang="en-IN" dirty="0"/>
              <a:t>Mode -  This is the mode of the directories to be given.</a:t>
            </a:r>
          </a:p>
        </p:txBody>
      </p:sp>
    </p:spTree>
    <p:extLst>
      <p:ext uri="{BB962C8B-B14F-4D97-AF65-F5344CB8AC3E}">
        <p14:creationId xmlns:p14="http://schemas.microsoft.com/office/powerpoint/2010/main" val="84873677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110809" cy="438363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b="1" dirty="0"/>
              <a:t>Return Value:</a:t>
            </a:r>
            <a:r>
              <a:rPr lang="en-IN" b="1" dirty="0" smtClean="0">
                <a:solidFill>
                  <a:schemeClr val="accent4"/>
                </a:solidFill>
              </a:rPr>
              <a:t> </a:t>
            </a:r>
            <a:r>
              <a:rPr lang="en-IN" dirty="0"/>
              <a:t>This method does not return any value</a:t>
            </a:r>
          </a:p>
          <a:p>
            <a:pPr marL="0" indent="0">
              <a:buNone/>
            </a:pPr>
            <a:endParaRPr lang="en-IN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 err="1"/>
              <a:t>os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path=“C:\\Testing”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#Creates new directory Testing</a:t>
            </a:r>
          </a:p>
          <a:p>
            <a:pPr marL="0" indent="0">
              <a:buNone/>
            </a:pPr>
            <a:r>
              <a:rPr lang="en-IN" dirty="0" err="1"/>
              <a:t>os.mkdir</a:t>
            </a:r>
            <a:r>
              <a:rPr lang="en-IN" dirty="0"/>
              <a:t>(path)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/>
              <a:t>“Path is created”</a:t>
            </a:r>
          </a:p>
          <a:p>
            <a:pPr marL="0" indent="0">
              <a:buNone/>
            </a:pPr>
            <a:endParaRPr lang="en-IN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IN" b="1" dirty="0"/>
              <a:t>Note:</a:t>
            </a:r>
            <a:r>
              <a:rPr lang="en-IN" dirty="0" smtClean="0">
                <a:solidFill>
                  <a:schemeClr val="accent4"/>
                </a:solidFill>
              </a:rPr>
              <a:t> </a:t>
            </a:r>
            <a:r>
              <a:rPr lang="en-IN" dirty="0"/>
              <a:t>If the directory already exists, </a:t>
            </a:r>
            <a:r>
              <a:rPr lang="en-IN" i="1" dirty="0" err="1" smtClean="0">
                <a:solidFill>
                  <a:schemeClr val="bg1"/>
                </a:solidFill>
              </a:rPr>
              <a:t>OSError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/>
              <a:t>is raised </a:t>
            </a:r>
          </a:p>
        </p:txBody>
      </p:sp>
    </p:spTree>
    <p:extLst>
      <p:ext uri="{BB962C8B-B14F-4D97-AF65-F5344CB8AC3E}">
        <p14:creationId xmlns:p14="http://schemas.microsoft.com/office/powerpoint/2010/main" val="212910423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err="1" smtClean="0"/>
              <a:t>getcwd</a:t>
            </a:r>
            <a:r>
              <a:rPr lang="en-IN" dirty="0" smtClean="0"/>
              <a:t>() 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r>
              <a:rPr lang="en-IN" dirty="0" smtClean="0"/>
              <a:t>Returns current working directory of a process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Syntax:     </a:t>
            </a: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os.getcwd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/>
              <a:t>Parameters:</a:t>
            </a:r>
            <a:r>
              <a:rPr lang="en-IN" b="1" dirty="0" smtClean="0">
                <a:solidFill>
                  <a:schemeClr val="accent4"/>
                </a:solidFill>
              </a:rPr>
              <a:t> </a:t>
            </a:r>
            <a:r>
              <a:rPr lang="en-IN" dirty="0"/>
              <a:t>NA</a:t>
            </a:r>
          </a:p>
          <a:p>
            <a:pPr marL="0" indent="0">
              <a:buNone/>
            </a:pPr>
            <a:endParaRPr lang="en-IN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IN" b="1" dirty="0"/>
              <a:t>Return Value: </a:t>
            </a:r>
            <a:r>
              <a:rPr lang="en-IN" dirty="0"/>
              <a:t>Returns current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272873113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344816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os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#Check current working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irectory</a:t>
            </a:r>
          </a:p>
          <a:p>
            <a:pPr marL="0" indent="0">
              <a:buNone/>
            </a:pPr>
            <a:r>
              <a:rPr lang="en-IN" dirty="0" err="1"/>
              <a:t>currentDir</a:t>
            </a:r>
            <a:r>
              <a:rPr lang="en-IN" dirty="0"/>
              <a:t>=</a:t>
            </a:r>
            <a:r>
              <a:rPr lang="en-IN" dirty="0" err="1"/>
              <a:t>os.getcwd</a:t>
            </a:r>
            <a:r>
              <a:rPr lang="en-IN" dirty="0"/>
              <a:t>()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"Current Working directory : ", </a:t>
            </a:r>
            <a:r>
              <a:rPr lang="en-IN" dirty="0" err="1" smtClean="0"/>
              <a:t>currentDir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0346247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7762056" cy="685800"/>
          </a:xfrm>
          <a:noFill/>
          <a:ln/>
        </p:spPr>
        <p:txBody>
          <a:bodyPr/>
          <a:lstStyle/>
          <a:p>
            <a:r>
              <a:rPr lang="en-IN" dirty="0" err="1" smtClean="0"/>
              <a:t>chdir</a:t>
            </a:r>
            <a:r>
              <a:rPr lang="en-IN" dirty="0" smtClean="0"/>
              <a:t>() 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r>
              <a:rPr lang="en-IN" dirty="0" smtClean="0"/>
              <a:t>Changes the current working directory to the given path.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Syntax</a:t>
            </a:r>
            <a:r>
              <a:rPr lang="en-IN" b="1" dirty="0" smtClean="0"/>
              <a:t>:     </a:t>
            </a: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os.chdir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(path)</a:t>
            </a:r>
          </a:p>
          <a:p>
            <a:pPr marL="0" indent="0">
              <a:buNone/>
            </a:pP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/>
              <a:t>Parameters</a:t>
            </a:r>
            <a:r>
              <a:rPr lang="en-IN" dirty="0"/>
              <a:t>: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dirty="0"/>
              <a:t>path - Complete path of the directory to be changed to a new location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Return Value: Does not return any value.</a:t>
            </a:r>
          </a:p>
        </p:txBody>
      </p:sp>
    </p:spTree>
    <p:extLst>
      <p:ext uri="{BB962C8B-B14F-4D97-AF65-F5344CB8AC3E}">
        <p14:creationId xmlns:p14="http://schemas.microsoft.com/office/powerpoint/2010/main" val="190803738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784" y="1628800"/>
            <a:ext cx="7344816" cy="418623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os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path="C:\\Users\\admin"</a:t>
            </a:r>
          </a:p>
          <a:p>
            <a:pPr marL="0" indent="0">
              <a:buNone/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#Changing the directory</a:t>
            </a:r>
          </a:p>
          <a:p>
            <a:pPr marL="0" indent="0">
              <a:buNone/>
            </a:pPr>
            <a:r>
              <a:rPr lang="en-IN" dirty="0" err="1" smtClean="0"/>
              <a:t>os.chdir</a:t>
            </a:r>
            <a:r>
              <a:rPr lang="en-IN" dirty="0" smtClean="0"/>
              <a:t>(path)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#Get the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current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directory after changing</a:t>
            </a:r>
          </a:p>
          <a:p>
            <a:pPr marL="0" indent="0">
              <a:buNone/>
            </a:pPr>
            <a:r>
              <a:rPr lang="en-IN" dirty="0" err="1" smtClean="0"/>
              <a:t>changedDir</a:t>
            </a:r>
            <a:r>
              <a:rPr lang="en-IN" dirty="0" smtClean="0"/>
              <a:t>=</a:t>
            </a:r>
            <a:r>
              <a:rPr lang="en-IN" dirty="0" err="1" smtClean="0"/>
              <a:t>os.getcwd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bg1"/>
                </a:solidFill>
              </a:rPr>
              <a:t>print</a:t>
            </a:r>
            <a:r>
              <a:rPr lang="en-IN" dirty="0" smtClean="0"/>
              <a:t> "Directory changed successfully",</a:t>
            </a:r>
            <a:r>
              <a:rPr lang="en-IN" dirty="0" err="1" smtClean="0"/>
              <a:t>changedDir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9564342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F22DB9D1-2694-4DC1-9089-7D56A745F59C}" type="datetime1">
              <a:rPr lang="en-IN"/>
              <a:pPr/>
              <a:t>05-04-2016</a:t>
            </a:fld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8200"/>
            <a:ext cx="7762056" cy="685800"/>
          </a:xfrm>
          <a:noFill/>
          <a:ln/>
        </p:spPr>
        <p:txBody>
          <a:bodyPr/>
          <a:lstStyle/>
          <a:p>
            <a:r>
              <a:rPr lang="en-IN" dirty="0" err="1" smtClean="0"/>
              <a:t>listdir</a:t>
            </a:r>
            <a:r>
              <a:rPr lang="en-IN" dirty="0" smtClean="0"/>
              <a:t>() </a:t>
            </a:r>
            <a:endParaRPr lang="en-I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54188"/>
            <a:ext cx="7110809" cy="4186237"/>
          </a:xfrm>
          <a:noFill/>
          <a:ln/>
        </p:spPr>
        <p:txBody>
          <a:bodyPr/>
          <a:lstStyle/>
          <a:p>
            <a:r>
              <a:rPr lang="en-IN" dirty="0"/>
              <a:t>Return a list containing the names of the entries in the directory given by path</a:t>
            </a:r>
          </a:p>
          <a:p>
            <a:endParaRPr lang="en-IN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IN" b="1" dirty="0" smtClean="0"/>
              <a:t>Syntax </a:t>
            </a:r>
            <a:r>
              <a:rPr lang="en-IN" dirty="0" smtClean="0">
                <a:solidFill>
                  <a:schemeClr val="accent4"/>
                </a:solidFill>
              </a:rPr>
              <a:t>: </a:t>
            </a:r>
            <a:r>
              <a:rPr lang="en-IN" b="1" dirty="0" err="1" smtClean="0">
                <a:solidFill>
                  <a:schemeClr val="bg1"/>
                </a:solidFill>
              </a:rPr>
              <a:t>os.listdir</a:t>
            </a:r>
            <a:r>
              <a:rPr lang="en-IN" b="1" dirty="0" smtClean="0">
                <a:solidFill>
                  <a:schemeClr val="bg1"/>
                </a:solidFill>
              </a:rPr>
              <a:t>(path)</a:t>
            </a:r>
          </a:p>
          <a:p>
            <a:pPr marL="0" indent="0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 smtClean="0"/>
              <a:t>Parameters </a:t>
            </a:r>
            <a:r>
              <a:rPr lang="en-IN" dirty="0" smtClean="0">
                <a:solidFill>
                  <a:schemeClr val="accent4"/>
                </a:solidFill>
              </a:rPr>
              <a:t>: </a:t>
            </a:r>
            <a:r>
              <a:rPr lang="en-IN" dirty="0"/>
              <a:t>path </a:t>
            </a:r>
            <a:r>
              <a:rPr lang="en-IN" dirty="0" smtClean="0"/>
              <a:t>– This is the directory, which needs to be explored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Return Value</a:t>
            </a:r>
            <a:r>
              <a:rPr lang="en-IN" dirty="0" smtClean="0"/>
              <a:t>: This method returns a list containing the names of the entries in the directory given by path</a:t>
            </a:r>
            <a:endParaRPr lang="en-IN" dirty="0"/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3275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Class Welcome 1">
      <a:dk1>
        <a:srgbClr val="000000"/>
      </a:dk1>
      <a:lt1>
        <a:srgbClr val="0099CC"/>
      </a:lt1>
      <a:dk2>
        <a:srgbClr val="000000"/>
      </a:dk2>
      <a:lt2>
        <a:srgbClr val="868686"/>
      </a:lt2>
      <a:accent1>
        <a:srgbClr val="00FFCC"/>
      </a:accent1>
      <a:accent2>
        <a:srgbClr val="969696"/>
      </a:accent2>
      <a:accent3>
        <a:srgbClr val="AACAE2"/>
      </a:accent3>
      <a:accent4>
        <a:srgbClr val="000000"/>
      </a:accent4>
      <a:accent5>
        <a:srgbClr val="AAFFE2"/>
      </a:accent5>
      <a:accent6>
        <a:srgbClr val="878787"/>
      </a:accent6>
      <a:hlink>
        <a:srgbClr val="00FFCC"/>
      </a:hlink>
      <a:folHlink>
        <a:srgbClr val="99CCFF"/>
      </a:folHlink>
    </a:clrScheme>
    <a:fontScheme name="Class Welco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I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I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 Welcome 1">
        <a:dk1>
          <a:srgbClr val="000000"/>
        </a:dk1>
        <a:lt1>
          <a:srgbClr val="0099CC"/>
        </a:lt1>
        <a:dk2>
          <a:srgbClr val="000000"/>
        </a:dk2>
        <a:lt2>
          <a:srgbClr val="868686"/>
        </a:lt2>
        <a:accent1>
          <a:srgbClr val="00FFCC"/>
        </a:accent1>
        <a:accent2>
          <a:srgbClr val="969696"/>
        </a:accent2>
        <a:accent3>
          <a:srgbClr val="AACAE2"/>
        </a:accent3>
        <a:accent4>
          <a:srgbClr val="000000"/>
        </a:accent4>
        <a:accent5>
          <a:srgbClr val="AAFFE2"/>
        </a:accent5>
        <a:accent6>
          <a:srgbClr val="878787"/>
        </a:accent6>
        <a:hlink>
          <a:srgbClr val="00FF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Welco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Welcome 3">
        <a:dk1>
          <a:srgbClr val="5F5F5F"/>
        </a:dk1>
        <a:lt1>
          <a:srgbClr val="FFFFFF"/>
        </a:lt1>
        <a:dk2>
          <a:srgbClr val="5F5F5F"/>
        </a:dk2>
        <a:lt2>
          <a:srgbClr val="000000"/>
        </a:lt2>
        <a:accent1>
          <a:srgbClr val="969696"/>
        </a:accent1>
        <a:accent2>
          <a:srgbClr val="000000"/>
        </a:accent2>
        <a:accent3>
          <a:srgbClr val="FFFFFF"/>
        </a:accent3>
        <a:accent4>
          <a:srgbClr val="505050"/>
        </a:accent4>
        <a:accent5>
          <a:srgbClr val="C9C9C9"/>
        </a:accent5>
        <a:accent6>
          <a:srgbClr val="000000"/>
        </a:accent6>
        <a:hlink>
          <a:srgbClr val="7777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9264</TotalTime>
  <Words>1121</Words>
  <Application>Microsoft Office PowerPoint</Application>
  <PresentationFormat>On-screen Show (4:3)</PresentationFormat>
  <Paragraphs>238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Times New Roman</vt:lpstr>
      <vt:lpstr>Verdana</vt:lpstr>
      <vt:lpstr>Welcome back to school presentation</vt:lpstr>
      <vt:lpstr>Python OS module</vt:lpstr>
      <vt:lpstr>The os module provides a big range of useful methods to manipulate files and directories. </vt:lpstr>
      <vt:lpstr>mkdir() </vt:lpstr>
      <vt:lpstr>Example</vt:lpstr>
      <vt:lpstr>getcwd() </vt:lpstr>
      <vt:lpstr>Example</vt:lpstr>
      <vt:lpstr>chdir() </vt:lpstr>
      <vt:lpstr>Example</vt:lpstr>
      <vt:lpstr>listdir() </vt:lpstr>
      <vt:lpstr>Example</vt:lpstr>
      <vt:lpstr>open()</vt:lpstr>
      <vt:lpstr>open()</vt:lpstr>
      <vt:lpstr>open()</vt:lpstr>
      <vt:lpstr>Example</vt:lpstr>
      <vt:lpstr>read()</vt:lpstr>
      <vt:lpstr>Example</vt:lpstr>
      <vt:lpstr>remove()</vt:lpstr>
      <vt:lpstr>Example</vt:lpstr>
      <vt:lpstr>rmdir()</vt:lpstr>
      <vt:lpstr>Example</vt:lpstr>
      <vt:lpstr>rename()</vt:lpstr>
      <vt:lpstr>Example</vt:lpstr>
      <vt:lpstr>access()</vt:lpstr>
      <vt:lpstr>Example</vt:lpstr>
      <vt:lpstr>close()</vt:lpstr>
      <vt:lpstr>Example</vt:lpstr>
      <vt:lpstr>chmod()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OS module</dc:title>
  <dc:creator>Lakshmi Priya</dc:creator>
  <cp:lastModifiedBy>Lakshmi Priya</cp:lastModifiedBy>
  <cp:revision>123</cp:revision>
  <cp:lastPrinted>1996-03-19T21:02:48Z</cp:lastPrinted>
  <dcterms:created xsi:type="dcterms:W3CDTF">2015-03-26T04:37:39Z</dcterms:created>
  <dcterms:modified xsi:type="dcterms:W3CDTF">2016-04-05T16:57:22Z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TC010183871033</vt:lpwstr>
  </property>
</Properties>
</file>