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F70E-A9B4-4920-8758-E5B61D520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25E8-C8B3-4D5A-A19F-2E9BE82F5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2BB0-9C79-44E0-9247-D630E635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0DFC-343D-4DD4-9FB4-5EFE7BAB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F088-CD98-4DFA-8186-790B748F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56AF-AEA6-435C-BCB6-D7CE9DBE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6B720-81B7-4D1E-8369-381E99B53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BB47-673D-43E6-A2E0-F9A42CD6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0502-6C87-4C25-8A6D-0B0DE376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F7DF-6B61-4A9F-93B7-2820D2C4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A0D99-FE98-4046-BABF-52389B880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BB055-0A30-44E1-B27D-8B1A443C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13A9-ACE9-4F29-9DA8-2EE215DB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3E91-5606-4FA3-8677-632B5C23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1321-44B1-437E-BECA-823B55FB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D5E-35AF-4367-9A45-68BB3C6E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C90B-4234-4C25-A045-B01DE410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A7C9-3B22-4B06-A34D-E35F983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F866-833A-42CA-97FE-1BC57E79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8AB6-EA55-4482-9C73-03A0B047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0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A37E-FDAE-4552-9DA3-7BEBDF6D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C966-5F1F-4E79-9F44-1D3E303B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88F9-4FAF-4A42-8808-3CA12FDB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D1F4-0599-4590-9E7B-AE7F49C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D2F2-6EFB-4C27-AB53-A828576B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B83F-1752-4185-83E6-5733BF00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5E7-ACE2-41A5-A759-7E5E93E76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3202-ADFA-4332-8F81-1B5A830C7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A5F62-DEA2-4667-8AB1-31556D2E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014BF-7F82-4FD0-9CFD-955816EF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B19C-39AB-430D-B75E-455A3C6F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3753-CFCF-4EC6-9339-2F290447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D9681-EB74-4529-8CE9-412D5D5D8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94F1D-5F2A-4217-BF70-EA29820C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3D70-93CF-4F46-8764-31FABA32A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D02BA-E2E2-4692-B7DF-B972F7593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3F190-F2C6-4F86-89D9-9ED43221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7CA22-07CB-4763-A5BC-AD88E84F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F5EF0-A704-42C5-975D-906D8BB6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6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1B9A-04A1-4BE6-AEC1-7E43F279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90586-CB29-4561-8BF7-731D4367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F7C32-03D2-4571-ABE3-DCBBB4A2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2C6E1-4365-489E-B744-DA77FB82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2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22FC6-3787-4289-98AE-D863D9F4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57D63-EA2F-4968-BE9F-A3E3CCCE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F132-AA1D-49E9-A38F-43728032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B1C-5EAA-432B-84D9-5F15FE9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BA95-7FED-44EF-B014-1C918186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B776-A186-4CE2-99A9-C5345FCE1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35A2-73F2-491C-A2B4-2BE1DF18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285EC-A78C-4E16-ACF5-A8CE3A1D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893E-F94E-408D-A198-B0F40556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1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BFB4-F66A-4319-867F-85121466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E3947-FCDA-4536-A164-5C2AEADDF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4F089-6D56-4C97-B8B2-90BB067B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BAC0-405D-44B3-AA0C-14CC8CF1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1DB8-4AB6-4A97-BF71-AE0B630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4AA4-AD39-4124-A78A-A9FE2479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2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46F9A-0D7A-4355-AFB9-9AFD6192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03D4-A3F4-4FFB-80BF-3109A995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8875-F04D-464C-8765-DB43E8720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2A2F4-B46A-4EF0-9FB8-CDE302898256}" type="datetimeFigureOut">
              <a:rPr lang="en-IN" smtClean="0"/>
              <a:t>02-04-2019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5B21-36A6-4188-9CCB-F31CD75B6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6D771-B75C-4BA1-AF6D-AF75D699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3A8FA-FE8D-490F-9BB8-1E75A4FC8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D1F4-71CC-4CE6-B5B1-B17B18D69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Installing Python on Windows</a:t>
            </a:r>
          </a:p>
        </p:txBody>
      </p:sp>
    </p:spTree>
    <p:extLst>
      <p:ext uri="{BB962C8B-B14F-4D97-AF65-F5344CB8AC3E}">
        <p14:creationId xmlns:p14="http://schemas.microsoft.com/office/powerpoint/2010/main" val="357386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34FF-0D17-452E-AFD8-57AC6C86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23" y="760889"/>
            <a:ext cx="11011552" cy="1944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1. Open the site </a:t>
            </a:r>
            <a:r>
              <a:rPr lang="en-IN" sz="3600" dirty="0">
                <a:hlinkClick r:id="rId2"/>
              </a:rPr>
              <a:t>www.python.org/downloads/</a:t>
            </a:r>
            <a:r>
              <a:rPr lang="en-IN" sz="3600" dirty="0"/>
              <a:t>, following screen will be displayed.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94E99-8695-4EA8-817D-24D92FF68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1" r="-3" b="-3"/>
          <a:stretch/>
        </p:blipFill>
        <p:spPr>
          <a:xfrm>
            <a:off x="3581400" y="2104045"/>
            <a:ext cx="5953777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34FF-0D17-452E-AFD8-57AC6C86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22" y="143982"/>
            <a:ext cx="11434259" cy="2120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dirty="0"/>
              <a:t>2. Click on ‘</a:t>
            </a:r>
            <a:r>
              <a:rPr lang="en-IN" sz="3600" dirty="0">
                <a:solidFill>
                  <a:schemeClr val="accent2"/>
                </a:solidFill>
              </a:rPr>
              <a:t>Download Python 3.7.2</a:t>
            </a:r>
            <a:r>
              <a:rPr lang="en-IN" sz="3600" dirty="0"/>
              <a:t>’</a:t>
            </a:r>
          </a:p>
          <a:p>
            <a:pPr marL="0" indent="0">
              <a:buNone/>
            </a:pPr>
            <a:r>
              <a:rPr lang="en-IN" sz="3600" dirty="0"/>
              <a:t>3. File ‘</a:t>
            </a:r>
            <a:r>
              <a:rPr lang="en-IN" sz="3600" dirty="0">
                <a:solidFill>
                  <a:schemeClr val="accent2"/>
                </a:solidFill>
              </a:rPr>
              <a:t>python-3.7.2.exe</a:t>
            </a:r>
            <a:r>
              <a:rPr lang="en-IN" sz="3600" dirty="0"/>
              <a:t>’</a:t>
            </a:r>
            <a:r>
              <a:rPr lang="en-IN" sz="3600" dirty="0">
                <a:solidFill>
                  <a:schemeClr val="accent1"/>
                </a:solidFill>
              </a:rPr>
              <a:t> will be downloaded.</a:t>
            </a:r>
          </a:p>
          <a:p>
            <a:pPr marL="0" indent="0">
              <a:buNone/>
            </a:pPr>
            <a:endParaRPr lang="en-IN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4. Double click on the file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94E99-8695-4EA8-817D-24D92FF68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1" r="-3" b="-3"/>
          <a:stretch/>
        </p:blipFill>
        <p:spPr>
          <a:xfrm>
            <a:off x="2582368" y="2585319"/>
            <a:ext cx="5953777" cy="42726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76C5EB-7BA2-401A-AEBF-CBB2AD17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03" y="826223"/>
            <a:ext cx="3344450" cy="11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5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34FF-0D17-452E-AFD8-57AC6C86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533" y="185419"/>
            <a:ext cx="9420876" cy="1868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5. Click on ‘Run’ button</a:t>
            </a:r>
          </a:p>
          <a:p>
            <a:pPr marL="0" indent="0">
              <a:buNone/>
            </a:pPr>
            <a:r>
              <a:rPr lang="en-IN" sz="3600" dirty="0"/>
              <a:t>6. Select ‘</a:t>
            </a:r>
            <a:r>
              <a:rPr lang="en-IN" sz="3600" dirty="0">
                <a:solidFill>
                  <a:schemeClr val="accent1"/>
                </a:solidFill>
              </a:rPr>
              <a:t>Add Python 3.7 to PATH</a:t>
            </a:r>
            <a:r>
              <a:rPr lang="en-IN" sz="3600" dirty="0"/>
              <a:t>’</a:t>
            </a:r>
          </a:p>
          <a:p>
            <a:pPr marL="0" indent="0">
              <a:buNone/>
            </a:pPr>
            <a:r>
              <a:rPr lang="en-IN" sz="3600" dirty="0"/>
              <a:t>7. Click on ‘</a:t>
            </a:r>
            <a:r>
              <a:rPr lang="en-IN" sz="3600" dirty="0">
                <a:solidFill>
                  <a:schemeClr val="accent1"/>
                </a:solidFill>
              </a:rPr>
              <a:t>Install Now</a:t>
            </a:r>
            <a:r>
              <a:rPr lang="en-IN" sz="3600" dirty="0"/>
              <a:t>’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4D08D16-6F87-4281-9C04-7DF87523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07" y="2053431"/>
            <a:ext cx="69910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34FF-0D17-452E-AFD8-57AC6C86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498" y="360839"/>
            <a:ext cx="8496951" cy="1201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Python Installation in Progress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D524E-7531-4A5A-8520-69539CF5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96" y="1562101"/>
            <a:ext cx="8803057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3FE38-9ADD-49CE-B056-F4DEFB9E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768881"/>
            <a:ext cx="78867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5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34FF-0D17-452E-AFD8-57AC6C86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72256"/>
            <a:ext cx="10211709" cy="18680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dirty="0"/>
              <a:t>8. To check for the successful installation of python, Open the command prompt and type 	‘</a:t>
            </a:r>
            <a:r>
              <a:rPr lang="en-IN" sz="3600" dirty="0">
                <a:solidFill>
                  <a:schemeClr val="accent2"/>
                </a:solidFill>
              </a:rPr>
              <a:t>python</a:t>
            </a:r>
            <a:r>
              <a:rPr lang="en-IN" sz="3600" dirty="0"/>
              <a:t>’</a:t>
            </a:r>
          </a:p>
          <a:p>
            <a:pPr marL="0" indent="0">
              <a:buNone/>
            </a:pPr>
            <a:r>
              <a:rPr lang="en-IN" sz="3600" dirty="0"/>
              <a:t>9.</a:t>
            </a:r>
            <a:r>
              <a:rPr lang="en-IN" sz="3600" dirty="0">
                <a:solidFill>
                  <a:srgbClr val="00B0F0"/>
                </a:solidFill>
              </a:rPr>
              <a:t> &gt;&gt;&gt;</a:t>
            </a:r>
            <a:r>
              <a:rPr lang="en-IN" sz="3600" dirty="0"/>
              <a:t>(Python prompt with three greater than symbols will be displayed)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1C60C-E4CA-409C-92DA-C3E7A515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491581"/>
            <a:ext cx="99822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2E1A-CBF0-4679-B31B-FF45857F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Congratulations Python has been installed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453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Installing Python on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Priya</dc:creator>
  <cp:lastModifiedBy>Lakshmi Priya</cp:lastModifiedBy>
  <cp:revision>17</cp:revision>
  <dcterms:created xsi:type="dcterms:W3CDTF">2019-03-14T09:26:50Z</dcterms:created>
  <dcterms:modified xsi:type="dcterms:W3CDTF">2019-04-02T10:52:38Z</dcterms:modified>
</cp:coreProperties>
</file>