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82" d="100"/>
          <a:sy n="82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F0D1-4DC6-4E3E-AA0A-27BDB6650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533E4-5546-4AF5-833E-BF6CBFC5C3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93231-C725-4C10-95ED-9FAE5925600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43C45-A40B-426E-9637-87CAAB82CA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778C3-A0AC-48FA-A750-10428A90EE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7B2F-5CFC-4EF9-961C-F16F46C1A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896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594B53-0D60-40A0-BFC2-984431E7CF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98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D52A7-6961-4D0D-BF8E-F22A60058557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000" dirty="0"/>
              <a:t>											© 2019 Lakshmi Priya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8946F-6E7A-40C2-BE39-05DA800334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01A143-3A46-4112-BDB4-480A5D8465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93E9A7-6E6D-4E80-AA01-C994BDADD8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0A3E06-F8CD-4C2F-9215-8BBAB34CA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9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7561D2-6DFD-4E94-9C05-AED4002F56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DC7826-FD8F-41CD-B7EC-83262EDD2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82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3BC1A-B334-48F5-854D-480DEEE6F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E8DF41-B215-46B4-9667-7ED9707075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04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207620-CF66-43AE-9437-191FADE460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5ECA10-1530-4176-B2C4-3D524AEE0A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9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19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98C1E8-2867-48D2-9CD0-C49A9946AD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9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75928-9F2E-4B84-A288-0B967BA211DB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5CC4E-1EC8-459F-8293-B17526B8A8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5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26B147-2F5F-4433-9298-29ECEBA52B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43982-C1D1-4D4E-8A01-48EAEF8005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0A4B9-0853-4EE7-9572-10BAF02219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B78E0C-24F8-4638-9F10-BA43083FA3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EA1DE-4C59-415D-9142-59FFBC7D27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3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9E25FC-A8F5-48AB-903A-E6EEA3618D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104B3-0A57-4742-B485-299EBA13A233}" type="slidenum">
              <a:rPr lang="en-US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53A63D-FB2D-4FE3-BBD8-064CED8DB8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mtClean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 smtClean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utoUpdateAnimBg="0"/>
      <p:bldP spid="40969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9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7B7239-82D3-4AEA-A1E2-3FBF8A0A1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BECDB-55C0-4311-AD1E-8B08D68BF4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5464D7-A24D-41B3-83A7-ABC0AE912C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D5829-3FF6-4592-82F5-7E4BE69CF6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9BC8D-FBDF-4D4C-9663-D407DFA0A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8FD1D-7BA7-4C3E-A3D1-BAC5A75FC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solidFill>
                  <a:schemeClr val="accent4"/>
                </a:solidFill>
              </a:defRPr>
            </a:lvl2pPr>
            <a:lvl3pPr>
              <a:defRPr sz="2000">
                <a:solidFill>
                  <a:schemeClr val="accent4"/>
                </a:solidFill>
              </a:defRPr>
            </a:lvl3pPr>
            <a:lvl4pPr>
              <a:defRPr sz="1800">
                <a:solidFill>
                  <a:schemeClr val="accent4"/>
                </a:solidFill>
              </a:defRPr>
            </a:lvl4pPr>
            <a:lvl5pPr>
              <a:defRPr sz="1800">
                <a:solidFill>
                  <a:schemeClr val="accent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solidFill>
                  <a:schemeClr val="accent4"/>
                </a:solidFill>
              </a:defRPr>
            </a:lvl2pPr>
            <a:lvl3pPr>
              <a:defRPr sz="2000">
                <a:solidFill>
                  <a:schemeClr val="accent4"/>
                </a:solidFill>
              </a:defRPr>
            </a:lvl3pPr>
            <a:lvl4pPr>
              <a:defRPr sz="1800">
                <a:solidFill>
                  <a:schemeClr val="accent4"/>
                </a:solidFill>
              </a:defRPr>
            </a:lvl4pPr>
            <a:lvl5pPr>
              <a:defRPr sz="1800">
                <a:solidFill>
                  <a:schemeClr val="accent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87A05-60DF-4E9B-9F33-EC5D06380B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accent4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accent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accent4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accent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4468D-A445-467D-8BDB-7B437CCC17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3451A-665C-4B28-A5CF-6D04A75905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A81F07-5310-4D74-9E1D-BDE9E5F3BD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accent4"/>
                </a:solidFill>
              </a:defRPr>
            </a:lvl3pPr>
            <a:lvl4pPr>
              <a:defRPr sz="2000">
                <a:solidFill>
                  <a:schemeClr val="accent4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26E08-CFFA-40AC-9B5D-6ED0A9B68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D0635-BFE0-4443-95A6-96F2690AD1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F9D7BE8E-9176-4089-B894-E928AD5D68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accent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accent4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accent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accent4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accent4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dirty="0" err="1"/>
              <a:t>datetime</a:t>
            </a:r>
            <a:r>
              <a:rPr lang="en-US" sz="4800" dirty="0"/>
              <a:t> Module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timedeltas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datetime</a:t>
            </a:r>
            <a:r>
              <a:rPr lang="en-US" dirty="0"/>
              <a:t> is used to perform basic arithmetic on date values via the </a:t>
            </a:r>
            <a:r>
              <a:rPr lang="en-US" dirty="0" err="1"/>
              <a:t>timedelta</a:t>
            </a:r>
            <a:r>
              <a:rPr lang="en-US" dirty="0"/>
              <a:t> class.</a:t>
            </a:r>
          </a:p>
          <a:p>
            <a:pPr eaLnBrk="1" hangingPunct="1"/>
            <a:r>
              <a:rPr lang="en-US" dirty="0" err="1"/>
              <a:t>Timedelta</a:t>
            </a:r>
            <a:r>
              <a:rPr lang="en-US" dirty="0"/>
              <a:t> can be added or subtracted from a date to produce another date.</a:t>
            </a:r>
          </a:p>
          <a:p>
            <a:pPr eaLnBrk="1" hangingPunct="1"/>
            <a:r>
              <a:rPr lang="en-US" dirty="0"/>
              <a:t>Internal values for a </a:t>
            </a:r>
            <a:r>
              <a:rPr lang="en-US" dirty="0" err="1"/>
              <a:t>timedelta</a:t>
            </a:r>
            <a:r>
              <a:rPr lang="en-US" dirty="0"/>
              <a:t> are stored in </a:t>
            </a:r>
            <a:r>
              <a:rPr lang="en-US" dirty="0" err="1"/>
              <a:t>days,seconds</a:t>
            </a:r>
            <a:r>
              <a:rPr lang="en-US" dirty="0"/>
              <a:t>, and microseconds.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EB2EA8-1F58-41B5-87EC-EC55F5C9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19200"/>
            <a:ext cx="8712968" cy="4724400"/>
          </a:xfrm>
        </p:spPr>
        <p:txBody>
          <a:bodyPr/>
          <a:lstStyle/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import</a:t>
            </a:r>
            <a:r>
              <a:rPr lang="en-IN" dirty="0"/>
              <a:t> </a:t>
            </a:r>
            <a:r>
              <a:rPr lang="en-IN" dirty="0" err="1"/>
              <a:t>datetime</a:t>
            </a:r>
            <a:r>
              <a:rPr lang="en-IN" i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"microseconds:", </a:t>
            </a:r>
            <a:r>
              <a:rPr lang="en-IN" dirty="0" err="1"/>
              <a:t>datetime.timedelta</a:t>
            </a:r>
            <a:r>
              <a:rPr lang="en-IN" dirty="0"/>
              <a:t>(microseconds=1)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"milliseconds:", </a:t>
            </a:r>
            <a:r>
              <a:rPr lang="en-IN" dirty="0" err="1"/>
              <a:t>datetime.timedelta</a:t>
            </a:r>
            <a:r>
              <a:rPr lang="en-IN" dirty="0"/>
              <a:t>(milliseconds=1)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"seconds :", </a:t>
            </a:r>
            <a:r>
              <a:rPr lang="en-IN" dirty="0" err="1"/>
              <a:t>datetime.timedelta</a:t>
            </a:r>
            <a:r>
              <a:rPr lang="en-IN" dirty="0"/>
              <a:t>(seconds=1)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"minutes :", </a:t>
            </a:r>
            <a:r>
              <a:rPr lang="en-IN" dirty="0" err="1"/>
              <a:t>datetime.timedelta</a:t>
            </a:r>
            <a:r>
              <a:rPr lang="en-IN" dirty="0"/>
              <a:t>(minutes=1)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"hours :", </a:t>
            </a:r>
            <a:r>
              <a:rPr lang="en-IN" dirty="0" err="1"/>
              <a:t>datetime.timedelta</a:t>
            </a:r>
            <a:r>
              <a:rPr lang="en-IN" dirty="0"/>
              <a:t>(hours=1)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"days :", </a:t>
            </a:r>
            <a:r>
              <a:rPr lang="en-IN" dirty="0" err="1"/>
              <a:t>datetime.timedelta</a:t>
            </a:r>
            <a:r>
              <a:rPr lang="en-IN" dirty="0"/>
              <a:t>(days=1)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"weeks :", </a:t>
            </a:r>
            <a:r>
              <a:rPr lang="en-IN" dirty="0" err="1"/>
              <a:t>datetime.timedelta</a:t>
            </a:r>
            <a:r>
              <a:rPr lang="en-IN" dirty="0"/>
              <a:t>(weeks=1)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C6147-D01A-4C4B-94EF-F543CD8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2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Date Arithmetic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Date math uses the standard arithmetic operators.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import</a:t>
            </a:r>
            <a:r>
              <a:rPr lang="en-IN" dirty="0"/>
              <a:t> </a:t>
            </a:r>
            <a:r>
              <a:rPr lang="en-IN" dirty="0" err="1"/>
              <a:t>datetime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today = </a:t>
            </a:r>
            <a:r>
              <a:rPr lang="en-IN" dirty="0" err="1"/>
              <a:t>datetime.date.today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'Today :', today </a:t>
            </a:r>
          </a:p>
          <a:p>
            <a:pPr marL="0" indent="0">
              <a:buNone/>
            </a:pPr>
            <a:r>
              <a:rPr lang="en-IN" dirty="0" err="1"/>
              <a:t>one_day</a:t>
            </a:r>
            <a:r>
              <a:rPr lang="en-IN" dirty="0"/>
              <a:t> = </a:t>
            </a:r>
            <a:r>
              <a:rPr lang="en-IN" dirty="0" err="1"/>
              <a:t>datetime.timedelta</a:t>
            </a:r>
            <a:r>
              <a:rPr lang="en-IN" dirty="0"/>
              <a:t>(days=1)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'One day :', </a:t>
            </a:r>
            <a:r>
              <a:rPr lang="en-IN" dirty="0" err="1"/>
              <a:t>one_day</a:t>
            </a:r>
            <a:r>
              <a:rPr lang="en-IN" dirty="0"/>
              <a:t> yesterday = today - </a:t>
            </a:r>
            <a:r>
              <a:rPr lang="en-IN" dirty="0" err="1"/>
              <a:t>one_day</a:t>
            </a:r>
            <a:r>
              <a:rPr lang="en-IN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3E823F-E6C7-40C5-B470-37ADA4F7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Date Arithmetic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'Yesterday:', yesterday </a:t>
            </a:r>
          </a:p>
          <a:p>
            <a:pPr marL="0" indent="0">
              <a:buNone/>
            </a:pPr>
            <a:r>
              <a:rPr lang="en-IN" dirty="0"/>
              <a:t>tomorrow = today + </a:t>
            </a:r>
            <a:r>
              <a:rPr lang="en-IN" dirty="0" err="1"/>
              <a:t>one_day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'Tomorrow :', tomorrow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'tomorrow - yesterday:', tomorrow - yesterday </a:t>
            </a: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'yesterday - tomorrow:', yesterday - tomorrow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4DEC1E-57CD-43BB-B4B5-96D8F6A1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5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Values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Both Date and time values can be compared using the standard operators to determine which is earlier or later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import</a:t>
            </a:r>
            <a:r>
              <a:rPr lang="en-IN" dirty="0"/>
              <a:t> </a:t>
            </a:r>
            <a:r>
              <a:rPr lang="en-IN" b="1" dirty="0" err="1"/>
              <a:t>datetime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import</a:t>
            </a:r>
            <a:r>
              <a:rPr lang="en-IN" dirty="0"/>
              <a:t> </a:t>
            </a:r>
            <a:r>
              <a:rPr lang="en-IN" b="1" dirty="0"/>
              <a:t>time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'Times:' t1 = </a:t>
            </a:r>
            <a:r>
              <a:rPr lang="en-IN" dirty="0" err="1"/>
              <a:t>datetime.time</a:t>
            </a:r>
            <a:r>
              <a:rPr lang="en-IN" dirty="0"/>
              <a:t>(12, 55, 0)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'</a:t>
            </a:r>
            <a:r>
              <a:rPr lang="en-IN" b="1" dirty="0"/>
              <a:t>\t</a:t>
            </a:r>
            <a:r>
              <a:rPr lang="en-IN" dirty="0"/>
              <a:t>t1:', t1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57F7F2-245A-400B-AC17-833F1F04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Values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t2 = </a:t>
            </a:r>
            <a:r>
              <a:rPr lang="en-IN" dirty="0" err="1"/>
              <a:t>datetime.time</a:t>
            </a:r>
            <a:r>
              <a:rPr lang="en-IN" dirty="0"/>
              <a:t>(13, 5, 0)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</a:t>
            </a:r>
            <a:r>
              <a:rPr lang="en-IN" b="1" dirty="0"/>
              <a:t>\t</a:t>
            </a:r>
            <a:r>
              <a:rPr lang="en-IN" dirty="0"/>
              <a:t>t2:', t2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</a:t>
            </a:r>
            <a:r>
              <a:rPr lang="en-IN" b="1" dirty="0"/>
              <a:t>\t</a:t>
            </a:r>
            <a:r>
              <a:rPr lang="en-IN" dirty="0"/>
              <a:t>t1 &lt; t2:', t1 &lt; t2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'Dates:' d1 = </a:t>
            </a:r>
            <a:r>
              <a:rPr lang="en-IN" dirty="0" err="1"/>
              <a:t>datetime.date.today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</a:t>
            </a:r>
            <a:r>
              <a:rPr lang="en-IN" b="1" dirty="0"/>
              <a:t>\t</a:t>
            </a:r>
            <a:r>
              <a:rPr lang="en-IN" dirty="0"/>
              <a:t>d1:', d1 d2 = </a:t>
            </a:r>
            <a:r>
              <a:rPr lang="en-IN" dirty="0" err="1"/>
              <a:t>datetime.date.today</a:t>
            </a:r>
            <a:r>
              <a:rPr lang="en-IN" dirty="0"/>
              <a:t>() + </a:t>
            </a:r>
            <a:r>
              <a:rPr lang="en-IN" dirty="0" err="1"/>
              <a:t>datetime.timedelta</a:t>
            </a:r>
            <a:r>
              <a:rPr lang="en-IN" dirty="0"/>
              <a:t>(days=1)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</a:t>
            </a:r>
            <a:r>
              <a:rPr lang="en-IN" b="1" dirty="0"/>
              <a:t>\t</a:t>
            </a:r>
            <a:r>
              <a:rPr lang="en-IN" dirty="0"/>
              <a:t>d2:', d2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</a:t>
            </a:r>
            <a:r>
              <a:rPr lang="en-IN" b="1" dirty="0"/>
              <a:t>\t</a:t>
            </a:r>
            <a:r>
              <a:rPr lang="en-IN" dirty="0"/>
              <a:t>d1 &gt; d2:', d1 &gt; d2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2EDEC4-3C6B-4039-8959-65F17B82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Dates and Times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i="1" dirty="0"/>
          </a:p>
          <a:p>
            <a:pPr eaLnBrk="1" hangingPunct="1"/>
            <a:r>
              <a:rPr lang="en-US" i="1" dirty="0" err="1"/>
              <a:t>datetime</a:t>
            </a:r>
            <a:r>
              <a:rPr lang="en-US" dirty="0"/>
              <a:t> class is used to hold values consisting of both date and time components.</a:t>
            </a:r>
          </a:p>
          <a:p>
            <a:pPr eaLnBrk="1" hangingPunct="1"/>
            <a:r>
              <a:rPr lang="en-US" dirty="0"/>
              <a:t>There are several convenient class methods to make creating </a:t>
            </a:r>
            <a:r>
              <a:rPr lang="en-US" i="1" dirty="0" err="1"/>
              <a:t>datetime</a:t>
            </a:r>
            <a:r>
              <a:rPr lang="en-US" i="1" dirty="0"/>
              <a:t> </a:t>
            </a:r>
            <a:r>
              <a:rPr lang="en-US" dirty="0"/>
              <a:t>instances from other common values.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9E6174-B706-42D2-94F2-61B9611D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import</a:t>
            </a:r>
            <a:r>
              <a:rPr lang="en-IN" dirty="0"/>
              <a:t> </a:t>
            </a:r>
            <a:r>
              <a:rPr lang="en-IN" dirty="0" err="1"/>
              <a:t>datetime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'UTC Now:', </a:t>
            </a:r>
            <a:r>
              <a:rPr lang="en-IN" dirty="0" err="1"/>
              <a:t>datetime.datetime.utcnow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'Today :', </a:t>
            </a:r>
            <a:r>
              <a:rPr lang="en-IN" dirty="0" err="1"/>
              <a:t>datetime.datetime.today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'UTC Now:', </a:t>
            </a:r>
            <a:r>
              <a:rPr lang="en-IN" dirty="0" err="1"/>
              <a:t>datetime.datetime.utcnow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d = </a:t>
            </a:r>
            <a:r>
              <a:rPr lang="en-IN" dirty="0" err="1"/>
              <a:t>datetime.datetime.now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i="1" dirty="0">
                <a:solidFill>
                  <a:srgbClr val="0070C0"/>
                </a:solidFill>
              </a:rPr>
              <a:t>for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/>
              <a:t>attr</a:t>
            </a:r>
            <a:r>
              <a:rPr lang="en-IN" dirty="0"/>
              <a:t> </a:t>
            </a:r>
            <a:r>
              <a:rPr lang="en-IN" i="1" dirty="0">
                <a:solidFill>
                  <a:srgbClr val="0070C0"/>
                </a:solidFill>
              </a:rPr>
              <a:t>in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[ 'year', 'month', 'day', 'hour', 'minute', 'second', 'microsecond']: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i="1" dirty="0">
                <a:solidFill>
                  <a:srgbClr val="0070C0"/>
                </a:solidFill>
              </a:rPr>
              <a:t> 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/>
              <a:t>attr</a:t>
            </a:r>
            <a:r>
              <a:rPr lang="en-IN" dirty="0"/>
              <a:t>, ':', </a:t>
            </a:r>
            <a:r>
              <a:rPr lang="en-IN" dirty="0" err="1"/>
              <a:t>getattr</a:t>
            </a:r>
            <a:r>
              <a:rPr lang="en-IN" dirty="0"/>
              <a:t>(d, </a:t>
            </a:r>
            <a:r>
              <a:rPr lang="en-IN" dirty="0" err="1"/>
              <a:t>attr</a:t>
            </a:r>
            <a:r>
              <a:rPr lang="en-IN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01B481-81CD-455F-805F-A2AF6049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3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Formatting and Parsing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i="1" dirty="0"/>
          </a:p>
          <a:p>
            <a:pPr eaLnBrk="1" hangingPunct="1"/>
            <a:r>
              <a:rPr lang="en-US" i="1" dirty="0"/>
              <a:t>The default string representation of a </a:t>
            </a:r>
            <a:r>
              <a:rPr lang="en-US" i="1" dirty="0" err="1"/>
              <a:t>datetime</a:t>
            </a:r>
            <a:r>
              <a:rPr lang="en-US" i="1" dirty="0"/>
              <a:t> object uses the ISO 8601 format (</a:t>
            </a:r>
            <a:r>
              <a:rPr lang="en-US" i="1" dirty="0" err="1"/>
              <a:t>YYYY-MM-DDTHH:MM:SS:mmmmmm</a:t>
            </a:r>
            <a:r>
              <a:rPr lang="en-US" i="1" dirty="0"/>
              <a:t>).</a:t>
            </a:r>
          </a:p>
          <a:p>
            <a:r>
              <a:rPr lang="en-IN" dirty="0"/>
              <a:t>Alternate formats can be generated using </a:t>
            </a:r>
            <a:r>
              <a:rPr lang="en-IN" dirty="0" err="1"/>
              <a:t>strftime</a:t>
            </a:r>
            <a:r>
              <a:rPr lang="en-IN" dirty="0"/>
              <a:t>().</a:t>
            </a:r>
          </a:p>
          <a:p>
            <a:r>
              <a:rPr lang="en-IN" dirty="0"/>
              <a:t> Similarly, if your input data includes timestamp values </a:t>
            </a:r>
            <a:r>
              <a:rPr lang="en-IN" dirty="0" err="1"/>
              <a:t>parsable</a:t>
            </a:r>
            <a:r>
              <a:rPr lang="en-IN" dirty="0"/>
              <a:t> then </a:t>
            </a:r>
            <a:r>
              <a:rPr lang="en-IN" dirty="0" err="1"/>
              <a:t>withtime.strptime</a:t>
            </a:r>
            <a:r>
              <a:rPr lang="en-IN" dirty="0"/>
              <a:t>(),  </a:t>
            </a:r>
            <a:r>
              <a:rPr lang="en-IN" dirty="0" err="1"/>
              <a:t>datetime.strptime</a:t>
            </a:r>
            <a:r>
              <a:rPr lang="en-IN" dirty="0"/>
              <a:t>() is a convenient way to convert them to </a:t>
            </a:r>
            <a:r>
              <a:rPr lang="en-IN" dirty="0" err="1"/>
              <a:t>datetime</a:t>
            </a:r>
            <a:r>
              <a:rPr lang="en-IN" dirty="0"/>
              <a:t> instances.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56268-1233-44FD-BD26-8D668F5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import</a:t>
            </a:r>
            <a:r>
              <a:rPr lang="en-IN" dirty="0"/>
              <a:t> </a:t>
            </a:r>
            <a:r>
              <a:rPr lang="en-IN" dirty="0" err="1"/>
              <a:t>datetime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'UTC Now:', </a:t>
            </a:r>
            <a:r>
              <a:rPr lang="en-IN" dirty="0" err="1"/>
              <a:t>datetime.datetime.utcnow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US" dirty="0"/>
              <a:t>format = "%a %b %d %H:%M:%S %Y" </a:t>
            </a:r>
          </a:p>
          <a:p>
            <a:pPr marL="0" indent="0">
              <a:buNone/>
            </a:pPr>
            <a:r>
              <a:rPr lang="en-US" dirty="0"/>
              <a:t>today = </a:t>
            </a:r>
            <a:r>
              <a:rPr lang="en-US" dirty="0" err="1"/>
              <a:t>datetime.datetime.today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US" dirty="0"/>
              <a:t>'ISO :', </a:t>
            </a:r>
          </a:p>
          <a:p>
            <a:pPr marL="0" indent="0">
              <a:buNone/>
            </a:pPr>
            <a:r>
              <a:rPr lang="en-US" dirty="0"/>
              <a:t>today s = </a:t>
            </a:r>
            <a:r>
              <a:rPr lang="en-US" dirty="0" err="1"/>
              <a:t>today.strftime</a:t>
            </a:r>
            <a:r>
              <a:rPr lang="en-US" dirty="0"/>
              <a:t>(format)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US" dirty="0"/>
              <a:t>'</a:t>
            </a:r>
            <a:r>
              <a:rPr lang="en-US" dirty="0" err="1"/>
              <a:t>strftime</a:t>
            </a:r>
            <a:r>
              <a:rPr lang="en-US" dirty="0"/>
              <a:t>:', s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AFB2AD-5398-4639-9AF6-8A6A22BD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datetime</a:t>
            </a:r>
            <a:r>
              <a:rPr lang="en-US" dirty="0"/>
              <a:t> module includes functions and classes for doing date and time parsing, formatting, and arithmetic.</a:t>
            </a:r>
          </a:p>
          <a:p>
            <a:r>
              <a:rPr lang="en-US" dirty="0"/>
              <a:t>It contains functions and classes with dates and times separately and together.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Time values are represented with the </a:t>
            </a:r>
            <a:r>
              <a:rPr lang="en-US" i="1" dirty="0"/>
              <a:t>time</a:t>
            </a:r>
            <a:r>
              <a:rPr lang="en-US" dirty="0"/>
              <a:t> class.</a:t>
            </a:r>
          </a:p>
          <a:p>
            <a:pPr eaLnBrk="1" hangingPunct="1"/>
            <a:r>
              <a:rPr lang="en-US" dirty="0"/>
              <a:t>It has attributes for hour, minute, second and microsecond.</a:t>
            </a:r>
          </a:p>
          <a:p>
            <a:pPr eaLnBrk="1" hangingPunct="1"/>
            <a:r>
              <a:rPr lang="en-US" dirty="0"/>
              <a:t>They can also include time zone information.</a:t>
            </a:r>
          </a:p>
          <a:p>
            <a:pPr eaLnBrk="1" hangingPunct="1"/>
            <a:r>
              <a:rPr lang="en-US" dirty="0"/>
              <a:t>Arguments to initialize a time instance are optional, but the default is 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263576-C4A2-4908-BE93-C1AF12ED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 = </a:t>
            </a:r>
            <a:r>
              <a:rPr lang="en-US" dirty="0" err="1"/>
              <a:t>datetime.time</a:t>
            </a:r>
            <a:r>
              <a:rPr lang="en-US" dirty="0"/>
              <a:t>(9, 25, 39)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</a:t>
            </a:r>
            <a:r>
              <a:rPr lang="en-US" dirty="0"/>
              <a:t>t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</a:t>
            </a:r>
            <a:r>
              <a:rPr lang="en-US" dirty="0"/>
              <a:t>'hour  :', </a:t>
            </a:r>
            <a:r>
              <a:rPr lang="en-US" dirty="0" err="1"/>
              <a:t>t.hour</a:t>
            </a:r>
            <a:endParaRPr lang="en-US" dirty="0"/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</a:t>
            </a:r>
            <a:r>
              <a:rPr lang="en-US" dirty="0"/>
              <a:t>'minute:', </a:t>
            </a:r>
            <a:r>
              <a:rPr lang="en-US" dirty="0" err="1"/>
              <a:t>t.minute</a:t>
            </a:r>
            <a:endParaRPr lang="en-US" dirty="0"/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</a:t>
            </a:r>
            <a:r>
              <a:rPr lang="en-US" dirty="0"/>
              <a:t>'second:', </a:t>
            </a:r>
            <a:r>
              <a:rPr lang="en-US" dirty="0" err="1"/>
              <a:t>t.second</a:t>
            </a:r>
            <a:endParaRPr lang="en-US" dirty="0"/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</a:t>
            </a:r>
            <a:r>
              <a:rPr lang="en-US" dirty="0"/>
              <a:t>'microsecond:', </a:t>
            </a:r>
            <a:r>
              <a:rPr lang="en-US" dirty="0" err="1"/>
              <a:t>t.microsecond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A time instance holds values of time, and not a date associated with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C69421-9ADB-4A8D-9227-D21BC63E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9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i="1" dirty="0" err="1">
                <a:solidFill>
                  <a:srgbClr val="0070C0"/>
                </a:solidFill>
              </a:rPr>
              <a:t>datetime</a:t>
            </a:r>
            <a:r>
              <a:rPr lang="en-IN" i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'Earliest :', </a:t>
            </a:r>
            <a:r>
              <a:rPr lang="en-IN" dirty="0" err="1"/>
              <a:t>datetime.time.min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'Latest :', </a:t>
            </a:r>
            <a:r>
              <a:rPr lang="en-IN" dirty="0" err="1"/>
              <a:t>datetime.time.max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'Resolution:', </a:t>
            </a:r>
            <a:r>
              <a:rPr lang="en-IN" dirty="0" err="1"/>
              <a:t>datetime.time.resolution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The min and max class attributes reflect the valid range of times in a single day.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13985-08A8-4D7D-92E9-3D1053F3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Calendar date values are represented with the date class.</a:t>
            </a:r>
          </a:p>
          <a:p>
            <a:pPr eaLnBrk="1" hangingPunct="1"/>
            <a:r>
              <a:rPr lang="en-US" dirty="0"/>
              <a:t>It has attributes for year, month and day</a:t>
            </a:r>
          </a:p>
          <a:p>
            <a:pPr eaLnBrk="1" hangingPunct="1"/>
            <a:r>
              <a:rPr lang="en-US" dirty="0"/>
              <a:t>It is easy to create a date representing today’s date using the today() class method.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BA5949-145A-4FFD-95DB-86563A7D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import</a:t>
            </a:r>
            <a:r>
              <a:rPr lang="en-IN" dirty="0"/>
              <a:t> </a:t>
            </a:r>
            <a:r>
              <a:rPr lang="en-IN" dirty="0" err="1"/>
              <a:t>datetime</a:t>
            </a:r>
            <a:r>
              <a:rPr lang="en-IN" i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/>
              <a:t>today = </a:t>
            </a:r>
            <a:r>
              <a:rPr lang="en-IN" dirty="0" err="1"/>
              <a:t>datetime.date.today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today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</a:t>
            </a:r>
            <a:r>
              <a:rPr lang="en-IN" dirty="0" err="1"/>
              <a:t>ctime</a:t>
            </a:r>
            <a:r>
              <a:rPr lang="en-IN" dirty="0"/>
              <a:t>:', </a:t>
            </a:r>
            <a:r>
              <a:rPr lang="en-IN" dirty="0" err="1"/>
              <a:t>today.ctime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'tuple:', </a:t>
            </a:r>
            <a:r>
              <a:rPr lang="en-IN" dirty="0" err="1"/>
              <a:t>today.timetuple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'ordinal:', </a:t>
            </a:r>
            <a:r>
              <a:rPr lang="en-IN" dirty="0" err="1"/>
              <a:t>today.toordinal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'Year:', </a:t>
            </a:r>
            <a:r>
              <a:rPr lang="en-IN" dirty="0" err="1"/>
              <a:t>today.year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'Mon :', </a:t>
            </a:r>
            <a:r>
              <a:rPr lang="en-IN" dirty="0" err="1"/>
              <a:t>today.month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FF668-60B6-44C0-A466-204E4878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'Mon :', </a:t>
            </a:r>
            <a:r>
              <a:rPr lang="en-IN" dirty="0" err="1"/>
              <a:t>today.month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print</a:t>
            </a:r>
            <a:r>
              <a:rPr lang="en-IN" dirty="0"/>
              <a:t> 'Day :', </a:t>
            </a:r>
            <a:r>
              <a:rPr lang="en-IN" dirty="0" err="1"/>
              <a:t>today.day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Example</a:t>
            </a:r>
            <a:r>
              <a:rPr lang="en-IN" dirty="0"/>
              <a:t>: Range of date values supported can be determined using the min and max attributes.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print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'Earliest  :', </a:t>
            </a:r>
            <a:r>
              <a:rPr lang="en-US" dirty="0" err="1"/>
              <a:t>datetime.date.min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print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'Latest    :', </a:t>
            </a:r>
            <a:r>
              <a:rPr lang="en-US" dirty="0" err="1"/>
              <a:t>datetime.date.max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print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'Resolution:', </a:t>
            </a:r>
            <a:r>
              <a:rPr lang="en-US" dirty="0" err="1"/>
              <a:t>datetime.date.resolution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F3B079-A8FC-42EE-9031-228E981E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9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replace() method is used to create new date instances of an existing date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d1 = </a:t>
            </a:r>
            <a:r>
              <a:rPr lang="en-IN" dirty="0" err="1"/>
              <a:t>datetime.date</a:t>
            </a:r>
            <a:r>
              <a:rPr lang="en-IN" dirty="0"/>
              <a:t>(2008, 3, 12)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print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IN" dirty="0"/>
              <a:t>'d1:', d1 </a:t>
            </a:r>
          </a:p>
          <a:p>
            <a:pPr marL="0" indent="0">
              <a:buNone/>
            </a:pPr>
            <a:r>
              <a:rPr lang="en-IN" dirty="0"/>
              <a:t>d2 = d1.replace(year=2015)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print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IN" dirty="0"/>
              <a:t>'d2:', d2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AC62DE-0663-48A3-83BB-8CFCAA67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8761"/>
      </p:ext>
    </p:extLst>
  </p:cSld>
  <p:clrMapOvr>
    <a:masterClrMapping/>
  </p:clrMapOvr>
</p:sld>
</file>

<file path=ppt/theme/theme1.xml><?xml version="1.0" encoding="utf-8"?>
<a:theme xmlns:a="http://schemas.openxmlformats.org/drawingml/2006/main" name="CaribAmerHeritageMonth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6E94B2-B947-4291-87A7-963736076A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CaribAmerHeritageMonth</Template>
  <TotalTime>401</TotalTime>
  <Words>906</Words>
  <Application>Microsoft Office PowerPoint</Application>
  <PresentationFormat>On-screen Show (4:3)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Times New Roman</vt:lpstr>
      <vt:lpstr>CaribAmerHeritageMonth</vt:lpstr>
      <vt:lpstr>datetime Module</vt:lpstr>
      <vt:lpstr>Introduction</vt:lpstr>
      <vt:lpstr>Times</vt:lpstr>
      <vt:lpstr>Example</vt:lpstr>
      <vt:lpstr>Times</vt:lpstr>
      <vt:lpstr>Dates</vt:lpstr>
      <vt:lpstr>Example</vt:lpstr>
      <vt:lpstr>Example</vt:lpstr>
      <vt:lpstr>Example</vt:lpstr>
      <vt:lpstr>timedeltas</vt:lpstr>
      <vt:lpstr>Example</vt:lpstr>
      <vt:lpstr>Date Arithmetic</vt:lpstr>
      <vt:lpstr>Date Arithmetic</vt:lpstr>
      <vt:lpstr>Comparing Values</vt:lpstr>
      <vt:lpstr>Comparing Values</vt:lpstr>
      <vt:lpstr>Combining Dates and Times</vt:lpstr>
      <vt:lpstr>Example</vt:lpstr>
      <vt:lpstr>Formatting and Parsing</vt:lpstr>
      <vt:lpstr>Example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Caribbean American Heritage Month Presentation</dc:title>
  <dc:creator>Lakshmi Priya</dc:creator>
  <cp:lastModifiedBy>Lakshmi Priya</cp:lastModifiedBy>
  <cp:revision>40</cp:revision>
  <dcterms:created xsi:type="dcterms:W3CDTF">2015-04-06T07:34:47Z</dcterms:created>
  <dcterms:modified xsi:type="dcterms:W3CDTF">2019-03-23T17:03:00Z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TC102308681033</vt:lpwstr>
  </property>
</Properties>
</file>