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E66F-453C-4C4C-8ECF-813B12B91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C0616-708B-47A8-A48F-0ADC3915D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90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88BF-6B49-45BE-A84A-A8FB1A9D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23" y="106680"/>
            <a:ext cx="8596668" cy="763332"/>
          </a:xfrm>
        </p:spPr>
        <p:txBody>
          <a:bodyPr/>
          <a:lstStyle/>
          <a:p>
            <a:r>
              <a:rPr lang="en-IN" dirty="0"/>
              <a:t>Binary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43F86B-7AFA-4587-9BAC-68DD059B1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370104"/>
              </p:ext>
            </p:extLst>
          </p:nvPr>
        </p:nvGraphicFramePr>
        <p:xfrm>
          <a:off x="784395" y="1270000"/>
          <a:ext cx="859631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497463828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82483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+</a:t>
                      </a:r>
                    </a:p>
                  </a:txBody>
                  <a:tcPr marL="15240" marR="15240" marT="15240" marB="152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err="1">
                          <a:effectLst/>
                        </a:rPr>
                        <a:t>object.__add</a:t>
                      </a:r>
                      <a:r>
                        <a:rPr lang="en-IN" dirty="0">
                          <a:effectLst/>
                        </a:rPr>
                        <a:t>__(self, other)</a:t>
                      </a:r>
                    </a:p>
                  </a:txBody>
                  <a:tcPr marL="15240" marR="15240" marT="15240" marB="15240"/>
                </a:tc>
                <a:extLst>
                  <a:ext uri="{0D108BD9-81ED-4DB2-BD59-A6C34878D82A}">
                    <a16:rowId xmlns:a16="http://schemas.microsoft.com/office/drawing/2014/main" val="339211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>
                          <a:effectLst/>
                        </a:rPr>
                        <a:t>object.__sub</a:t>
                      </a:r>
                      <a:r>
                        <a:rPr lang="en-IN" dirty="0">
                          <a:effectLst/>
                        </a:rPr>
                        <a:t>__(self, other)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62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object.__</a:t>
                      </a:r>
                      <a:r>
                        <a:rPr lang="en-IN" dirty="0" err="1">
                          <a:effectLst/>
                        </a:rPr>
                        <a:t>mul</a:t>
                      </a:r>
                      <a:r>
                        <a:rPr lang="en-IN" dirty="0">
                          <a:effectLst/>
                        </a:rPr>
                        <a:t>__(self, other)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91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object.__</a:t>
                      </a:r>
                      <a:r>
                        <a:rPr lang="en-IN" dirty="0" err="1">
                          <a:effectLst/>
                        </a:rPr>
                        <a:t>floordiv</a:t>
                      </a:r>
                      <a:r>
                        <a:rPr lang="en-IN" dirty="0">
                          <a:effectLst/>
                        </a:rPr>
                        <a:t>__(self, other)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32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object.__</a:t>
                      </a:r>
                      <a:r>
                        <a:rPr lang="en-IN" dirty="0" err="1">
                          <a:effectLst/>
                        </a:rPr>
                        <a:t>truediv</a:t>
                      </a:r>
                      <a:r>
                        <a:rPr lang="en-IN" dirty="0">
                          <a:effectLst/>
                        </a:rPr>
                        <a:t>__(self, other)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3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>
                          <a:effectLst/>
                        </a:rPr>
                        <a:t>object.__mod</a:t>
                      </a:r>
                      <a:r>
                        <a:rPr lang="en-IN" dirty="0">
                          <a:effectLst/>
                        </a:rPr>
                        <a:t>__(self, other)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5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>
                          <a:effectLst/>
                        </a:rPr>
                        <a:t>object.__pow</a:t>
                      </a:r>
                      <a:r>
                        <a:rPr lang="en-IN" dirty="0">
                          <a:effectLst/>
                        </a:rPr>
                        <a:t>__(self, other[,modulo])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2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object.__</a:t>
                      </a:r>
                      <a:r>
                        <a:rPr lang="en-IN" dirty="0" err="1">
                          <a:effectLst/>
                        </a:rPr>
                        <a:t>lshift</a:t>
                      </a:r>
                      <a:r>
                        <a:rPr lang="en-IN" dirty="0">
                          <a:effectLst/>
                        </a:rPr>
                        <a:t>__(self, other)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80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object.__</a:t>
                      </a:r>
                      <a:r>
                        <a:rPr lang="en-IN" dirty="0" err="1">
                          <a:effectLst/>
                        </a:rPr>
                        <a:t>rshift</a:t>
                      </a:r>
                      <a:r>
                        <a:rPr lang="en-IN" dirty="0">
                          <a:effectLst/>
                        </a:rPr>
                        <a:t>__(self, 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0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>
                          <a:effectLst/>
                        </a:rPr>
                        <a:t>object.__and</a:t>
                      </a:r>
                      <a:r>
                        <a:rPr lang="en-IN" dirty="0">
                          <a:effectLst/>
                        </a:rPr>
                        <a:t>__(self, other)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44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object.__</a:t>
                      </a:r>
                      <a:r>
                        <a:rPr lang="en-IN" dirty="0" err="1">
                          <a:effectLst/>
                        </a:rPr>
                        <a:t>xor</a:t>
                      </a:r>
                      <a:r>
                        <a:rPr lang="en-IN" dirty="0">
                          <a:effectLst/>
                        </a:rPr>
                        <a:t>__(</a:t>
                      </a:r>
                      <a:r>
                        <a:rPr lang="en-IN" dirty="0" err="1">
                          <a:effectLst/>
                        </a:rPr>
                        <a:t>self,other</a:t>
                      </a:r>
                      <a:r>
                        <a:rPr lang="en-IN" dirty="0">
                          <a:effectLst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9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>
                          <a:effectLst/>
                        </a:rPr>
                        <a:t>object.__or</a:t>
                      </a:r>
                      <a:r>
                        <a:rPr lang="en-IN" dirty="0">
                          <a:effectLst/>
                        </a:rPr>
                        <a:t>__(</a:t>
                      </a:r>
                      <a:r>
                        <a:rPr lang="en-IN" dirty="0" err="1">
                          <a:effectLst/>
                        </a:rPr>
                        <a:t>self,other</a:t>
                      </a:r>
                      <a:r>
                        <a:rPr lang="en-IN" dirty="0">
                          <a:effectLst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201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68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88BF-6B49-45BE-A84A-A8FB1A9D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00" y="174595"/>
            <a:ext cx="8596668" cy="837460"/>
          </a:xfrm>
        </p:spPr>
        <p:txBody>
          <a:bodyPr/>
          <a:lstStyle/>
          <a:p>
            <a:r>
              <a:rPr lang="en-IN" dirty="0"/>
              <a:t>Extended Assignments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43F86B-7AFA-4587-9BAC-68DD059B1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18815"/>
              </p:ext>
            </p:extLst>
          </p:nvPr>
        </p:nvGraphicFramePr>
        <p:xfrm>
          <a:off x="784395" y="1270000"/>
          <a:ext cx="859631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497463828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82483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+=</a:t>
                      </a:r>
                    </a:p>
                  </a:txBody>
                  <a:tcPr marL="13962" marR="13962" marT="13962" marB="139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object.__</a:t>
                      </a:r>
                      <a:r>
                        <a:rPr lang="en-IN" sz="1600" dirty="0" err="1">
                          <a:effectLst/>
                        </a:rPr>
                        <a:t>iadd</a:t>
                      </a:r>
                      <a:r>
                        <a:rPr lang="en-IN" sz="1600" dirty="0">
                          <a:effectLst/>
                        </a:rPr>
                        <a:t>__(self, other)</a:t>
                      </a:r>
                    </a:p>
                  </a:txBody>
                  <a:tcPr marL="13962" marR="13962" marT="13962" marB="13962"/>
                </a:tc>
                <a:extLst>
                  <a:ext uri="{0D108BD9-81ED-4DB2-BD59-A6C34878D82A}">
                    <a16:rowId xmlns:a16="http://schemas.microsoft.com/office/drawing/2014/main" val="339211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-=</a:t>
                      </a:r>
                    </a:p>
                  </a:txBody>
                  <a:tcPr marL="13962" marR="13962" marT="13962" marB="139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object.__</a:t>
                      </a:r>
                      <a:r>
                        <a:rPr lang="en-IN" sz="1600" dirty="0" err="1">
                          <a:effectLst/>
                        </a:rPr>
                        <a:t>isub</a:t>
                      </a:r>
                      <a:r>
                        <a:rPr lang="en-IN" sz="1600" dirty="0">
                          <a:effectLst/>
                        </a:rPr>
                        <a:t>__(self, other)</a:t>
                      </a:r>
                    </a:p>
                  </a:txBody>
                  <a:tcPr marL="13962" marR="13962" marT="13962" marB="13962"/>
                </a:tc>
                <a:extLst>
                  <a:ext uri="{0D108BD9-81ED-4DB2-BD59-A6C34878D82A}">
                    <a16:rowId xmlns:a16="http://schemas.microsoft.com/office/drawing/2014/main" val="97462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*=</a:t>
                      </a:r>
                    </a:p>
                  </a:txBody>
                  <a:tcPr marL="13962" marR="13962" marT="13962" marB="139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object.__</a:t>
                      </a:r>
                      <a:r>
                        <a:rPr lang="en-IN" sz="1600" dirty="0" err="1">
                          <a:effectLst/>
                        </a:rPr>
                        <a:t>imul</a:t>
                      </a:r>
                      <a:r>
                        <a:rPr lang="en-IN" sz="1600" dirty="0">
                          <a:effectLst/>
                        </a:rPr>
                        <a:t>__(self, other)</a:t>
                      </a:r>
                    </a:p>
                  </a:txBody>
                  <a:tcPr marL="13962" marR="13962" marT="13962" marB="13962"/>
                </a:tc>
                <a:extLst>
                  <a:ext uri="{0D108BD9-81ED-4DB2-BD59-A6C34878D82A}">
                    <a16:rowId xmlns:a16="http://schemas.microsoft.com/office/drawing/2014/main" val="275391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/=</a:t>
                      </a:r>
                    </a:p>
                  </a:txBody>
                  <a:tcPr marL="13962" marR="13962" marT="13962" marB="139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object.__</a:t>
                      </a:r>
                      <a:r>
                        <a:rPr lang="en-IN" sz="1600" dirty="0" err="1">
                          <a:effectLst/>
                        </a:rPr>
                        <a:t>idiv</a:t>
                      </a:r>
                      <a:r>
                        <a:rPr lang="en-IN" sz="1600" dirty="0">
                          <a:effectLst/>
                        </a:rPr>
                        <a:t>__(self, other)</a:t>
                      </a:r>
                    </a:p>
                  </a:txBody>
                  <a:tcPr marL="13962" marR="13962" marT="13962" marB="13962"/>
                </a:tc>
                <a:extLst>
                  <a:ext uri="{0D108BD9-81ED-4DB2-BD59-A6C34878D82A}">
                    <a16:rowId xmlns:a16="http://schemas.microsoft.com/office/drawing/2014/main" val="411432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//=</a:t>
                      </a:r>
                    </a:p>
                  </a:txBody>
                  <a:tcPr marL="13962" marR="13962" marT="13962" marB="139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object.__</a:t>
                      </a:r>
                      <a:r>
                        <a:rPr lang="en-IN" sz="1600" dirty="0" err="1">
                          <a:effectLst/>
                        </a:rPr>
                        <a:t>ifloordiv</a:t>
                      </a:r>
                      <a:r>
                        <a:rPr lang="en-IN" sz="1600" dirty="0">
                          <a:effectLst/>
                        </a:rPr>
                        <a:t>__(self, other)</a:t>
                      </a:r>
                    </a:p>
                  </a:txBody>
                  <a:tcPr marL="13962" marR="13962" marT="13962" marB="13962"/>
                </a:tc>
                <a:extLst>
                  <a:ext uri="{0D108BD9-81ED-4DB2-BD59-A6C34878D82A}">
                    <a16:rowId xmlns:a16="http://schemas.microsoft.com/office/drawing/2014/main" val="44183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%=</a:t>
                      </a:r>
                    </a:p>
                  </a:txBody>
                  <a:tcPr marL="13962" marR="13962" marT="13962" marB="139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object.__</a:t>
                      </a:r>
                      <a:r>
                        <a:rPr lang="en-IN" sz="1600" dirty="0" err="1">
                          <a:effectLst/>
                        </a:rPr>
                        <a:t>imod</a:t>
                      </a:r>
                      <a:r>
                        <a:rPr lang="en-IN" sz="1600" dirty="0">
                          <a:effectLst/>
                        </a:rPr>
                        <a:t>__(self, other)</a:t>
                      </a:r>
                    </a:p>
                  </a:txBody>
                  <a:tcPr marL="13962" marR="13962" marT="13962" marB="13962"/>
                </a:tc>
                <a:extLst>
                  <a:ext uri="{0D108BD9-81ED-4DB2-BD59-A6C34878D82A}">
                    <a16:rowId xmlns:a16="http://schemas.microsoft.com/office/drawing/2014/main" val="23955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**=</a:t>
                      </a:r>
                    </a:p>
                  </a:txBody>
                  <a:tcPr marL="13962" marR="13962" marT="13962" marB="139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object.__</a:t>
                      </a:r>
                      <a:r>
                        <a:rPr lang="en-US" sz="1600" dirty="0" err="1">
                          <a:effectLst/>
                        </a:rPr>
                        <a:t>ipow</a:t>
                      </a:r>
                      <a:r>
                        <a:rPr lang="en-US" sz="1600" dirty="0">
                          <a:effectLst/>
                        </a:rPr>
                        <a:t>__(self, other[, modulo])</a:t>
                      </a:r>
                    </a:p>
                  </a:txBody>
                  <a:tcPr marL="13962" marR="13962" marT="13962" marB="13962"/>
                </a:tc>
                <a:extLst>
                  <a:ext uri="{0D108BD9-81ED-4DB2-BD59-A6C34878D82A}">
                    <a16:rowId xmlns:a16="http://schemas.microsoft.com/office/drawing/2014/main" val="260742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&lt;&lt;=</a:t>
                      </a:r>
                    </a:p>
                  </a:txBody>
                  <a:tcPr marL="13962" marR="13962" marT="13962" marB="139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object.__</a:t>
                      </a:r>
                      <a:r>
                        <a:rPr lang="en-IN" sz="1600" dirty="0" err="1">
                          <a:effectLst/>
                        </a:rPr>
                        <a:t>ilshift</a:t>
                      </a:r>
                      <a:r>
                        <a:rPr lang="en-IN" sz="1600" dirty="0">
                          <a:effectLst/>
                        </a:rPr>
                        <a:t>__(self, other)</a:t>
                      </a:r>
                    </a:p>
                  </a:txBody>
                  <a:tcPr marL="13962" marR="13962" marT="13962" marB="13962"/>
                </a:tc>
                <a:extLst>
                  <a:ext uri="{0D108BD9-81ED-4DB2-BD59-A6C34878D82A}">
                    <a16:rowId xmlns:a16="http://schemas.microsoft.com/office/drawing/2014/main" val="149480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&gt;&gt;=</a:t>
                      </a:r>
                    </a:p>
                  </a:txBody>
                  <a:tcPr marL="13962" marR="13962" marT="13962" marB="139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object.__</a:t>
                      </a:r>
                      <a:r>
                        <a:rPr lang="en-IN" sz="1600" dirty="0" err="1">
                          <a:effectLst/>
                        </a:rPr>
                        <a:t>irshift</a:t>
                      </a:r>
                      <a:r>
                        <a:rPr lang="en-IN" sz="1600" dirty="0">
                          <a:effectLst/>
                        </a:rPr>
                        <a:t>__(self, other)</a:t>
                      </a:r>
                    </a:p>
                  </a:txBody>
                  <a:tcPr marL="13962" marR="13962" marT="13962" marB="13962"/>
                </a:tc>
                <a:extLst>
                  <a:ext uri="{0D108BD9-81ED-4DB2-BD59-A6C34878D82A}">
                    <a16:rowId xmlns:a16="http://schemas.microsoft.com/office/drawing/2014/main" val="304600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&amp;=</a:t>
                      </a:r>
                    </a:p>
                  </a:txBody>
                  <a:tcPr marL="13962" marR="13962" marT="13962" marB="139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object.__</a:t>
                      </a:r>
                      <a:r>
                        <a:rPr lang="en-IN" sz="1600" dirty="0" err="1">
                          <a:effectLst/>
                        </a:rPr>
                        <a:t>iand</a:t>
                      </a:r>
                      <a:r>
                        <a:rPr lang="en-IN" sz="1600" dirty="0">
                          <a:effectLst/>
                        </a:rPr>
                        <a:t>__(self, other)</a:t>
                      </a:r>
                    </a:p>
                  </a:txBody>
                  <a:tcPr marL="13962" marR="13962" marT="13962" marB="13962"/>
                </a:tc>
                <a:extLst>
                  <a:ext uri="{0D108BD9-81ED-4DB2-BD59-A6C34878D82A}">
                    <a16:rowId xmlns:a16="http://schemas.microsoft.com/office/drawing/2014/main" val="277044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^=</a:t>
                      </a:r>
                    </a:p>
                  </a:txBody>
                  <a:tcPr marL="13962" marR="13962" marT="13962" marB="139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object.__</a:t>
                      </a:r>
                      <a:r>
                        <a:rPr lang="en-IN" sz="1600" dirty="0" err="1">
                          <a:effectLst/>
                        </a:rPr>
                        <a:t>ixor</a:t>
                      </a:r>
                      <a:r>
                        <a:rPr lang="en-IN" sz="1600" dirty="0">
                          <a:effectLst/>
                        </a:rPr>
                        <a:t>__(self, other)</a:t>
                      </a:r>
                    </a:p>
                  </a:txBody>
                  <a:tcPr marL="13962" marR="13962" marT="13962" marB="13962"/>
                </a:tc>
                <a:extLst>
                  <a:ext uri="{0D108BD9-81ED-4DB2-BD59-A6C34878D82A}">
                    <a16:rowId xmlns:a16="http://schemas.microsoft.com/office/drawing/2014/main" val="166649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|=</a:t>
                      </a:r>
                    </a:p>
                  </a:txBody>
                  <a:tcPr marL="13962" marR="13962" marT="13962" marB="1396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effectLst/>
                        </a:rPr>
                        <a:t>object.__</a:t>
                      </a:r>
                      <a:r>
                        <a:rPr lang="en-IN" sz="1600" dirty="0" err="1">
                          <a:effectLst/>
                        </a:rPr>
                        <a:t>ior</a:t>
                      </a:r>
                      <a:r>
                        <a:rPr lang="en-IN" sz="1600" dirty="0">
                          <a:effectLst/>
                        </a:rPr>
                        <a:t>__(self, other)</a:t>
                      </a:r>
                    </a:p>
                  </a:txBody>
                  <a:tcPr marL="13962" marR="13962" marT="13962" marB="13962"/>
                </a:tc>
                <a:extLst>
                  <a:ext uri="{0D108BD9-81ED-4DB2-BD59-A6C34878D82A}">
                    <a16:rowId xmlns:a16="http://schemas.microsoft.com/office/drawing/2014/main" val="2277201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65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88BF-6B49-45BE-A84A-A8FB1A9D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81" y="0"/>
            <a:ext cx="8596668" cy="900205"/>
          </a:xfrm>
        </p:spPr>
        <p:txBody>
          <a:bodyPr/>
          <a:lstStyle/>
          <a:p>
            <a:r>
              <a:rPr lang="en-IN" dirty="0"/>
              <a:t>Unary Operators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DDFE23-8E1D-4ABE-B1C8-3B08C6D5E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78977"/>
              </p:ext>
            </p:extLst>
          </p:nvPr>
        </p:nvGraphicFramePr>
        <p:xfrm>
          <a:off x="833515" y="1545290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093817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21163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32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object.__neg</a:t>
                      </a:r>
                      <a:r>
                        <a:rPr lang="en-IN" dirty="0"/>
                        <a:t>__(self)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5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object.__</a:t>
                      </a:r>
                      <a:r>
                        <a:rPr lang="en-IN" dirty="0" err="1"/>
                        <a:t>pos</a:t>
                      </a:r>
                      <a:r>
                        <a:rPr lang="en-IN" dirty="0"/>
                        <a:t>__(self)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677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abs()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object.__abs</a:t>
                      </a:r>
                      <a:r>
                        <a:rPr lang="en-IN" dirty="0"/>
                        <a:t>__(self)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28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object.__invert</a:t>
                      </a:r>
                      <a:r>
                        <a:rPr lang="en-IN" dirty="0"/>
                        <a:t>__(self)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81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complex()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object.__complex</a:t>
                      </a:r>
                      <a:r>
                        <a:rPr lang="en-IN" dirty="0"/>
                        <a:t>__(self)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43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object.__int</a:t>
                      </a:r>
                      <a:r>
                        <a:rPr lang="en-IN" dirty="0"/>
                        <a:t>__(self)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7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long()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object.__long</a:t>
                      </a:r>
                      <a:r>
                        <a:rPr lang="en-IN" dirty="0"/>
                        <a:t>__(self)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72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float()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object.__float</a:t>
                      </a:r>
                      <a:r>
                        <a:rPr lang="en-IN" dirty="0"/>
                        <a:t>__(self)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0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oct()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object.__oct</a:t>
                      </a:r>
                      <a:r>
                        <a:rPr lang="en-IN" dirty="0"/>
                        <a:t>__(self)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3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object.__hex</a:t>
                      </a:r>
                      <a:r>
                        <a:rPr lang="en-IN" dirty="0"/>
                        <a:t>__(self)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220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65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88BF-6B49-45BE-A84A-A8FB1A9D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23" y="68062"/>
            <a:ext cx="8596668" cy="1320800"/>
          </a:xfrm>
        </p:spPr>
        <p:txBody>
          <a:bodyPr/>
          <a:lstStyle/>
          <a:p>
            <a:r>
              <a:rPr lang="en-IN" dirty="0"/>
              <a:t>Comparison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43F86B-7AFA-4587-9BAC-68DD059B1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175630"/>
              </p:ext>
            </p:extLst>
          </p:nvPr>
        </p:nvGraphicFramePr>
        <p:xfrm>
          <a:off x="970826" y="2219911"/>
          <a:ext cx="85963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497463828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82483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&lt;</a:t>
                      </a:r>
                    </a:p>
                  </a:txBody>
                  <a:tcPr marL="15240" marR="15240" marT="15240" marB="152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object.__</a:t>
                      </a:r>
                      <a:r>
                        <a:rPr lang="en-IN" dirty="0" err="1">
                          <a:effectLst/>
                        </a:rPr>
                        <a:t>lt</a:t>
                      </a:r>
                      <a:r>
                        <a:rPr lang="en-IN" dirty="0">
                          <a:effectLst/>
                        </a:rPr>
                        <a:t>__(self, other)</a:t>
                      </a:r>
                    </a:p>
                  </a:txBody>
                  <a:tcPr marL="15240" marR="15240" marT="15240" marB="15240"/>
                </a:tc>
                <a:extLst>
                  <a:ext uri="{0D108BD9-81ED-4DB2-BD59-A6C34878D82A}">
                    <a16:rowId xmlns:a16="http://schemas.microsoft.com/office/drawing/2014/main" val="339211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>
                          <a:effectLst/>
                        </a:rPr>
                        <a:t>object.__le</a:t>
                      </a:r>
                      <a:r>
                        <a:rPr lang="en-IN" dirty="0">
                          <a:effectLst/>
                        </a:rPr>
                        <a:t>__(self, other)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62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object.__</a:t>
                      </a:r>
                      <a:r>
                        <a:rPr lang="en-IN" dirty="0" err="1">
                          <a:effectLst/>
                        </a:rPr>
                        <a:t>eq</a:t>
                      </a:r>
                      <a:r>
                        <a:rPr lang="en-IN" dirty="0">
                          <a:effectLst/>
                        </a:rPr>
                        <a:t>__(self, other)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91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>
                          <a:effectLst/>
                        </a:rPr>
                        <a:t>object.__ne</a:t>
                      </a:r>
                      <a:r>
                        <a:rPr lang="en-IN" dirty="0">
                          <a:effectLst/>
                        </a:rPr>
                        <a:t>__(self, other)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32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object.__</a:t>
                      </a:r>
                      <a:r>
                        <a:rPr lang="en-IN" dirty="0" err="1">
                          <a:effectLst/>
                        </a:rPr>
                        <a:t>ge</a:t>
                      </a:r>
                      <a:r>
                        <a:rPr lang="en-IN" dirty="0">
                          <a:effectLst/>
                        </a:rPr>
                        <a:t>__(self, other)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3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object.__</a:t>
                      </a:r>
                      <a:r>
                        <a:rPr lang="en-IN" dirty="0" err="1">
                          <a:effectLst/>
                        </a:rPr>
                        <a:t>gt</a:t>
                      </a:r>
                      <a:r>
                        <a:rPr lang="en-IN" dirty="0">
                          <a:effectLst/>
                        </a:rPr>
                        <a:t>__(self, other)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57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5699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366</Words>
  <Application>Microsoft Office PowerPoint</Application>
  <PresentationFormat>Widescreen</PresentationFormat>
  <Paragraphs>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PowerPoint Presentation</vt:lpstr>
      <vt:lpstr>Binary Operators</vt:lpstr>
      <vt:lpstr>Extended Assignments</vt:lpstr>
      <vt:lpstr>Unary Operators</vt:lpstr>
      <vt:lpstr>Comparison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 Priya</dc:creator>
  <cp:lastModifiedBy>Lakshmi Priya</cp:lastModifiedBy>
  <cp:revision>13</cp:revision>
  <dcterms:created xsi:type="dcterms:W3CDTF">2019-07-11T04:12:32Z</dcterms:created>
  <dcterms:modified xsi:type="dcterms:W3CDTF">2019-07-11T04:47:13Z</dcterms:modified>
</cp:coreProperties>
</file>