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7" r:id="rId7"/>
    <p:sldId id="271" r:id="rId8"/>
    <p:sldId id="269" r:id="rId9"/>
    <p:sldId id="273" r:id="rId10"/>
    <p:sldId id="275" r:id="rId11"/>
    <p:sldId id="277" r:id="rId12"/>
    <p:sldId id="279" r:id="rId13"/>
    <p:sldId id="281" r:id="rId14"/>
    <p:sldId id="285" r:id="rId15"/>
    <p:sldId id="287" r:id="rId16"/>
    <p:sldId id="289" r:id="rId17"/>
    <p:sldId id="291" r:id="rId18"/>
    <p:sldId id="293" r:id="rId19"/>
    <p:sldId id="295" r:id="rId20"/>
    <p:sldId id="297" r:id="rId21"/>
    <p:sldId id="299" r:id="rId22"/>
    <p:sldId id="300" r:id="rId23"/>
    <p:sldId id="30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Review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Valid/invalid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sz="4400" dirty="0"/>
              <a:t>Which of the following is not a valid assignment operator?				           </a:t>
            </a:r>
          </a:p>
          <a:p>
            <a:pPr marL="457200" lvl="1" indent="0">
              <a:buNone/>
            </a:pPr>
            <a:r>
              <a:rPr lang="en-IN" sz="4400" dirty="0"/>
              <a:t>a.  a+=1	</a:t>
            </a:r>
          </a:p>
          <a:p>
            <a:pPr marL="1200150" lvl="1" indent="-742950">
              <a:buAutoNum type="alphaLcPeriod" startAt="2"/>
            </a:pPr>
            <a:r>
              <a:rPr lang="en-IN" sz="4400" dirty="0"/>
              <a:t>a -=1	</a:t>
            </a:r>
          </a:p>
          <a:p>
            <a:pPr marL="1200150" lvl="1" indent="-742950">
              <a:buAutoNum type="alphaLcPeriod" startAt="2"/>
            </a:pPr>
            <a:r>
              <a:rPr lang="en-IN" sz="4200" dirty="0"/>
              <a:t>a*=1      </a:t>
            </a:r>
          </a:p>
          <a:p>
            <a:pPr marL="457200" lvl="1" indent="0">
              <a:buNone/>
            </a:pPr>
            <a:r>
              <a:rPr lang="en-IN" sz="4400" dirty="0"/>
              <a:t>d.  a++=1</a:t>
            </a:r>
          </a:p>
        </p:txBody>
      </p:sp>
    </p:spTree>
    <p:extLst>
      <p:ext uri="{BB962C8B-B14F-4D97-AF65-F5344CB8AC3E}">
        <p14:creationId xmlns:p14="http://schemas.microsoft.com/office/powerpoint/2010/main" val="125894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it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sz="4400" dirty="0"/>
              <a:t>a=[‘</a:t>
            </a:r>
            <a:r>
              <a:rPr lang="en-IN" sz="4400" dirty="0" err="1"/>
              <a:t>me’,’too</a:t>
            </a:r>
            <a:r>
              <a:rPr lang="en-IN" sz="4400" dirty="0"/>
              <a:t>’]  </a:t>
            </a:r>
          </a:p>
          <a:p>
            <a:pPr marL="0" lvl="0" indent="0">
              <a:buNone/>
            </a:pPr>
            <a:r>
              <a:rPr lang="en-IN" sz="4400" dirty="0"/>
              <a:t>print ‘_’.join(a) 				           </a:t>
            </a:r>
          </a:p>
          <a:p>
            <a:pPr marL="1200150" lvl="1" indent="-742950">
              <a:buAutoNum type="alphaLcPeriod"/>
            </a:pPr>
            <a:r>
              <a:rPr lang="en-IN" sz="4400" dirty="0"/>
              <a:t>_’</a:t>
            </a:r>
            <a:r>
              <a:rPr lang="en-IN" sz="4400" dirty="0" err="1"/>
              <a:t>me’’too</a:t>
            </a:r>
            <a:r>
              <a:rPr lang="en-IN" sz="4400" dirty="0"/>
              <a:t>’ </a:t>
            </a:r>
          </a:p>
          <a:p>
            <a:pPr marL="1200150" lvl="1" indent="-742950">
              <a:buAutoNum type="alphaLcPeriod"/>
            </a:pPr>
            <a:r>
              <a:rPr lang="en-IN" sz="4400" dirty="0"/>
              <a:t>‘</a:t>
            </a:r>
            <a:r>
              <a:rPr lang="en-IN" sz="4400" dirty="0" err="1"/>
              <a:t>me’_’too</a:t>
            </a:r>
            <a:r>
              <a:rPr lang="en-IN" sz="4400" dirty="0"/>
              <a:t>’ </a:t>
            </a:r>
          </a:p>
          <a:p>
            <a:pPr marL="1200150" lvl="1" indent="-742950">
              <a:buAutoNum type="alphaLcPeriod"/>
            </a:pPr>
            <a:r>
              <a:rPr lang="en-IN" sz="4400" dirty="0"/>
              <a:t>‘</a:t>
            </a:r>
            <a:r>
              <a:rPr lang="en-IN" sz="4400" dirty="0" err="1"/>
              <a:t>me_too</a:t>
            </a:r>
            <a:r>
              <a:rPr lang="en-IN" sz="4400" dirty="0"/>
              <a:t>’</a:t>
            </a:r>
          </a:p>
          <a:p>
            <a:pPr marL="1200150" lvl="1" indent="-742950">
              <a:buAutoNum type="alphaLcPeriod"/>
            </a:pPr>
            <a:r>
              <a:rPr lang="en-IN" sz="4400" dirty="0"/>
              <a:t>‘</a:t>
            </a:r>
            <a:r>
              <a:rPr lang="en-IN" sz="4400" dirty="0" err="1"/>
              <a:t>me’’too</a:t>
            </a:r>
            <a:r>
              <a:rPr lang="en-IN" sz="4400" dirty="0"/>
              <a:t>’_</a:t>
            </a:r>
          </a:p>
        </p:txBody>
      </p:sp>
    </p:spTree>
    <p:extLst>
      <p:ext uri="{BB962C8B-B14F-4D97-AF65-F5344CB8AC3E}">
        <p14:creationId xmlns:p14="http://schemas.microsoft.com/office/powerpoint/2010/main" val="333061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sz="4400" dirty="0"/>
              <a:t>Which module is required to work with regular expressions?</a:t>
            </a:r>
          </a:p>
          <a:p>
            <a:pPr marL="0" lvl="0" indent="0">
              <a:buNone/>
            </a:pPr>
            <a:r>
              <a:rPr lang="en-IN" sz="4400" dirty="0"/>
              <a:t>	a.	sys</a:t>
            </a:r>
          </a:p>
          <a:p>
            <a:pPr marL="0" lvl="0" indent="0">
              <a:buNone/>
            </a:pPr>
            <a:r>
              <a:rPr lang="en-IN" sz="4400" dirty="0"/>
              <a:t>	b.	</a:t>
            </a:r>
            <a:r>
              <a:rPr lang="en-IN" sz="4400" dirty="0" err="1"/>
              <a:t>os</a:t>
            </a:r>
            <a:endParaRPr lang="en-IN" sz="4400" dirty="0"/>
          </a:p>
          <a:p>
            <a:pPr marL="0" lvl="0" indent="0">
              <a:buNone/>
            </a:pPr>
            <a:r>
              <a:rPr lang="en-IN" sz="4400" dirty="0"/>
              <a:t>	c.	re</a:t>
            </a:r>
          </a:p>
          <a:p>
            <a:pPr marL="0" lvl="0" indent="0">
              <a:buNone/>
            </a:pPr>
            <a:r>
              <a:rPr lang="en-IN" sz="4400" dirty="0"/>
              <a:t>	d.	random</a:t>
            </a:r>
          </a:p>
        </p:txBody>
      </p:sp>
    </p:spTree>
    <p:extLst>
      <p:ext uri="{BB962C8B-B14F-4D97-AF65-F5344CB8AC3E}">
        <p14:creationId xmlns:p14="http://schemas.microsoft.com/office/powerpoint/2010/main" val="157478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sz="4400" dirty="0"/>
              <a:t>command which tells if a file is closed or not. 	</a:t>
            </a:r>
          </a:p>
          <a:p>
            <a:pPr marL="0" lvl="0" indent="0">
              <a:buNone/>
            </a:pPr>
            <a:r>
              <a:rPr lang="en-IN" sz="4400" dirty="0"/>
              <a:t>	a. 	</a:t>
            </a:r>
            <a:r>
              <a:rPr lang="en-IN" sz="4400" dirty="0" err="1"/>
              <a:t>f.closed</a:t>
            </a:r>
            <a:r>
              <a:rPr lang="en-IN" sz="4400" dirty="0"/>
              <a:t>()</a:t>
            </a:r>
          </a:p>
          <a:p>
            <a:pPr marL="0" lvl="0" indent="0">
              <a:buNone/>
            </a:pPr>
            <a:r>
              <a:rPr lang="en-IN" sz="4400" dirty="0"/>
              <a:t>	b.	</a:t>
            </a:r>
            <a:r>
              <a:rPr lang="en-IN" sz="4400" dirty="0" err="1"/>
              <a:t>f.close</a:t>
            </a:r>
            <a:r>
              <a:rPr lang="en-IN" sz="4400" dirty="0"/>
              <a:t>()</a:t>
            </a:r>
          </a:p>
          <a:p>
            <a:pPr marL="0" lvl="0" indent="0">
              <a:buNone/>
            </a:pPr>
            <a:r>
              <a:rPr lang="en-IN" sz="4400" dirty="0"/>
              <a:t>	c.	</a:t>
            </a:r>
            <a:r>
              <a:rPr lang="en-IN" sz="4400" dirty="0" err="1"/>
              <a:t>f.closed</a:t>
            </a:r>
            <a:endParaRPr lang="en-IN" sz="4400" dirty="0"/>
          </a:p>
          <a:p>
            <a:pPr marL="0" lvl="0" indent="0">
              <a:buNone/>
            </a:pPr>
            <a:r>
              <a:rPr lang="en-IN" sz="4400" dirty="0"/>
              <a:t>	d. 	</a:t>
            </a:r>
            <a:r>
              <a:rPr lang="en-IN" sz="4400" dirty="0" err="1"/>
              <a:t>f.close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7328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err="1"/>
              <a:t>classname</a:t>
            </a:r>
            <a:r>
              <a:rPr lang="en-IN" sz="4400" dirty="0"/>
              <a:t>.__doc__ is used to return the documentation string of a method</a:t>
            </a:r>
          </a:p>
          <a:p>
            <a:pPr marL="0" indent="0">
              <a:buNone/>
            </a:pPr>
            <a:r>
              <a:rPr lang="en-IN" sz="4400" dirty="0"/>
              <a:t>	a. 	True</a:t>
            </a:r>
          </a:p>
          <a:p>
            <a:pPr marL="0" indent="0">
              <a:buNone/>
            </a:pPr>
            <a:r>
              <a:rPr lang="en-IN" sz="4400" dirty="0"/>
              <a:t>	b.	False</a:t>
            </a:r>
          </a:p>
          <a:p>
            <a:pPr marL="0" lv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1005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True/False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4400" dirty="0"/>
              <a:t>It is not possible to import more than one module in a python file</a:t>
            </a:r>
          </a:p>
          <a:p>
            <a:pPr marL="0" lvl="0" indent="0">
              <a:buNone/>
            </a:pPr>
            <a:r>
              <a:rPr lang="en-IN" sz="4400" dirty="0"/>
              <a:t>		a. 	True</a:t>
            </a:r>
          </a:p>
          <a:p>
            <a:pPr marL="0" lvl="0" indent="0">
              <a:buNone/>
            </a:pPr>
            <a:r>
              <a:rPr lang="en-IN" sz="4400" dirty="0"/>
              <a:t>		b. 	False</a:t>
            </a:r>
          </a:p>
        </p:txBody>
      </p:sp>
    </p:spTree>
    <p:extLst>
      <p:ext uri="{BB962C8B-B14F-4D97-AF65-F5344CB8AC3E}">
        <p14:creationId xmlns:p14="http://schemas.microsoft.com/office/powerpoint/2010/main" val="38630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True/False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4400" dirty="0"/>
              <a:t>__</a:t>
            </a:r>
            <a:r>
              <a:rPr lang="en-IN" sz="4400" dirty="0" err="1"/>
              <a:t>init</a:t>
            </a:r>
            <a:r>
              <a:rPr lang="en-IN" sz="4400" dirty="0"/>
              <a:t>__() method cannot have arguments</a:t>
            </a:r>
          </a:p>
          <a:p>
            <a:pPr marL="0" lvl="0" indent="0">
              <a:buNone/>
            </a:pPr>
            <a:endParaRPr lang="en-IN" sz="4400" dirty="0"/>
          </a:p>
          <a:p>
            <a:pPr marL="0" lvl="0" indent="0">
              <a:buNone/>
            </a:pPr>
            <a:r>
              <a:rPr lang="en-IN" sz="4400" dirty="0"/>
              <a:t>	a.	True</a:t>
            </a:r>
          </a:p>
          <a:p>
            <a:pPr marL="0" lvl="0" indent="0">
              <a:buNone/>
            </a:pPr>
            <a:r>
              <a:rPr lang="en-IN" sz="4400" dirty="0"/>
              <a:t>	b.	False</a:t>
            </a:r>
          </a:p>
        </p:txBody>
      </p:sp>
    </p:spTree>
    <p:extLst>
      <p:ext uri="{BB962C8B-B14F-4D97-AF65-F5344CB8AC3E}">
        <p14:creationId xmlns:p14="http://schemas.microsoft.com/office/powerpoint/2010/main" val="122615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True/False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4400" dirty="0"/>
              <a:t>Class variables can be shared by all instances</a:t>
            </a:r>
          </a:p>
          <a:p>
            <a:pPr marL="0" lvl="0" indent="0">
              <a:buNone/>
            </a:pPr>
            <a:r>
              <a:rPr lang="en-IN" sz="4400" dirty="0"/>
              <a:t>	a.	True</a:t>
            </a:r>
          </a:p>
          <a:p>
            <a:pPr marL="0" lvl="0" indent="0">
              <a:buNone/>
            </a:pPr>
            <a:r>
              <a:rPr lang="en-IN" sz="4400" dirty="0"/>
              <a:t>	b.	False</a:t>
            </a:r>
          </a:p>
        </p:txBody>
      </p:sp>
    </p:spTree>
    <p:extLst>
      <p:ext uri="{BB962C8B-B14F-4D97-AF65-F5344CB8AC3E}">
        <p14:creationId xmlns:p14="http://schemas.microsoft.com/office/powerpoint/2010/main" val="203122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4400" dirty="0"/>
              <a:t>A={1:4,6:8,4:8,6:9}</a:t>
            </a:r>
          </a:p>
          <a:p>
            <a:pPr marL="0" lvl="0" indent="0">
              <a:buNone/>
            </a:pPr>
            <a:r>
              <a:rPr lang="en-IN" sz="4400" dirty="0"/>
              <a:t>print </a:t>
            </a:r>
            <a:r>
              <a:rPr lang="en-IN" sz="4400" dirty="0" err="1"/>
              <a:t>len</a:t>
            </a:r>
            <a:r>
              <a:rPr lang="en-IN" sz="4400" dirty="0"/>
              <a:t>(A)	</a:t>
            </a:r>
          </a:p>
          <a:p>
            <a:pPr marL="0" lvl="0" indent="0">
              <a:buNone/>
            </a:pPr>
            <a:r>
              <a:rPr lang="en-IN" sz="4400" dirty="0"/>
              <a:t>	a.	1</a:t>
            </a:r>
          </a:p>
          <a:p>
            <a:pPr marL="0" lvl="0" indent="0">
              <a:buNone/>
            </a:pPr>
            <a:r>
              <a:rPr lang="en-IN" sz="4400" dirty="0"/>
              <a:t>	b.	2</a:t>
            </a:r>
          </a:p>
          <a:p>
            <a:pPr marL="0" lvl="0" indent="0">
              <a:buNone/>
            </a:pPr>
            <a:r>
              <a:rPr lang="en-IN" sz="4400" dirty="0"/>
              <a:t>	c.	3</a:t>
            </a:r>
          </a:p>
          <a:p>
            <a:pPr marL="0" lvl="0" indent="0">
              <a:buNone/>
            </a:pPr>
            <a:r>
              <a:rPr lang="en-IN" sz="4400" dirty="0"/>
              <a:t>	d. 	4</a:t>
            </a:r>
          </a:p>
        </p:txBody>
      </p:sp>
    </p:spTree>
    <p:extLst>
      <p:ext uri="{BB962C8B-B14F-4D97-AF65-F5344CB8AC3E}">
        <p14:creationId xmlns:p14="http://schemas.microsoft.com/office/powerpoint/2010/main" val="290027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/>
              <a:t>Create a list of strings, print all the strings whose length is &gt;5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3345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this Print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string1 =("</a:t>
            </a:r>
            <a:r>
              <a:rPr lang="en-IN" sz="3200" dirty="0" err="1"/>
              <a:t>I","am","an","Indian</a:t>
            </a:r>
            <a:r>
              <a:rPr lang="en-IN" sz="3200" dirty="0"/>
              <a:t>")</a:t>
            </a:r>
          </a:p>
          <a:p>
            <a:pPr marL="0" indent="0">
              <a:buNone/>
            </a:pPr>
            <a:r>
              <a:rPr lang="en-IN" sz="3200" dirty="0"/>
              <a:t>print string1[2:] </a:t>
            </a:r>
          </a:p>
          <a:p>
            <a:pPr marL="0" indent="0">
              <a:buNone/>
            </a:pPr>
            <a:r>
              <a:rPr lang="en-IN" sz="3200" dirty="0"/>
              <a:t>	a.	 an </a:t>
            </a:r>
            <a:r>
              <a:rPr lang="en-IN" sz="3200" dirty="0" err="1"/>
              <a:t>indian</a:t>
            </a:r>
            <a:r>
              <a:rPr lang="en-IN" sz="3200" dirty="0"/>
              <a:t>   </a:t>
            </a:r>
          </a:p>
          <a:p>
            <a:pPr marL="0" indent="0">
              <a:buNone/>
            </a:pPr>
            <a:r>
              <a:rPr lang="en-IN" sz="3200" dirty="0"/>
              <a:t>	b.	('an', 'Indian')  </a:t>
            </a:r>
          </a:p>
          <a:p>
            <a:pPr marL="0" indent="0">
              <a:buNone/>
            </a:pPr>
            <a:r>
              <a:rPr lang="en-IN" sz="3200" dirty="0"/>
              <a:t>	c.  	['an' '</a:t>
            </a:r>
            <a:r>
              <a:rPr lang="en-IN" sz="3200" dirty="0" err="1"/>
              <a:t>indian</a:t>
            </a:r>
            <a:r>
              <a:rPr lang="en-IN" sz="3200" dirty="0"/>
              <a:t>']  </a:t>
            </a:r>
          </a:p>
          <a:p>
            <a:pPr marL="0" indent="0">
              <a:buNone/>
            </a:pPr>
            <a:r>
              <a:rPr lang="en-IN" sz="3200" dirty="0"/>
              <a:t>	d.	(</a:t>
            </a:r>
            <a:r>
              <a:rPr lang="en-IN" sz="3200" dirty="0" err="1"/>
              <a:t>an,indian</a:t>
            </a:r>
            <a:r>
              <a:rPr lang="en-IN" sz="32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72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/>
              <a:t>Convert the below C for loop in to python</a:t>
            </a:r>
          </a:p>
          <a:p>
            <a:pPr marL="0" lvl="0" indent="0">
              <a:buNone/>
            </a:pPr>
            <a:r>
              <a:rPr lang="en-US" sz="4400" dirty="0"/>
              <a:t>	for(</a:t>
            </a:r>
            <a:r>
              <a:rPr lang="en-US" sz="4400" dirty="0" err="1"/>
              <a:t>i</a:t>
            </a:r>
            <a:r>
              <a:rPr lang="en-US" sz="4400" dirty="0"/>
              <a:t>=100;i&lt;=400;i=i+10)</a:t>
            </a:r>
          </a:p>
          <a:p>
            <a:pPr marL="0" lvl="0" indent="0">
              <a:buNone/>
            </a:pPr>
            <a:r>
              <a:rPr lang="en-US" sz="4400" dirty="0"/>
              <a:t>	{</a:t>
            </a:r>
          </a:p>
          <a:p>
            <a:pPr marL="0" lvl="0" indent="0">
              <a:buNone/>
            </a:pPr>
            <a:r>
              <a:rPr lang="en-US" sz="4400" dirty="0"/>
              <a:t>	 print </a:t>
            </a:r>
            <a:r>
              <a:rPr lang="en-US" sz="4400" dirty="0" err="1"/>
              <a:t>i</a:t>
            </a:r>
            <a:r>
              <a:rPr lang="en-US" sz="4400" dirty="0"/>
              <a:t>*</a:t>
            </a:r>
            <a:r>
              <a:rPr lang="en-US" sz="4400" dirty="0" err="1"/>
              <a:t>i</a:t>
            </a:r>
            <a:endParaRPr lang="en-US" sz="4400" dirty="0"/>
          </a:p>
          <a:p>
            <a:pPr marL="0" lvl="0" indent="0">
              <a:buNone/>
            </a:pPr>
            <a:r>
              <a:rPr lang="en-US" sz="4400" dirty="0"/>
              <a:t>	}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0479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4400" dirty="0"/>
              <a:t>Create a class Car, based on the following information </a:t>
            </a:r>
          </a:p>
          <a:p>
            <a:pPr marL="0" lvl="0" indent="0">
              <a:buNone/>
            </a:pPr>
            <a:r>
              <a:rPr lang="en-US" sz="4400" dirty="0" err="1"/>
              <a:t>maruthi</a:t>
            </a:r>
            <a:r>
              <a:rPr lang="en-US" sz="4400" dirty="0"/>
              <a:t>=Car("</a:t>
            </a:r>
            <a:r>
              <a:rPr lang="en-US" sz="4400" dirty="0" err="1"/>
              <a:t>zen</a:t>
            </a:r>
            <a:r>
              <a:rPr lang="en-US" sz="4400" dirty="0"/>
              <a:t>","Red")</a:t>
            </a:r>
          </a:p>
          <a:p>
            <a:pPr marL="0" lvl="0" indent="0">
              <a:buNone/>
            </a:pPr>
            <a:r>
              <a:rPr lang="en-US" sz="4400" dirty="0" err="1"/>
              <a:t>hyundai</a:t>
            </a:r>
            <a:r>
              <a:rPr lang="en-US" sz="4400" dirty="0"/>
              <a:t>=Car("i20","Blue") </a:t>
            </a:r>
          </a:p>
          <a:p>
            <a:pPr marL="0" lvl="0" indent="0">
              <a:buNone/>
            </a:pPr>
            <a:r>
              <a:rPr lang="en-US" sz="4400" dirty="0"/>
              <a:t>print </a:t>
            </a:r>
            <a:r>
              <a:rPr lang="en-US" sz="4400" dirty="0" err="1"/>
              <a:t>maruthi.color</a:t>
            </a:r>
            <a:r>
              <a:rPr lang="en-US" sz="4400" dirty="0"/>
              <a:t> should print Red</a:t>
            </a:r>
          </a:p>
          <a:p>
            <a:pPr marL="0" lvl="0" indent="0">
              <a:buNone/>
            </a:pPr>
            <a:r>
              <a:rPr lang="en-US" sz="4400"/>
              <a:t>print </a:t>
            </a:r>
            <a:r>
              <a:rPr lang="en-US" sz="4400" dirty="0" err="1"/>
              <a:t>hyundai.brand</a:t>
            </a:r>
            <a:r>
              <a:rPr lang="en-US" sz="4400" dirty="0"/>
              <a:t> should print i20</a:t>
            </a:r>
          </a:p>
          <a:p>
            <a:pPr marL="0" lvl="0" indent="0">
              <a:buNone/>
            </a:pPr>
            <a:r>
              <a:rPr lang="en-US" sz="4400" dirty="0"/>
              <a:t>print </a:t>
            </a:r>
            <a:r>
              <a:rPr lang="en-US" sz="4400" dirty="0" err="1"/>
              <a:t>maruthi</a:t>
            </a:r>
            <a:r>
              <a:rPr lang="en-US" sz="4400" dirty="0"/>
              <a:t>  should print "I am a red color </a:t>
            </a:r>
            <a:r>
              <a:rPr lang="en-US" sz="4400" dirty="0" err="1"/>
              <a:t>zen</a:t>
            </a:r>
            <a:r>
              <a:rPr lang="en-US" sz="4400" dirty="0"/>
              <a:t>"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689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/>
              <a:t>Create a dictionary which has 4 keys and values, write a program to print key and its value</a:t>
            </a:r>
          </a:p>
          <a:p>
            <a:pPr marL="0" indent="0">
              <a:buNone/>
            </a:pPr>
            <a:r>
              <a:rPr lang="en-US" sz="4400" dirty="0" err="1"/>
              <a:t>Eg</a:t>
            </a:r>
            <a:r>
              <a:rPr lang="en-US" sz="4400" dirty="0"/>
              <a:t>:{“</a:t>
            </a:r>
            <a:r>
              <a:rPr lang="en-US" sz="4400" dirty="0" err="1"/>
              <a:t>TN”:”Chennai</a:t>
            </a:r>
            <a:r>
              <a:rPr lang="en-US" sz="4400" dirty="0"/>
              <a:t>”}</a:t>
            </a:r>
          </a:p>
          <a:p>
            <a:pPr marL="0" indent="0">
              <a:buNone/>
            </a:pPr>
            <a:r>
              <a:rPr lang="en-US" sz="4400" dirty="0"/>
              <a:t>Result should print Capital of TN is Chennai</a:t>
            </a: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56391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Write a function to read each char from the word, if the char matches with the word find the index of that char and store it in indices (indices is a variable) return indices"""</a:t>
            </a:r>
          </a:p>
          <a:p>
            <a:pPr marL="0" indent="0">
              <a:buNone/>
            </a:pPr>
            <a:r>
              <a:rPr lang="en-US" sz="4400" dirty="0" err="1"/>
              <a:t>def</a:t>
            </a:r>
            <a:r>
              <a:rPr lang="en-US" sz="4400" dirty="0"/>
              <a:t> </a:t>
            </a:r>
            <a:r>
              <a:rPr lang="en-US" sz="4400" dirty="0" err="1"/>
              <a:t>get_indices</a:t>
            </a:r>
            <a:r>
              <a:rPr lang="en-US" sz="4400" dirty="0"/>
              <a:t>(</a:t>
            </a:r>
            <a:r>
              <a:rPr lang="en-US" sz="4400" dirty="0" err="1"/>
              <a:t>word.char</a:t>
            </a:r>
            <a:r>
              <a:rPr lang="en-US" sz="4400" dirty="0"/>
              <a:t>):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/>
              <a:t>indicies</a:t>
            </a:r>
            <a:r>
              <a:rPr lang="en-US" sz="4400" dirty="0"/>
              <a:t>=[]</a:t>
            </a:r>
          </a:p>
          <a:p>
            <a:pPr marL="0" indent="0">
              <a:buNone/>
            </a:pPr>
            <a:r>
              <a:rPr lang="en-US" sz="4400" dirty="0"/>
              <a:t>	....</a:t>
            </a:r>
          </a:p>
          <a:p>
            <a:pPr marL="0" indent="0">
              <a:buNone/>
            </a:pPr>
            <a:r>
              <a:rPr lang="en-US" sz="4400" dirty="0"/>
              <a:t>	....</a:t>
            </a:r>
          </a:p>
          <a:p>
            <a:pPr marL="0" indent="0">
              <a:buNone/>
            </a:pPr>
            <a:r>
              <a:rPr lang="en-US" sz="4400" dirty="0"/>
              <a:t>	....</a:t>
            </a:r>
          </a:p>
          <a:p>
            <a:pPr marL="0" indent="0">
              <a:buNone/>
            </a:pPr>
            <a:r>
              <a:rPr lang="en-US" sz="4400" dirty="0"/>
              <a:t>	return </a:t>
            </a:r>
            <a:r>
              <a:rPr lang="en-US" sz="4400" dirty="0" err="1"/>
              <a:t>indicies</a:t>
            </a: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get_indices</a:t>
            </a:r>
            <a:r>
              <a:rPr lang="en-US" sz="4400" dirty="0"/>
              <a:t>("</a:t>
            </a:r>
            <a:r>
              <a:rPr lang="en-US" sz="4400" dirty="0" err="1"/>
              <a:t>apple","p</a:t>
            </a:r>
            <a:r>
              <a:rPr lang="en-US" sz="4400" dirty="0"/>
              <a:t>")</a:t>
            </a:r>
            <a:endParaRPr lang="en-IN" sz="4400" dirty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680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this Print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a= [1,5,8,3,5,9,7]</a:t>
            </a:r>
          </a:p>
          <a:p>
            <a:pPr marL="0" indent="0">
              <a:buNone/>
            </a:pPr>
            <a:r>
              <a:rPr lang="en-IN" sz="3200" dirty="0"/>
              <a:t>print a[0:2:-1]</a:t>
            </a:r>
          </a:p>
          <a:p>
            <a:pPr marL="0" indent="0">
              <a:buNone/>
            </a:pPr>
            <a:r>
              <a:rPr lang="en-IN" sz="3200" dirty="0"/>
              <a:t>	a. 	[1,8,5,7]  </a:t>
            </a:r>
          </a:p>
          <a:p>
            <a:pPr marL="0" indent="0">
              <a:buNone/>
            </a:pPr>
            <a:r>
              <a:rPr lang="en-IN" sz="3200" dirty="0"/>
              <a:t>	b. 	(1,8,5,7)  </a:t>
            </a:r>
          </a:p>
          <a:p>
            <a:pPr marL="0" indent="0">
              <a:buNone/>
            </a:pPr>
            <a:r>
              <a:rPr lang="en-IN" sz="3200" dirty="0"/>
              <a:t>	c.	[]  </a:t>
            </a:r>
          </a:p>
          <a:p>
            <a:pPr marL="0" indent="0">
              <a:buNone/>
            </a:pPr>
            <a:r>
              <a:rPr lang="en-IN" sz="3200" dirty="0"/>
              <a:t>	d.	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8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this Print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d ={"</a:t>
            </a:r>
            <a:r>
              <a:rPr lang="en-IN" sz="3200" dirty="0" err="1"/>
              <a:t>c":"carbon","b":"boron</a:t>
            </a:r>
            <a:r>
              <a:rPr lang="en-IN" sz="3200" dirty="0"/>
              <a:t>"}</a:t>
            </a:r>
          </a:p>
          <a:p>
            <a:pPr marL="0" indent="0">
              <a:buNone/>
            </a:pPr>
            <a:r>
              <a:rPr lang="en-IN" sz="3200" dirty="0"/>
              <a:t>print type("c")</a:t>
            </a:r>
          </a:p>
          <a:p>
            <a:pPr marL="0" indent="0">
              <a:buNone/>
            </a:pPr>
            <a:r>
              <a:rPr lang="en-IN" sz="3200" dirty="0"/>
              <a:t>	a.	 key </a:t>
            </a:r>
          </a:p>
          <a:p>
            <a:pPr marL="0" indent="0">
              <a:buNone/>
            </a:pPr>
            <a:r>
              <a:rPr lang="en-IN" sz="3200" dirty="0"/>
              <a:t>	b. 	value </a:t>
            </a:r>
          </a:p>
          <a:p>
            <a:pPr marL="0" indent="0">
              <a:buNone/>
            </a:pPr>
            <a:r>
              <a:rPr lang="en-IN" sz="3200" dirty="0"/>
              <a:t>	c.	 </a:t>
            </a:r>
            <a:r>
              <a:rPr lang="en-IN" sz="3200" dirty="0" err="1"/>
              <a:t>str</a:t>
            </a:r>
            <a:r>
              <a:rPr lang="en-IN" sz="3200" dirty="0"/>
              <a:t> </a:t>
            </a:r>
          </a:p>
          <a:p>
            <a:pPr marL="0" indent="0">
              <a:buNone/>
            </a:pPr>
            <a:r>
              <a:rPr lang="en-IN" sz="3200" dirty="0"/>
              <a:t>	d	 </a:t>
            </a:r>
            <a:r>
              <a:rPr lang="en-IN" sz="3200" dirty="0" err="1"/>
              <a:t>int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82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True/False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4400" dirty="0"/>
              <a:t>Variables are dynamically typed in python</a:t>
            </a:r>
          </a:p>
          <a:p>
            <a:pPr marL="0" indent="0">
              <a:buNone/>
            </a:pPr>
            <a:r>
              <a:rPr lang="en-IN" sz="4400" dirty="0"/>
              <a:t>		a. True</a:t>
            </a:r>
          </a:p>
          <a:p>
            <a:pPr marL="0" indent="0">
              <a:buNone/>
            </a:pPr>
            <a:r>
              <a:rPr lang="en-IN" sz="4400" dirty="0"/>
              <a:t>		b.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1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this Print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4400" dirty="0"/>
              <a:t>dict1 = {('Name'): 'Sasha', 'Age': 6}</a:t>
            </a:r>
          </a:p>
          <a:p>
            <a:pPr marL="0" indent="0">
              <a:buNone/>
            </a:pPr>
            <a:r>
              <a:rPr lang="en-IN" sz="4400" dirty="0"/>
              <a:t>print dict1['Name'] </a:t>
            </a:r>
          </a:p>
          <a:p>
            <a:pPr marL="0" indent="0">
              <a:buNone/>
            </a:pPr>
            <a:r>
              <a:rPr lang="en-IN" sz="4400" dirty="0"/>
              <a:t>	a. </a:t>
            </a:r>
            <a:r>
              <a:rPr lang="en-IN" sz="4400" dirty="0" err="1"/>
              <a:t>sasha</a:t>
            </a:r>
            <a:r>
              <a:rPr lang="en-IN" sz="4400" dirty="0"/>
              <a:t>   </a:t>
            </a:r>
          </a:p>
          <a:p>
            <a:pPr marL="0" indent="0">
              <a:buNone/>
            </a:pPr>
            <a:r>
              <a:rPr lang="en-IN" sz="4400" dirty="0"/>
              <a:t>	b. Sasha   </a:t>
            </a:r>
          </a:p>
          <a:p>
            <a:pPr marL="0" indent="0">
              <a:buNone/>
            </a:pPr>
            <a:r>
              <a:rPr lang="en-IN" sz="4400" dirty="0"/>
              <a:t>	c.  Error   </a:t>
            </a:r>
          </a:p>
          <a:p>
            <a:pPr marL="0" indent="0">
              <a:buNone/>
            </a:pPr>
            <a:r>
              <a:rPr lang="en-IN" sz="4400" dirty="0"/>
              <a:t>	d. [</a:t>
            </a:r>
            <a:r>
              <a:rPr lang="en-IN" sz="4400" dirty="0" err="1"/>
              <a:t>sasha</a:t>
            </a:r>
            <a:r>
              <a:rPr lang="en-IN" sz="4400" dirty="0"/>
              <a:t>]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20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 /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5100" dirty="0"/>
              <a:t>Python supports multidimensional lists</a:t>
            </a:r>
          </a:p>
          <a:p>
            <a:pPr marL="0" indent="0">
              <a:buNone/>
            </a:pPr>
            <a:r>
              <a:rPr lang="en-IN" sz="5100" dirty="0"/>
              <a:t>		</a:t>
            </a:r>
          </a:p>
          <a:p>
            <a:pPr marL="0" indent="0">
              <a:buNone/>
            </a:pPr>
            <a:r>
              <a:rPr lang="en-IN" sz="5100" dirty="0"/>
              <a:t>	a. True</a:t>
            </a:r>
          </a:p>
          <a:p>
            <a:pPr marL="0" indent="0">
              <a:buNone/>
            </a:pPr>
            <a:endParaRPr lang="en-IN" sz="5100" dirty="0"/>
          </a:p>
          <a:p>
            <a:pPr marL="0" indent="0">
              <a:buNone/>
            </a:pPr>
            <a:r>
              <a:rPr lang="en-IN" sz="5100" dirty="0"/>
              <a:t>	b. False</a:t>
            </a:r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07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this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/>
              <a:t>a=2,</a:t>
            </a:r>
          </a:p>
          <a:p>
            <a:pPr marL="0" indent="0">
              <a:buNone/>
            </a:pPr>
            <a:r>
              <a:rPr lang="en-IN" sz="4400" dirty="0"/>
              <a:t>print type(a)</a:t>
            </a:r>
          </a:p>
        </p:txBody>
      </p:sp>
    </p:spTree>
    <p:extLst>
      <p:ext uri="{BB962C8B-B14F-4D97-AF65-F5344CB8AC3E}">
        <p14:creationId xmlns:p14="http://schemas.microsoft.com/office/powerpoint/2010/main" val="218929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 /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/>
              <a:t>Python is cross platform</a:t>
            </a:r>
          </a:p>
          <a:p>
            <a:pPr marL="0" indent="0">
              <a:buNone/>
            </a:pPr>
            <a:r>
              <a:rPr lang="en-IN" sz="4400" dirty="0"/>
              <a:t>	a.	True</a:t>
            </a:r>
          </a:p>
          <a:p>
            <a:pPr marL="0" indent="0">
              <a:buNone/>
            </a:pPr>
            <a:r>
              <a:rPr lang="en-IN" sz="4400" dirty="0"/>
              <a:t>	b.	False</a:t>
            </a:r>
          </a:p>
        </p:txBody>
      </p:sp>
    </p:spTree>
    <p:extLst>
      <p:ext uri="{BB962C8B-B14F-4D97-AF65-F5344CB8AC3E}">
        <p14:creationId xmlns:p14="http://schemas.microsoft.com/office/powerpoint/2010/main" val="390799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2052</TotalTime>
  <Words>391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Circuit</vt:lpstr>
      <vt:lpstr>Review Time</vt:lpstr>
      <vt:lpstr>What does this Print ?</vt:lpstr>
      <vt:lpstr>What does this Print ?</vt:lpstr>
      <vt:lpstr>What does this Print ?</vt:lpstr>
      <vt:lpstr>True/False</vt:lpstr>
      <vt:lpstr>What does this Print ?</vt:lpstr>
      <vt:lpstr>True / False</vt:lpstr>
      <vt:lpstr>What does this print</vt:lpstr>
      <vt:lpstr>True / False</vt:lpstr>
      <vt:lpstr>Valid/invalid</vt:lpstr>
      <vt:lpstr>What does it print</vt:lpstr>
      <vt:lpstr>PowerPoint Presentation</vt:lpstr>
      <vt:lpstr>PowerPoint Presentation</vt:lpstr>
      <vt:lpstr>PowerPoint Presentation</vt:lpstr>
      <vt:lpstr>True/False</vt:lpstr>
      <vt:lpstr>True/False</vt:lpstr>
      <vt:lpstr>True/False</vt:lpstr>
      <vt:lpstr>What is the output</vt:lpstr>
      <vt:lpstr>Coding</vt:lpstr>
      <vt:lpstr>Coding</vt:lpstr>
      <vt:lpstr>Coding</vt:lpstr>
      <vt:lpstr>CODING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86</cp:revision>
  <dcterms:created xsi:type="dcterms:W3CDTF">2016-05-07T06:06:52Z</dcterms:created>
  <dcterms:modified xsi:type="dcterms:W3CDTF">2017-09-23T14:40:12Z</dcterms:modified>
</cp:coreProperties>
</file>