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efbf0693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4efbf0693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efbf069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efbf069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efbf0693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efbf0693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efbf069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efbf069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efbf069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efbf069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efbf069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efbf0693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efbf0693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efbf0693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efbf0693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efbf0693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efbf0693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efbf0693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efbf0693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4efbf0693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efbf0693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efbf0693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dk1"/>
                </a:solidFill>
              </a:rPr>
              <a:t>pypi.org</a:t>
            </a:r>
            <a:endParaRPr sz="9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install a 3rd party module?</a:t>
            </a: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 install bottle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pip list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pip show bottle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pip uninstall bottle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3rd party modules installed?</a:t>
            </a: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lib/site-packages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module?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reusable piece of code, in a separate file.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Usually contains variables, functions, classes.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find what modules are installed?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&gt;&gt;&gt;help(“modules”)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import a module?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import math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&gt;&gt;&gt; math.sin(90)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I import only a function from module?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from random import randint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&gt;&gt;&gt; randint(3,30)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know what functions are in a module?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import math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&gt;&gt;&gt; dir(math)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I get help on a function?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import math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&gt;&gt;&gt; help(math.sin)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dk1"/>
                </a:solidFill>
              </a:rPr>
              <a:t>PYMOTW</a:t>
            </a:r>
            <a:endParaRPr sz="9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the modules installed?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 folder in python installation directory (Windows)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/usr/lib/python on linux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On-screen Show (16:9)</PresentationFormat>
  <Paragraphs>30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Roboto</vt:lpstr>
      <vt:lpstr>Geometric</vt:lpstr>
      <vt:lpstr>Modules</vt:lpstr>
      <vt:lpstr>What is a module?</vt:lpstr>
      <vt:lpstr>How to find what modules are installed?</vt:lpstr>
      <vt:lpstr>How to import a module?</vt:lpstr>
      <vt:lpstr>How can I import only a function from module?</vt:lpstr>
      <vt:lpstr>How do I know what functions are in a module?</vt:lpstr>
      <vt:lpstr>How can I get help on a function?</vt:lpstr>
      <vt:lpstr>PowerPoint Presentation</vt:lpstr>
      <vt:lpstr>Where are the modules installed?</vt:lpstr>
      <vt:lpstr>PowerPoint Presentation</vt:lpstr>
      <vt:lpstr>How to install a 3rd party module?</vt:lpstr>
      <vt:lpstr>Where are 3rd party modules installed?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Modules</dc:title>
  <dc:creator>Lakshmi Priya</dc:creator>
  <cp:lastModifiedBy>Lakshmi Priya</cp:lastModifiedBy>
  <cp:revision>1</cp:revision>
  <dcterms:modified xsi:type="dcterms:W3CDTF">2019-03-19T16:54:30Z</dcterms:modified>
</cp:coreProperties>
</file>