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Inter Light"/>
      <p:regular r:id="rId57"/>
      <p:bold r:id="rId58"/>
    </p:embeddedFont>
    <p:embeddedFont>
      <p:font typeface="Inter"/>
      <p:regular r:id="rId59"/>
      <p:bold r:id="rId60"/>
    </p:embeddedFont>
    <p:embeddedFont>
      <p:font typeface="Bitter"/>
      <p:regular r:id="rId61"/>
      <p:bold r:id="rId62"/>
      <p:italic r:id="rId63"/>
      <p:boldItalic r:id="rId64"/>
    </p:embeddedFont>
    <p:embeddedFont>
      <p:font typeface="Helvetica Neue"/>
      <p:regular r:id="rId65"/>
      <p:bold r:id="rId66"/>
      <p:italic r:id="rId67"/>
      <p:boldItalic r:id="rId68"/>
    </p:embeddedFont>
    <p:embeddedFont>
      <p:font typeface="Open Sans"/>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F90136-C050-403F-82D0-4B0C105CAD79}">
  <a:tblStyle styleId="{04F90136-C050-403F-82D0-4B0C105CAD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OpenSans-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italic.fntdata"/><Relationship Id="rId70" Type="http://schemas.openxmlformats.org/officeDocument/2006/relationships/font" Target="fonts/OpenSans-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itter-bold.fntdata"/><Relationship Id="rId61" Type="http://schemas.openxmlformats.org/officeDocument/2006/relationships/font" Target="fonts/Bitter-regular.fntdata"/><Relationship Id="rId20" Type="http://schemas.openxmlformats.org/officeDocument/2006/relationships/slide" Target="slides/slide15.xml"/><Relationship Id="rId64" Type="http://schemas.openxmlformats.org/officeDocument/2006/relationships/font" Target="fonts/Bitter-boldItalic.fntdata"/><Relationship Id="rId63" Type="http://schemas.openxmlformats.org/officeDocument/2006/relationships/font" Target="fonts/Bitter-italic.fntdata"/><Relationship Id="rId22" Type="http://schemas.openxmlformats.org/officeDocument/2006/relationships/slide" Target="slides/slide17.xml"/><Relationship Id="rId66" Type="http://schemas.openxmlformats.org/officeDocument/2006/relationships/font" Target="fonts/HelveticaNeue-bold.fntdata"/><Relationship Id="rId21" Type="http://schemas.openxmlformats.org/officeDocument/2006/relationships/slide" Target="slides/slide16.xml"/><Relationship Id="rId65" Type="http://schemas.openxmlformats.org/officeDocument/2006/relationships/font" Target="fonts/HelveticaNeue-regular.fntdata"/><Relationship Id="rId24" Type="http://schemas.openxmlformats.org/officeDocument/2006/relationships/slide" Target="slides/slide19.xml"/><Relationship Id="rId68" Type="http://schemas.openxmlformats.org/officeDocument/2006/relationships/font" Target="fonts/HelveticaNeue-boldItalic.fntdata"/><Relationship Id="rId23" Type="http://schemas.openxmlformats.org/officeDocument/2006/relationships/slide" Target="slides/slide18.xml"/><Relationship Id="rId67" Type="http://schemas.openxmlformats.org/officeDocument/2006/relationships/font" Target="fonts/HelveticaNeue-italic.fntdata"/><Relationship Id="rId60" Type="http://schemas.openxmlformats.org/officeDocument/2006/relationships/font" Target="fonts/Inter-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penSans-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InterLight-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Inter-regular.fntdata"/><Relationship Id="rId14" Type="http://schemas.openxmlformats.org/officeDocument/2006/relationships/slide" Target="slides/slide9.xml"/><Relationship Id="rId58" Type="http://schemas.openxmlformats.org/officeDocument/2006/relationships/font" Target="fonts/InterLigh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600" u="none" cap="none" strike="noStrike">
                <a:latin typeface="Arial"/>
                <a:ea typeface="Arial"/>
                <a:cs typeface="Arial"/>
                <a:sym typeface="Arial"/>
              </a:defRPr>
            </a:lvl1pPr>
            <a:lvl2pPr indent="-228600" lvl="1" marL="914400" marR="0" rtl="0" algn="l">
              <a:spcBef>
                <a:spcPts val="0"/>
              </a:spcBef>
              <a:spcAft>
                <a:spcPts val="0"/>
              </a:spcAft>
              <a:buSzPts val="1400"/>
              <a:buNone/>
              <a:defRPr b="0" i="0" sz="36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36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36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36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36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36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36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36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353fc43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353fc43e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latin typeface="Noto Sans SC"/>
              <a:ea typeface="Noto Sans SC"/>
              <a:cs typeface="Noto Sans SC"/>
              <a:sym typeface="Noto Sans S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d353fc43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d353fc43e_0_6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Checklist: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-合同的生命周期</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-履约凭证及权责关系</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-参与方</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-角色/凭证角色化</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-领域逻辑/3rd系统，第三方系统的履约确认扮演按教学展开表示</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-上下文边界</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-元素间的关联关系和数量</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353fc43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353fc43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353fc43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353fc43e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353fc43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d353fc43e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f4a151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f4a15187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f4a151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f4a15187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cf4a151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cf4a15187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cf4a1518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cf4a15187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cf4a151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cf4a15187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d353fc43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d353fc43e_0_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d353fc43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d353fc43e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d353fc43e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d353fc43e_0_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7ebf334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7ebf334ae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f4a151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f4a15187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cf4a151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cf4a15187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cf4a1518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cf4a15187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353fc43e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353fc43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d353fc43e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d353fc43e_0_6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t>N</a:t>
            </a:r>
            <a:r>
              <a:rPr lang="en-US" sz="1000"/>
              <a:t>ote: 【】</a:t>
            </a:r>
            <a:r>
              <a:rPr lang="en-US" sz="1200">
                <a:solidFill>
                  <a:schemeClr val="dk1"/>
                </a:solidFill>
                <a:latin typeface="Noto Sans Symbols"/>
                <a:ea typeface="Noto Sans Symbols"/>
                <a:cs typeface="Noto Sans Symbols"/>
                <a:sym typeface="Noto Sans Symbols"/>
              </a:rPr>
              <a:t>根据你的技术角色,选择进程间架构中的某个进程(前端可选：web/app/小程序; 后端可选：业务能力服务)</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d353fc43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d353fc43e_0_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d353fc43e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d353fc43e_0_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d353fc43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d353fc43e_0_7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353fc43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353fc43e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d353fc43e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d353fc43e_0_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d353fc43e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d353fc43e_0_7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353fc43e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353fc43e_0_8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3297d8f7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3297d8f7c2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297d8f7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3297d8f7c2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297d8f7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297d8f7c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297d8f7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297d8f7c2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3297d8f7c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3297d8f7c2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d353fc43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d353fc43e_0_8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d353fc43e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d353fc43e_0_8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d353fc43e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d353fc43e_0_5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d353fc43e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ed353fc43e_0_8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d353fc43e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d353fc43e_0_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4add357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4add357c0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24add357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24add357c0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4add357c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24add357c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d353fc43e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d353fc43e_0_8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24add357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24add357c0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24add357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24add357c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24add357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24add357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f8494d4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f8494d40b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d353fc43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d353fc43e_0_5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d353fc43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d353fc43e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d353fc43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ed353fc43e_0_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d353fc43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d353fc43e_0_5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d353fc43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d353fc43e_0_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d353fc43e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d353fc43e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d353fc43e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d353fc43e_0_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a:spcBef>
                <a:spcPts val="0"/>
              </a:spcBef>
              <a:spcAft>
                <a:spcPts val="0"/>
              </a:spcAft>
              <a:buClr>
                <a:srgbClr val="FFFFFF"/>
              </a:buClr>
              <a:buSzPts val="4400"/>
              <a:buFont typeface="Noto Serif SC"/>
              <a:buNone/>
              <a:defRPr b="0" sz="4400">
                <a:solidFill>
                  <a:srgbClr val="FFFFFF"/>
                </a:solidFill>
                <a:latin typeface="Noto Serif SC"/>
                <a:ea typeface="Noto Serif SC"/>
                <a:cs typeface="Noto Serif SC"/>
                <a:sym typeface="Noto Serif SC"/>
              </a:defRPr>
            </a:lvl1pPr>
            <a:lvl2pPr lvl="1" algn="ctr">
              <a:spcBef>
                <a:spcPts val="0"/>
              </a:spcBef>
              <a:spcAft>
                <a:spcPts val="0"/>
              </a:spcAft>
              <a:buSzPts val="5200"/>
              <a:buFont typeface="Noto Serif SC"/>
              <a:buNone/>
              <a:defRPr sz="5200">
                <a:latin typeface="Noto Serif SC"/>
                <a:ea typeface="Noto Serif SC"/>
                <a:cs typeface="Noto Serif SC"/>
                <a:sym typeface="Noto Serif SC"/>
              </a:defRPr>
            </a:lvl2pPr>
            <a:lvl3pPr lvl="2" algn="ctr">
              <a:spcBef>
                <a:spcPts val="0"/>
              </a:spcBef>
              <a:spcAft>
                <a:spcPts val="0"/>
              </a:spcAft>
              <a:buSzPts val="5200"/>
              <a:buFont typeface="Noto Serif SC"/>
              <a:buNone/>
              <a:defRPr sz="5200">
                <a:latin typeface="Noto Serif SC"/>
                <a:ea typeface="Noto Serif SC"/>
                <a:cs typeface="Noto Serif SC"/>
                <a:sym typeface="Noto Serif SC"/>
              </a:defRPr>
            </a:lvl3pPr>
            <a:lvl4pPr lvl="3" algn="ctr">
              <a:spcBef>
                <a:spcPts val="0"/>
              </a:spcBef>
              <a:spcAft>
                <a:spcPts val="0"/>
              </a:spcAft>
              <a:buSzPts val="5200"/>
              <a:buFont typeface="Noto Serif SC"/>
              <a:buNone/>
              <a:defRPr sz="5200">
                <a:latin typeface="Noto Serif SC"/>
                <a:ea typeface="Noto Serif SC"/>
                <a:cs typeface="Noto Serif SC"/>
                <a:sym typeface="Noto Serif SC"/>
              </a:defRPr>
            </a:lvl4pPr>
            <a:lvl5pPr lvl="4" algn="ctr">
              <a:spcBef>
                <a:spcPts val="0"/>
              </a:spcBef>
              <a:spcAft>
                <a:spcPts val="0"/>
              </a:spcAft>
              <a:buSzPts val="5200"/>
              <a:buFont typeface="Noto Serif SC"/>
              <a:buNone/>
              <a:defRPr sz="5200">
                <a:latin typeface="Noto Serif SC"/>
                <a:ea typeface="Noto Serif SC"/>
                <a:cs typeface="Noto Serif SC"/>
                <a:sym typeface="Noto Serif SC"/>
              </a:defRPr>
            </a:lvl5pPr>
            <a:lvl6pPr lvl="5" algn="ctr">
              <a:spcBef>
                <a:spcPts val="0"/>
              </a:spcBef>
              <a:spcAft>
                <a:spcPts val="0"/>
              </a:spcAft>
              <a:buSzPts val="5200"/>
              <a:buFont typeface="Noto Serif SC"/>
              <a:buNone/>
              <a:defRPr sz="5200">
                <a:latin typeface="Noto Serif SC"/>
                <a:ea typeface="Noto Serif SC"/>
                <a:cs typeface="Noto Serif SC"/>
                <a:sym typeface="Noto Serif SC"/>
              </a:defRPr>
            </a:lvl6pPr>
            <a:lvl7pPr lvl="6" algn="ctr">
              <a:spcBef>
                <a:spcPts val="0"/>
              </a:spcBef>
              <a:spcAft>
                <a:spcPts val="0"/>
              </a:spcAft>
              <a:buSzPts val="5200"/>
              <a:buFont typeface="Noto Serif SC"/>
              <a:buNone/>
              <a:defRPr sz="5200">
                <a:latin typeface="Noto Serif SC"/>
                <a:ea typeface="Noto Serif SC"/>
                <a:cs typeface="Noto Serif SC"/>
                <a:sym typeface="Noto Serif SC"/>
              </a:defRPr>
            </a:lvl7pPr>
            <a:lvl8pPr lvl="7" algn="ctr">
              <a:spcBef>
                <a:spcPts val="0"/>
              </a:spcBef>
              <a:spcAft>
                <a:spcPts val="0"/>
              </a:spcAft>
              <a:buSzPts val="5200"/>
              <a:buFont typeface="Noto Serif SC"/>
              <a:buNone/>
              <a:defRPr sz="5200">
                <a:latin typeface="Noto Serif SC"/>
                <a:ea typeface="Noto Serif SC"/>
                <a:cs typeface="Noto Serif SC"/>
                <a:sym typeface="Noto Serif SC"/>
              </a:defRPr>
            </a:lvl8pPr>
            <a:lvl9pPr lvl="8"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2" name="Google Shape;12;p2"/>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a:lnSpc>
                <a:spcPct val="100000"/>
              </a:lnSpc>
              <a:spcBef>
                <a:spcPts val="0"/>
              </a:spcBef>
              <a:spcAft>
                <a:spcPts val="0"/>
              </a:spcAft>
              <a:buClr>
                <a:schemeClr val="accent2"/>
              </a:buClr>
              <a:buSzPts val="2200"/>
              <a:buFont typeface="Noto Sans SC"/>
              <a:buNone/>
              <a:defRPr b="1" sz="2200">
                <a:solidFill>
                  <a:schemeClr val="accent2"/>
                </a:solidFill>
                <a:latin typeface="Noto Sans SC"/>
                <a:ea typeface="Noto Sans SC"/>
                <a:cs typeface="Noto Sans SC"/>
                <a:sym typeface="Noto Sans SC"/>
              </a:defRPr>
            </a:lvl1pPr>
            <a:lvl2pPr lvl="1"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pic>
        <p:nvPicPr>
          <p:cNvPr id="13" name="Google Shape;13;p2"/>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2"/>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2"/>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56" name="Google Shape;56;p12"/>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Noto Sans SC"/>
              <a:buNone/>
              <a:defRPr b="1" sz="1600">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57" name="Shape 57"/>
        <p:cNvGrpSpPr/>
        <p:nvPr/>
      </p:nvGrpSpPr>
      <p:grpSpPr>
        <a:xfrm>
          <a:off x="0" y="0"/>
          <a:ext cx="0" cy="0"/>
          <a:chOff x="0" y="0"/>
          <a:chExt cx="0" cy="0"/>
        </a:xfrm>
      </p:grpSpPr>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60" name="Google Shape;60;p1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61" name="Google Shape;61;p1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
        <p:nvSpPr>
          <p:cNvPr id="62" name="Google Shape;62;p13"/>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14"/>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a:spcBef>
                <a:spcPts val="0"/>
              </a:spcBef>
              <a:spcAft>
                <a:spcPts val="0"/>
              </a:spcAft>
              <a:buSzPts val="3200"/>
              <a:buFont typeface="Noto Serif SC"/>
              <a:buNone/>
              <a:defRPr b="0" sz="3200">
                <a:latin typeface="Noto Serif SC"/>
                <a:ea typeface="Noto Serif SC"/>
                <a:cs typeface="Noto Serif SC"/>
                <a:sym typeface="Noto Serif SC"/>
              </a:defRPr>
            </a:lvl1pPr>
            <a:lvl2pPr lvl="1">
              <a:spcBef>
                <a:spcPts val="0"/>
              </a:spcBef>
              <a:spcAft>
                <a:spcPts val="0"/>
              </a:spcAft>
              <a:buSzPts val="4100"/>
              <a:buFont typeface="Noto Serif SC"/>
              <a:buNone/>
              <a:defRPr sz="4100">
                <a:latin typeface="Noto Serif SC"/>
                <a:ea typeface="Noto Serif SC"/>
                <a:cs typeface="Noto Serif SC"/>
                <a:sym typeface="Noto Serif SC"/>
              </a:defRPr>
            </a:lvl2pPr>
            <a:lvl3pPr lvl="2">
              <a:spcBef>
                <a:spcPts val="0"/>
              </a:spcBef>
              <a:spcAft>
                <a:spcPts val="0"/>
              </a:spcAft>
              <a:buSzPts val="4100"/>
              <a:buFont typeface="Noto Serif SC"/>
              <a:buNone/>
              <a:defRPr sz="4100">
                <a:latin typeface="Noto Serif SC"/>
                <a:ea typeface="Noto Serif SC"/>
                <a:cs typeface="Noto Serif SC"/>
                <a:sym typeface="Noto Serif SC"/>
              </a:defRPr>
            </a:lvl3pPr>
            <a:lvl4pPr lvl="3">
              <a:spcBef>
                <a:spcPts val="0"/>
              </a:spcBef>
              <a:spcAft>
                <a:spcPts val="0"/>
              </a:spcAft>
              <a:buSzPts val="4100"/>
              <a:buFont typeface="Noto Serif SC"/>
              <a:buNone/>
              <a:defRPr sz="4100">
                <a:latin typeface="Noto Serif SC"/>
                <a:ea typeface="Noto Serif SC"/>
                <a:cs typeface="Noto Serif SC"/>
                <a:sym typeface="Noto Serif SC"/>
              </a:defRPr>
            </a:lvl4pPr>
            <a:lvl5pPr lvl="4">
              <a:spcBef>
                <a:spcPts val="0"/>
              </a:spcBef>
              <a:spcAft>
                <a:spcPts val="0"/>
              </a:spcAft>
              <a:buSzPts val="4100"/>
              <a:buFont typeface="Noto Serif SC"/>
              <a:buNone/>
              <a:defRPr sz="4100">
                <a:latin typeface="Noto Serif SC"/>
                <a:ea typeface="Noto Serif SC"/>
                <a:cs typeface="Noto Serif SC"/>
                <a:sym typeface="Noto Serif SC"/>
              </a:defRPr>
            </a:lvl5pPr>
            <a:lvl6pPr lvl="5">
              <a:spcBef>
                <a:spcPts val="0"/>
              </a:spcBef>
              <a:spcAft>
                <a:spcPts val="0"/>
              </a:spcAft>
              <a:buSzPts val="4100"/>
              <a:buFont typeface="Noto Serif SC"/>
              <a:buNone/>
              <a:defRPr sz="4100">
                <a:latin typeface="Noto Serif SC"/>
                <a:ea typeface="Noto Serif SC"/>
                <a:cs typeface="Noto Serif SC"/>
                <a:sym typeface="Noto Serif SC"/>
              </a:defRPr>
            </a:lvl6pPr>
            <a:lvl7pPr lvl="6">
              <a:spcBef>
                <a:spcPts val="0"/>
              </a:spcBef>
              <a:spcAft>
                <a:spcPts val="0"/>
              </a:spcAft>
              <a:buSzPts val="4100"/>
              <a:buFont typeface="Noto Serif SC"/>
              <a:buNone/>
              <a:defRPr sz="4100">
                <a:latin typeface="Noto Serif SC"/>
                <a:ea typeface="Noto Serif SC"/>
                <a:cs typeface="Noto Serif SC"/>
                <a:sym typeface="Noto Serif SC"/>
              </a:defRPr>
            </a:lvl7pPr>
            <a:lvl8pPr lvl="7">
              <a:spcBef>
                <a:spcPts val="0"/>
              </a:spcBef>
              <a:spcAft>
                <a:spcPts val="0"/>
              </a:spcAft>
              <a:buSzPts val="4100"/>
              <a:buFont typeface="Noto Serif SC"/>
              <a:buNone/>
              <a:defRPr sz="4100">
                <a:latin typeface="Noto Serif SC"/>
                <a:ea typeface="Noto Serif SC"/>
                <a:cs typeface="Noto Serif SC"/>
                <a:sym typeface="Noto Serif SC"/>
              </a:defRPr>
            </a:lvl8pPr>
            <a:lvl9pPr lvl="8">
              <a:spcBef>
                <a:spcPts val="0"/>
              </a:spcBef>
              <a:spcAft>
                <a:spcPts val="0"/>
              </a:spcAft>
              <a:buSzPts val="4100"/>
              <a:buFont typeface="Noto Serif SC"/>
              <a:buNone/>
              <a:defRPr sz="4100">
                <a:latin typeface="Noto Serif SC"/>
                <a:ea typeface="Noto Serif SC"/>
                <a:cs typeface="Noto Serif SC"/>
                <a:sym typeface="Noto Serif SC"/>
              </a:defRPr>
            </a:lvl9pPr>
          </a:lstStyle>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5"/>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5"/>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a:spcBef>
                <a:spcPts val="0"/>
              </a:spcBef>
              <a:spcAft>
                <a:spcPts val="0"/>
              </a:spcAft>
              <a:buSzPts val="2200"/>
              <a:buFont typeface="Noto Sans SC"/>
              <a:buChar char="●"/>
              <a:defRPr b="1" sz="22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a:latin typeface="Noto Sans SC"/>
                <a:ea typeface="Noto Sans SC"/>
                <a:cs typeface="Noto Sans SC"/>
                <a:sym typeface="Noto Sans SC"/>
              </a:defRPr>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_3 2">
  <p:cSld name="TITLE_AND_BODY_4">
    <p:spTree>
      <p:nvGrpSpPr>
        <p:cNvPr id="72" name="Shape 72"/>
        <p:cNvGrpSpPr/>
        <p:nvPr/>
      </p:nvGrpSpPr>
      <p:grpSpPr>
        <a:xfrm>
          <a:off x="0" y="0"/>
          <a:ext cx="0" cy="0"/>
          <a:chOff x="0" y="0"/>
          <a:chExt cx="0" cy="0"/>
        </a:xfrm>
      </p:grpSpPr>
      <p:sp>
        <p:nvSpPr>
          <p:cNvPr id="73" name="Google Shape;73;p17"/>
          <p:cNvSpPr txBox="1"/>
          <p:nvPr>
            <p:ph type="title"/>
          </p:nvPr>
        </p:nvSpPr>
        <p:spPr>
          <a:xfrm>
            <a:off x="411425" y="282575"/>
            <a:ext cx="8321400" cy="6132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rgbClr val="000000"/>
              </a:buClr>
              <a:buSzPts val="700"/>
              <a:buNon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74" name="Google Shape;74;p17"/>
          <p:cNvSpPr txBox="1"/>
          <p:nvPr>
            <p:ph idx="1" type="body"/>
          </p:nvPr>
        </p:nvSpPr>
        <p:spPr>
          <a:xfrm>
            <a:off x="411425" y="1312650"/>
            <a:ext cx="8321400" cy="3401700"/>
          </a:xfrm>
          <a:prstGeom prst="rect">
            <a:avLst/>
          </a:prstGeom>
          <a:noFill/>
          <a:ln>
            <a:noFill/>
          </a:ln>
        </p:spPr>
        <p:txBody>
          <a:bodyPr anchorCtr="0" anchor="t" bIns="0" lIns="0" spcFirstLastPara="1" rIns="0" wrap="square" tIns="0">
            <a:normAutofit/>
          </a:bodyPr>
          <a:lstStyle>
            <a:lvl1pPr indent="-330200" lvl="0" marL="457200" rtl="0" algn="l">
              <a:lnSpc>
                <a:spcPct val="150000"/>
              </a:lnSpc>
              <a:spcBef>
                <a:spcPts val="500"/>
              </a:spcBef>
              <a:spcAft>
                <a:spcPts val="0"/>
              </a:spcAft>
              <a:buSzPts val="1600"/>
              <a:buChar char="●"/>
              <a:defRPr/>
            </a:lvl1pPr>
            <a:lvl2pPr indent="-330200" lvl="1" marL="914400" rtl="0" algn="l">
              <a:lnSpc>
                <a:spcPct val="150000"/>
              </a:lnSpc>
              <a:spcBef>
                <a:spcPts val="500"/>
              </a:spcBef>
              <a:spcAft>
                <a:spcPts val="0"/>
              </a:spcAft>
              <a:buSzPts val="1600"/>
              <a:buChar char="○"/>
              <a:defRPr/>
            </a:lvl2pPr>
            <a:lvl3pPr indent="-330200" lvl="2" marL="1371600" rtl="0" algn="l">
              <a:lnSpc>
                <a:spcPct val="150000"/>
              </a:lnSpc>
              <a:spcBef>
                <a:spcPts val="500"/>
              </a:spcBef>
              <a:spcAft>
                <a:spcPts val="0"/>
              </a:spcAft>
              <a:buSzPts val="1600"/>
              <a:buChar char="■"/>
              <a:defRPr/>
            </a:lvl3pPr>
            <a:lvl4pPr indent="-330200" lvl="3" marL="1828800" rtl="0" algn="l">
              <a:lnSpc>
                <a:spcPct val="150000"/>
              </a:lnSpc>
              <a:spcBef>
                <a:spcPts val="500"/>
              </a:spcBef>
              <a:spcAft>
                <a:spcPts val="0"/>
              </a:spcAft>
              <a:buSzPts val="1600"/>
              <a:buChar char="●"/>
              <a:defRPr/>
            </a:lvl4pPr>
            <a:lvl5pPr indent="-330200" lvl="4" marL="2286000" rtl="0" algn="l">
              <a:lnSpc>
                <a:spcPct val="150000"/>
              </a:lnSpc>
              <a:spcBef>
                <a:spcPts val="500"/>
              </a:spcBef>
              <a:spcAft>
                <a:spcPts val="0"/>
              </a:spcAft>
              <a:buSzPts val="1600"/>
              <a:buChar char="○"/>
              <a:defRPr/>
            </a:lvl5pPr>
            <a:lvl6pPr indent="-330200" lvl="5" marL="2743200" rtl="0" algn="l">
              <a:lnSpc>
                <a:spcPct val="150000"/>
              </a:lnSpc>
              <a:spcBef>
                <a:spcPts val="500"/>
              </a:spcBef>
              <a:spcAft>
                <a:spcPts val="0"/>
              </a:spcAft>
              <a:buSzPts val="1600"/>
              <a:buChar char="■"/>
              <a:defRPr/>
            </a:lvl6pPr>
            <a:lvl7pPr indent="-330200" lvl="6" marL="3200400" rtl="0" algn="l">
              <a:lnSpc>
                <a:spcPct val="150000"/>
              </a:lnSpc>
              <a:spcBef>
                <a:spcPts val="500"/>
              </a:spcBef>
              <a:spcAft>
                <a:spcPts val="0"/>
              </a:spcAft>
              <a:buSzPts val="1600"/>
              <a:buChar char="●"/>
              <a:defRPr/>
            </a:lvl7pPr>
            <a:lvl8pPr indent="-330200" lvl="7" marL="3657600" rtl="0" algn="l">
              <a:lnSpc>
                <a:spcPct val="150000"/>
              </a:lnSpc>
              <a:spcBef>
                <a:spcPts val="500"/>
              </a:spcBef>
              <a:spcAft>
                <a:spcPts val="0"/>
              </a:spcAft>
              <a:buSzPts val="1600"/>
              <a:buChar char="○"/>
              <a:defRPr/>
            </a:lvl8pPr>
            <a:lvl9pPr indent="-330200" lvl="8" marL="4114800" rtl="0" algn="l">
              <a:lnSpc>
                <a:spcPct val="150000"/>
              </a:lnSpc>
              <a:spcBef>
                <a:spcPts val="500"/>
              </a:spcBef>
              <a:spcAft>
                <a:spcPts val="0"/>
              </a:spcAft>
              <a:buSzPts val="1600"/>
              <a:buChar char="■"/>
              <a:defRPr/>
            </a:lvl9pPr>
          </a:lstStyle>
          <a:p/>
        </p:txBody>
      </p:sp>
      <p:sp>
        <p:nvSpPr>
          <p:cNvPr id="75" name="Google Shape;75;p17"/>
          <p:cNvSpPr txBox="1"/>
          <p:nvPr>
            <p:ph idx="12" type="sldNum"/>
          </p:nvPr>
        </p:nvSpPr>
        <p:spPr>
          <a:xfrm>
            <a:off x="8664940" y="4714300"/>
            <a:ext cx="293400" cy="307800"/>
          </a:xfrm>
          <a:prstGeom prst="rect">
            <a:avLst/>
          </a:prstGeom>
          <a:noFill/>
          <a:ln>
            <a:noFill/>
          </a:ln>
        </p:spPr>
        <p:txBody>
          <a:bodyPr anchorCtr="0" anchor="t" bIns="91425" lIns="91425" spcFirstLastPara="1" rIns="91425" wrap="square" tIns="91425">
            <a:spAutoFit/>
          </a:bodyPr>
          <a:lstStyle>
            <a:lvl1pPr indent="0" lvl="0"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1pPr>
            <a:lvl2pPr indent="0" lvl="1"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2pPr>
            <a:lvl3pPr indent="0" lvl="2"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3pPr>
            <a:lvl4pPr indent="0" lvl="3"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4pPr>
            <a:lvl5pPr indent="0" lvl="4"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5pPr>
            <a:lvl6pPr indent="0" lvl="5"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6pPr>
            <a:lvl7pPr indent="0" lvl="6"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7pPr>
            <a:lvl8pPr indent="0" lvl="7"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8pPr>
            <a:lvl9pPr indent="0" lvl="8" marL="0" rtl="0" algn="r">
              <a:lnSpc>
                <a:spcPct val="100000"/>
              </a:lnSpc>
              <a:spcBef>
                <a:spcPts val="0"/>
              </a:spcBef>
              <a:spcAft>
                <a:spcPts val="0"/>
              </a:spcAft>
              <a:buClr>
                <a:srgbClr val="999999"/>
              </a:buClr>
              <a:buSzPts val="800"/>
              <a:buFont typeface="Helvetica Neue"/>
              <a:buNone/>
              <a:defRPr sz="800">
                <a:solidFill>
                  <a:srgbClr val="99999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Inter Light"/>
              <a:ea typeface="Inter Light"/>
              <a:cs typeface="Inter Light"/>
              <a:sym typeface="Inter Light"/>
            </a:endParaRPr>
          </a:p>
        </p:txBody>
      </p:sp>
      <p:sp>
        <p:nvSpPr>
          <p:cNvPr id="76" name="Google Shape;76;p17"/>
          <p:cNvSpPr txBox="1"/>
          <p:nvPr/>
        </p:nvSpPr>
        <p:spPr>
          <a:xfrm>
            <a:off x="411550" y="4776099"/>
            <a:ext cx="3834300" cy="123000"/>
          </a:xfrm>
          <a:prstGeom prst="rect">
            <a:avLst/>
          </a:prstGeom>
          <a:noFill/>
          <a:ln>
            <a:noFill/>
          </a:ln>
        </p:spPr>
        <p:txBody>
          <a:bodyPr anchorCtr="0" anchor="b" bIns="0" lIns="0" spcFirstLastPara="1" rIns="0" wrap="square" tIns="0">
            <a:spAutoFit/>
          </a:bodyPr>
          <a:lstStyle/>
          <a:p>
            <a:pPr indent="0" lvl="0" marL="0" marR="0" rtl="0" algn="l">
              <a:lnSpc>
                <a:spcPct val="115000"/>
              </a:lnSpc>
              <a:spcBef>
                <a:spcPts val="0"/>
              </a:spcBef>
              <a:spcAft>
                <a:spcPts val="0"/>
              </a:spcAft>
              <a:buClr>
                <a:srgbClr val="434343"/>
              </a:buClr>
              <a:buSzPts val="800"/>
              <a:buFont typeface="Helvetica Neue"/>
              <a:buNone/>
            </a:pPr>
            <a:r>
              <a:rPr b="0" i="0" lang="en-US" sz="800" u="none" cap="none" strike="noStrike">
                <a:solidFill>
                  <a:srgbClr val="434343"/>
                </a:solidFill>
                <a:latin typeface="Helvetica Neue"/>
                <a:ea typeface="Helvetica Neue"/>
                <a:cs typeface="Helvetica Neue"/>
                <a:sym typeface="Helvetica Neue"/>
              </a:rPr>
              <a:t>© 2021 ThoughtWorks</a:t>
            </a:r>
            <a:endParaRPr sz="5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Font typeface="Noto Serif SC"/>
              <a:buNone/>
              <a:defRPr b="0" sz="3200">
                <a:solidFill>
                  <a:schemeClr val="lt2"/>
                </a:solidFill>
                <a:latin typeface="Noto Serif SC"/>
                <a:ea typeface="Noto Serif SC"/>
                <a:cs typeface="Noto Serif SC"/>
                <a:sym typeface="Noto Serif SC"/>
              </a:defRPr>
            </a:lvl1pPr>
            <a:lvl2pPr lvl="1" rtl="0" algn="ctr">
              <a:spcBef>
                <a:spcPts val="0"/>
              </a:spcBef>
              <a:spcAft>
                <a:spcPts val="0"/>
              </a:spcAft>
              <a:buSzPts val="5200"/>
              <a:buFont typeface="Noto Serif SC"/>
              <a:buNone/>
              <a:defRPr sz="5200">
                <a:latin typeface="Noto Serif SC"/>
                <a:ea typeface="Noto Serif SC"/>
                <a:cs typeface="Noto Serif SC"/>
                <a:sym typeface="Noto Serif SC"/>
              </a:defRPr>
            </a:lvl2pPr>
            <a:lvl3pPr lvl="2" rtl="0" algn="ctr">
              <a:spcBef>
                <a:spcPts val="0"/>
              </a:spcBef>
              <a:spcAft>
                <a:spcPts val="0"/>
              </a:spcAft>
              <a:buSzPts val="5200"/>
              <a:buFont typeface="Noto Serif SC"/>
              <a:buNone/>
              <a:defRPr sz="5200">
                <a:latin typeface="Noto Serif SC"/>
                <a:ea typeface="Noto Serif SC"/>
                <a:cs typeface="Noto Serif SC"/>
                <a:sym typeface="Noto Serif SC"/>
              </a:defRPr>
            </a:lvl3pPr>
            <a:lvl4pPr lvl="3" rtl="0" algn="ctr">
              <a:spcBef>
                <a:spcPts val="0"/>
              </a:spcBef>
              <a:spcAft>
                <a:spcPts val="0"/>
              </a:spcAft>
              <a:buSzPts val="5200"/>
              <a:buFont typeface="Noto Serif SC"/>
              <a:buNone/>
              <a:defRPr sz="5200">
                <a:latin typeface="Noto Serif SC"/>
                <a:ea typeface="Noto Serif SC"/>
                <a:cs typeface="Noto Serif SC"/>
                <a:sym typeface="Noto Serif SC"/>
              </a:defRPr>
            </a:lvl4pPr>
            <a:lvl5pPr lvl="4" rtl="0" algn="ctr">
              <a:spcBef>
                <a:spcPts val="0"/>
              </a:spcBef>
              <a:spcAft>
                <a:spcPts val="0"/>
              </a:spcAft>
              <a:buSzPts val="5200"/>
              <a:buFont typeface="Noto Serif SC"/>
              <a:buNone/>
              <a:defRPr sz="5200">
                <a:latin typeface="Noto Serif SC"/>
                <a:ea typeface="Noto Serif SC"/>
                <a:cs typeface="Noto Serif SC"/>
                <a:sym typeface="Noto Serif SC"/>
              </a:defRPr>
            </a:lvl5pPr>
            <a:lvl6pPr lvl="5" rtl="0" algn="ctr">
              <a:spcBef>
                <a:spcPts val="0"/>
              </a:spcBef>
              <a:spcAft>
                <a:spcPts val="0"/>
              </a:spcAft>
              <a:buSzPts val="5200"/>
              <a:buFont typeface="Noto Serif SC"/>
              <a:buNone/>
              <a:defRPr sz="5200">
                <a:latin typeface="Noto Serif SC"/>
                <a:ea typeface="Noto Serif SC"/>
                <a:cs typeface="Noto Serif SC"/>
                <a:sym typeface="Noto Serif SC"/>
              </a:defRPr>
            </a:lvl6pPr>
            <a:lvl7pPr lvl="6" rtl="0" algn="ctr">
              <a:spcBef>
                <a:spcPts val="0"/>
              </a:spcBef>
              <a:spcAft>
                <a:spcPts val="0"/>
              </a:spcAft>
              <a:buSzPts val="5200"/>
              <a:buFont typeface="Noto Serif SC"/>
              <a:buNone/>
              <a:defRPr sz="5200">
                <a:latin typeface="Noto Serif SC"/>
                <a:ea typeface="Noto Serif SC"/>
                <a:cs typeface="Noto Serif SC"/>
                <a:sym typeface="Noto Serif SC"/>
              </a:defRPr>
            </a:lvl7pPr>
            <a:lvl8pPr lvl="7" rtl="0" algn="ctr">
              <a:spcBef>
                <a:spcPts val="0"/>
              </a:spcBef>
              <a:spcAft>
                <a:spcPts val="0"/>
              </a:spcAft>
              <a:buSzPts val="5200"/>
              <a:buFont typeface="Noto Serif SC"/>
              <a:buNone/>
              <a:defRPr sz="5200">
                <a:latin typeface="Noto Serif SC"/>
                <a:ea typeface="Noto Serif SC"/>
                <a:cs typeface="Noto Serif SC"/>
                <a:sym typeface="Noto Serif SC"/>
              </a:defRPr>
            </a:lvl8pPr>
            <a:lvl9pPr lvl="8" rtl="0" algn="ctr">
              <a:spcBef>
                <a:spcPts val="0"/>
              </a:spcBef>
              <a:spcAft>
                <a:spcPts val="0"/>
              </a:spcAft>
              <a:buSzPts val="5200"/>
              <a:buFont typeface="Noto Serif SC"/>
              <a:buNone/>
              <a:defRPr sz="5200">
                <a:latin typeface="Noto Serif SC"/>
                <a:ea typeface="Noto Serif SC"/>
                <a:cs typeface="Noto Serif SC"/>
                <a:sym typeface="Noto Serif SC"/>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pic>
        <p:nvPicPr>
          <p:cNvPr id="17" name="Google Shape;17;p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369000" y="1289125"/>
            <a:ext cx="39846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0" name="Google Shape;20;p4"/>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Noto Sans SC"/>
              <a:buNone/>
              <a:defRPr b="1" sz="2000">
                <a:solidFill>
                  <a:srgbClr val="000000"/>
                </a:solidFill>
                <a:latin typeface="Noto Sans SC"/>
                <a:ea typeface="Noto Sans SC"/>
                <a:cs typeface="Noto Sans SC"/>
                <a:sym typeface="Noto Sans SC"/>
              </a:defRPr>
            </a:lvl1pPr>
            <a:lvl2pPr lvl="1"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2pPr>
            <a:lvl3pPr lvl="2"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3pPr>
            <a:lvl4pPr lvl="3"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4pPr>
            <a:lvl5pPr lvl="4"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5pPr>
            <a:lvl6pPr lvl="5"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6pPr>
            <a:lvl7pPr lvl="6"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7pPr>
            <a:lvl8pPr lvl="7"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8pPr>
            <a:lvl9pPr lvl="8" rtl="0" algn="ctr">
              <a:lnSpc>
                <a:spcPct val="100000"/>
              </a:lnSpc>
              <a:spcBef>
                <a:spcPts val="0"/>
              </a:spcBef>
              <a:spcAft>
                <a:spcPts val="0"/>
              </a:spcAft>
              <a:buSzPts val="2800"/>
              <a:buFont typeface="Noto Sans SC"/>
              <a:buNone/>
              <a:defRPr b="1" sz="2800">
                <a:latin typeface="Noto Sans SC"/>
                <a:ea typeface="Noto Sans SC"/>
                <a:cs typeface="Noto Sans SC"/>
                <a:sym typeface="Noto Sans SC"/>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4"/>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23" name="Shape 23"/>
        <p:cNvGrpSpPr/>
        <p:nvPr/>
      </p:nvGrpSpPr>
      <p:grpSpPr>
        <a:xfrm>
          <a:off x="0" y="0"/>
          <a:ext cx="0" cy="0"/>
          <a:chOff x="0" y="0"/>
          <a:chExt cx="0" cy="0"/>
        </a:xfrm>
      </p:grpSpPr>
      <p:sp>
        <p:nvSpPr>
          <p:cNvPr id="24" name="Google Shape;24;p5"/>
          <p:cNvSpPr txBox="1"/>
          <p:nvPr>
            <p:ph type="ctrTitle"/>
          </p:nvPr>
        </p:nvSpPr>
        <p:spPr>
          <a:xfrm>
            <a:off x="369000" y="1289125"/>
            <a:ext cx="39867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Font typeface="Noto Serif SC"/>
              <a:buNone/>
              <a:defRPr b="0" sz="3200">
                <a:solidFill>
                  <a:srgbClr val="000000"/>
                </a:solidFill>
                <a:latin typeface="Noto Serif SC"/>
                <a:ea typeface="Noto Serif SC"/>
                <a:cs typeface="Noto Serif SC"/>
                <a:sym typeface="Noto Serif SC"/>
              </a:defRPr>
            </a:lvl1pPr>
            <a:lvl2pPr lvl="1" rtl="0" algn="ctr">
              <a:spcBef>
                <a:spcPts val="0"/>
              </a:spcBef>
              <a:spcAft>
                <a:spcPts val="0"/>
              </a:spcAft>
              <a:buSzPts val="3200"/>
              <a:buFont typeface="Noto Serif SC"/>
              <a:buNone/>
              <a:defRPr sz="3200">
                <a:latin typeface="Noto Serif SC"/>
                <a:ea typeface="Noto Serif SC"/>
                <a:cs typeface="Noto Serif SC"/>
                <a:sym typeface="Noto Serif SC"/>
              </a:defRPr>
            </a:lvl2pPr>
            <a:lvl3pPr lvl="2" rtl="0" algn="ctr">
              <a:spcBef>
                <a:spcPts val="0"/>
              </a:spcBef>
              <a:spcAft>
                <a:spcPts val="0"/>
              </a:spcAft>
              <a:buSzPts val="3200"/>
              <a:buFont typeface="Noto Serif SC"/>
              <a:buNone/>
              <a:defRPr sz="3200">
                <a:latin typeface="Noto Serif SC"/>
                <a:ea typeface="Noto Serif SC"/>
                <a:cs typeface="Noto Serif SC"/>
                <a:sym typeface="Noto Serif SC"/>
              </a:defRPr>
            </a:lvl3pPr>
            <a:lvl4pPr lvl="3" rtl="0" algn="ctr">
              <a:spcBef>
                <a:spcPts val="0"/>
              </a:spcBef>
              <a:spcAft>
                <a:spcPts val="0"/>
              </a:spcAft>
              <a:buSzPts val="3200"/>
              <a:buFont typeface="Noto Serif SC"/>
              <a:buNone/>
              <a:defRPr sz="3200">
                <a:latin typeface="Noto Serif SC"/>
                <a:ea typeface="Noto Serif SC"/>
                <a:cs typeface="Noto Serif SC"/>
                <a:sym typeface="Noto Serif SC"/>
              </a:defRPr>
            </a:lvl4pPr>
            <a:lvl5pPr lvl="4" rtl="0" algn="ctr">
              <a:spcBef>
                <a:spcPts val="0"/>
              </a:spcBef>
              <a:spcAft>
                <a:spcPts val="0"/>
              </a:spcAft>
              <a:buSzPts val="3200"/>
              <a:buFont typeface="Noto Serif SC"/>
              <a:buNone/>
              <a:defRPr sz="3200">
                <a:latin typeface="Noto Serif SC"/>
                <a:ea typeface="Noto Serif SC"/>
                <a:cs typeface="Noto Serif SC"/>
                <a:sym typeface="Noto Serif SC"/>
              </a:defRPr>
            </a:lvl5pPr>
            <a:lvl6pPr lvl="5" rtl="0" algn="ctr">
              <a:spcBef>
                <a:spcPts val="0"/>
              </a:spcBef>
              <a:spcAft>
                <a:spcPts val="0"/>
              </a:spcAft>
              <a:buSzPts val="3200"/>
              <a:buFont typeface="Noto Serif SC"/>
              <a:buNone/>
              <a:defRPr sz="3200">
                <a:latin typeface="Noto Serif SC"/>
                <a:ea typeface="Noto Serif SC"/>
                <a:cs typeface="Noto Serif SC"/>
                <a:sym typeface="Noto Serif SC"/>
              </a:defRPr>
            </a:lvl6pPr>
            <a:lvl7pPr lvl="6" rtl="0" algn="ctr">
              <a:spcBef>
                <a:spcPts val="0"/>
              </a:spcBef>
              <a:spcAft>
                <a:spcPts val="0"/>
              </a:spcAft>
              <a:buSzPts val="3200"/>
              <a:buFont typeface="Noto Serif SC"/>
              <a:buNone/>
              <a:defRPr sz="3200">
                <a:latin typeface="Noto Serif SC"/>
                <a:ea typeface="Noto Serif SC"/>
                <a:cs typeface="Noto Serif SC"/>
                <a:sym typeface="Noto Serif SC"/>
              </a:defRPr>
            </a:lvl7pPr>
            <a:lvl8pPr lvl="7" rtl="0" algn="ctr">
              <a:spcBef>
                <a:spcPts val="0"/>
              </a:spcBef>
              <a:spcAft>
                <a:spcPts val="0"/>
              </a:spcAft>
              <a:buSzPts val="3200"/>
              <a:buFont typeface="Noto Serif SC"/>
              <a:buNone/>
              <a:defRPr sz="3200">
                <a:latin typeface="Noto Serif SC"/>
                <a:ea typeface="Noto Serif SC"/>
                <a:cs typeface="Noto Serif SC"/>
                <a:sym typeface="Noto Serif SC"/>
              </a:defRPr>
            </a:lvl8pPr>
            <a:lvl9pPr lvl="8" rtl="0" algn="ctr">
              <a:spcBef>
                <a:spcPts val="0"/>
              </a:spcBef>
              <a:spcAft>
                <a:spcPts val="0"/>
              </a:spcAft>
              <a:buSzPts val="3200"/>
              <a:buFont typeface="Noto Serif SC"/>
              <a:buNone/>
              <a:defRPr sz="3200">
                <a:latin typeface="Noto Serif SC"/>
                <a:ea typeface="Noto Serif SC"/>
                <a:cs typeface="Noto Serif SC"/>
                <a:sym typeface="Noto Serif SC"/>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27" name="Shape 27"/>
        <p:cNvGrpSpPr/>
        <p:nvPr/>
      </p:nvGrpSpPr>
      <p:grpSpPr>
        <a:xfrm>
          <a:off x="0" y="0"/>
          <a:ext cx="0" cy="0"/>
          <a:chOff x="0" y="0"/>
          <a:chExt cx="0" cy="0"/>
        </a:xfrm>
      </p:grpSpPr>
      <p:sp>
        <p:nvSpPr>
          <p:cNvPr id="28" name="Google Shape;28;p6"/>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sz="700"/>
          </a:p>
        </p:txBody>
      </p:sp>
      <p:sp>
        <p:nvSpPr>
          <p:cNvPr id="30" name="Google Shape;30;p6"/>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algn="ctr">
              <a:spcBef>
                <a:spcPts val="0"/>
              </a:spcBef>
              <a:spcAft>
                <a:spcPts val="0"/>
              </a:spcAft>
              <a:buSzPts val="3600"/>
              <a:buFont typeface="Noto Serif SC"/>
              <a:buNone/>
              <a:defRPr b="0" sz="3600">
                <a:latin typeface="Noto Serif SC"/>
                <a:ea typeface="Noto Serif SC"/>
                <a:cs typeface="Noto Serif SC"/>
                <a:sym typeface="Noto Serif SC"/>
              </a:defRPr>
            </a:lvl1pPr>
            <a:lvl2pPr lvl="1" algn="ctr">
              <a:spcBef>
                <a:spcPts val="0"/>
              </a:spcBef>
              <a:spcAft>
                <a:spcPts val="0"/>
              </a:spcAft>
              <a:buSzPts val="3600"/>
              <a:buFont typeface="Noto Serif SC"/>
              <a:buNone/>
              <a:defRPr sz="3600">
                <a:latin typeface="Noto Serif SC"/>
                <a:ea typeface="Noto Serif SC"/>
                <a:cs typeface="Noto Serif SC"/>
                <a:sym typeface="Noto Serif SC"/>
              </a:defRPr>
            </a:lvl2pPr>
            <a:lvl3pPr lvl="2" algn="ctr">
              <a:spcBef>
                <a:spcPts val="0"/>
              </a:spcBef>
              <a:spcAft>
                <a:spcPts val="0"/>
              </a:spcAft>
              <a:buSzPts val="3600"/>
              <a:buFont typeface="Noto Serif SC"/>
              <a:buNone/>
              <a:defRPr sz="3600">
                <a:latin typeface="Noto Serif SC"/>
                <a:ea typeface="Noto Serif SC"/>
                <a:cs typeface="Noto Serif SC"/>
                <a:sym typeface="Noto Serif SC"/>
              </a:defRPr>
            </a:lvl3pPr>
            <a:lvl4pPr lvl="3" algn="ctr">
              <a:spcBef>
                <a:spcPts val="0"/>
              </a:spcBef>
              <a:spcAft>
                <a:spcPts val="0"/>
              </a:spcAft>
              <a:buSzPts val="3600"/>
              <a:buFont typeface="Noto Serif SC"/>
              <a:buNone/>
              <a:defRPr sz="3600">
                <a:latin typeface="Noto Serif SC"/>
                <a:ea typeface="Noto Serif SC"/>
                <a:cs typeface="Noto Serif SC"/>
                <a:sym typeface="Noto Serif SC"/>
              </a:defRPr>
            </a:lvl4pPr>
            <a:lvl5pPr lvl="4" algn="ctr">
              <a:spcBef>
                <a:spcPts val="0"/>
              </a:spcBef>
              <a:spcAft>
                <a:spcPts val="0"/>
              </a:spcAft>
              <a:buSzPts val="3600"/>
              <a:buFont typeface="Noto Serif SC"/>
              <a:buNone/>
              <a:defRPr sz="3600">
                <a:latin typeface="Noto Serif SC"/>
                <a:ea typeface="Noto Serif SC"/>
                <a:cs typeface="Noto Serif SC"/>
                <a:sym typeface="Noto Serif SC"/>
              </a:defRPr>
            </a:lvl5pPr>
            <a:lvl6pPr lvl="5" algn="ctr">
              <a:spcBef>
                <a:spcPts val="0"/>
              </a:spcBef>
              <a:spcAft>
                <a:spcPts val="0"/>
              </a:spcAft>
              <a:buSzPts val="3600"/>
              <a:buFont typeface="Noto Serif SC"/>
              <a:buNone/>
              <a:defRPr sz="3600">
                <a:latin typeface="Noto Serif SC"/>
                <a:ea typeface="Noto Serif SC"/>
                <a:cs typeface="Noto Serif SC"/>
                <a:sym typeface="Noto Serif SC"/>
              </a:defRPr>
            </a:lvl6pPr>
            <a:lvl7pPr lvl="6" algn="ctr">
              <a:spcBef>
                <a:spcPts val="0"/>
              </a:spcBef>
              <a:spcAft>
                <a:spcPts val="0"/>
              </a:spcAft>
              <a:buSzPts val="3600"/>
              <a:buFont typeface="Noto Serif SC"/>
              <a:buNone/>
              <a:defRPr sz="3600">
                <a:latin typeface="Noto Serif SC"/>
                <a:ea typeface="Noto Serif SC"/>
                <a:cs typeface="Noto Serif SC"/>
                <a:sym typeface="Noto Serif SC"/>
              </a:defRPr>
            </a:lvl7pPr>
            <a:lvl8pPr lvl="7" algn="ctr">
              <a:spcBef>
                <a:spcPts val="0"/>
              </a:spcBef>
              <a:spcAft>
                <a:spcPts val="0"/>
              </a:spcAft>
              <a:buSzPts val="3600"/>
              <a:buFont typeface="Noto Serif SC"/>
              <a:buNone/>
              <a:defRPr sz="3600">
                <a:latin typeface="Noto Serif SC"/>
                <a:ea typeface="Noto Serif SC"/>
                <a:cs typeface="Noto Serif SC"/>
                <a:sym typeface="Noto Serif SC"/>
              </a:defRPr>
            </a:lvl8pPr>
            <a:lvl9pPr lvl="8" algn="ctr">
              <a:spcBef>
                <a:spcPts val="0"/>
              </a:spcBef>
              <a:spcAft>
                <a:spcPts val="0"/>
              </a:spcAft>
              <a:buSzPts val="3600"/>
              <a:buFont typeface="Noto Serif SC"/>
              <a:buNone/>
              <a:defRPr sz="3600">
                <a:latin typeface="Noto Serif SC"/>
                <a:ea typeface="Noto Serif SC"/>
                <a:cs typeface="Noto Serif SC"/>
                <a:sym typeface="Noto Serif SC"/>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34" name="Shape 34"/>
        <p:cNvGrpSpPr/>
        <p:nvPr/>
      </p:nvGrpSpPr>
      <p:grpSpPr>
        <a:xfrm>
          <a:off x="0" y="0"/>
          <a:ext cx="0" cy="0"/>
          <a:chOff x="0" y="0"/>
          <a:chExt cx="0" cy="0"/>
        </a:xfrm>
      </p:grpSpPr>
      <p:sp>
        <p:nvSpPr>
          <p:cNvPr id="35" name="Google Shape;35;p8"/>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Font typeface="Noto Serif SC"/>
              <a:buNone/>
              <a:defRPr>
                <a:latin typeface="Noto Serif SC"/>
                <a:ea typeface="Noto Serif SC"/>
                <a:cs typeface="Noto Serif SC"/>
                <a:sym typeface="Noto Serif SC"/>
              </a:defRPr>
            </a:lvl2pPr>
            <a:lvl3pPr lvl="2">
              <a:spcBef>
                <a:spcPts val="0"/>
              </a:spcBef>
              <a:spcAft>
                <a:spcPts val="0"/>
              </a:spcAft>
              <a:buSzPts val="2800"/>
              <a:buFont typeface="Noto Serif SC"/>
              <a:buNone/>
              <a:defRPr>
                <a:latin typeface="Noto Serif SC"/>
                <a:ea typeface="Noto Serif SC"/>
                <a:cs typeface="Noto Serif SC"/>
                <a:sym typeface="Noto Serif SC"/>
              </a:defRPr>
            </a:lvl3pPr>
            <a:lvl4pPr lvl="3">
              <a:spcBef>
                <a:spcPts val="0"/>
              </a:spcBef>
              <a:spcAft>
                <a:spcPts val="0"/>
              </a:spcAft>
              <a:buSzPts val="2800"/>
              <a:buFont typeface="Noto Serif SC"/>
              <a:buNone/>
              <a:defRPr>
                <a:latin typeface="Noto Serif SC"/>
                <a:ea typeface="Noto Serif SC"/>
                <a:cs typeface="Noto Serif SC"/>
                <a:sym typeface="Noto Serif SC"/>
              </a:defRPr>
            </a:lvl4pPr>
            <a:lvl5pPr lvl="4">
              <a:spcBef>
                <a:spcPts val="0"/>
              </a:spcBef>
              <a:spcAft>
                <a:spcPts val="0"/>
              </a:spcAft>
              <a:buSzPts val="2800"/>
              <a:buFont typeface="Noto Serif SC"/>
              <a:buNone/>
              <a:defRPr>
                <a:latin typeface="Noto Serif SC"/>
                <a:ea typeface="Noto Serif SC"/>
                <a:cs typeface="Noto Serif SC"/>
                <a:sym typeface="Noto Serif SC"/>
              </a:defRPr>
            </a:lvl5pPr>
            <a:lvl6pPr lvl="5">
              <a:spcBef>
                <a:spcPts val="0"/>
              </a:spcBef>
              <a:spcAft>
                <a:spcPts val="0"/>
              </a:spcAft>
              <a:buSzPts val="2800"/>
              <a:buFont typeface="Noto Serif SC"/>
              <a:buNone/>
              <a:defRPr>
                <a:latin typeface="Noto Serif SC"/>
                <a:ea typeface="Noto Serif SC"/>
                <a:cs typeface="Noto Serif SC"/>
                <a:sym typeface="Noto Serif SC"/>
              </a:defRPr>
            </a:lvl6pPr>
            <a:lvl7pPr lvl="6">
              <a:spcBef>
                <a:spcPts val="0"/>
              </a:spcBef>
              <a:spcAft>
                <a:spcPts val="0"/>
              </a:spcAft>
              <a:buSzPts val="2800"/>
              <a:buFont typeface="Noto Serif SC"/>
              <a:buNone/>
              <a:defRPr>
                <a:latin typeface="Noto Serif SC"/>
                <a:ea typeface="Noto Serif SC"/>
                <a:cs typeface="Noto Serif SC"/>
                <a:sym typeface="Noto Serif SC"/>
              </a:defRPr>
            </a:lvl7pPr>
            <a:lvl8pPr lvl="7">
              <a:spcBef>
                <a:spcPts val="0"/>
              </a:spcBef>
              <a:spcAft>
                <a:spcPts val="0"/>
              </a:spcAft>
              <a:buSzPts val="2800"/>
              <a:buFont typeface="Noto Serif SC"/>
              <a:buNone/>
              <a:defRPr>
                <a:latin typeface="Noto Serif SC"/>
                <a:ea typeface="Noto Serif SC"/>
                <a:cs typeface="Noto Serif SC"/>
                <a:sym typeface="Noto Serif SC"/>
              </a:defRPr>
            </a:lvl8pPr>
            <a:lvl9pPr lvl="8">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36" name="Google Shape;36;p8"/>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8"/>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a:spcBef>
                <a:spcPts val="0"/>
              </a:spcBef>
              <a:spcAft>
                <a:spcPts val="0"/>
              </a:spcAft>
              <a:buSzPts val="1200"/>
              <a:buFont typeface="Noto Sans SC"/>
              <a:buNone/>
              <a:defRPr b="1">
                <a:latin typeface="Noto Sans SC"/>
                <a:ea typeface="Noto Sans SC"/>
                <a:cs typeface="Noto Sans SC"/>
                <a:sym typeface="Noto Sans SC"/>
              </a:defRPr>
            </a:lvl2pPr>
            <a:lvl3pPr lvl="2">
              <a:spcBef>
                <a:spcPts val="0"/>
              </a:spcBef>
              <a:spcAft>
                <a:spcPts val="0"/>
              </a:spcAft>
              <a:buSzPts val="1200"/>
              <a:buFont typeface="Noto Sans SC"/>
              <a:buNone/>
              <a:defRPr b="1">
                <a:latin typeface="Noto Sans SC"/>
                <a:ea typeface="Noto Sans SC"/>
                <a:cs typeface="Noto Sans SC"/>
                <a:sym typeface="Noto Sans SC"/>
              </a:defRPr>
            </a:lvl3pPr>
            <a:lvl4pPr lvl="3">
              <a:spcBef>
                <a:spcPts val="0"/>
              </a:spcBef>
              <a:spcAft>
                <a:spcPts val="0"/>
              </a:spcAft>
              <a:buSzPts val="1200"/>
              <a:buFont typeface="Noto Sans SC"/>
              <a:buNone/>
              <a:defRPr b="1">
                <a:latin typeface="Noto Sans SC"/>
                <a:ea typeface="Noto Sans SC"/>
                <a:cs typeface="Noto Sans SC"/>
                <a:sym typeface="Noto Sans SC"/>
              </a:defRPr>
            </a:lvl4pPr>
            <a:lvl5pPr lvl="4">
              <a:spcBef>
                <a:spcPts val="0"/>
              </a:spcBef>
              <a:spcAft>
                <a:spcPts val="0"/>
              </a:spcAft>
              <a:buSzPts val="1200"/>
              <a:buFont typeface="Noto Sans SC"/>
              <a:buNone/>
              <a:defRPr b="1">
                <a:latin typeface="Noto Sans SC"/>
                <a:ea typeface="Noto Sans SC"/>
                <a:cs typeface="Noto Sans SC"/>
                <a:sym typeface="Noto Sans SC"/>
              </a:defRPr>
            </a:lvl5pPr>
            <a:lvl6pPr lvl="5">
              <a:spcBef>
                <a:spcPts val="0"/>
              </a:spcBef>
              <a:spcAft>
                <a:spcPts val="0"/>
              </a:spcAft>
              <a:buSzPts val="1200"/>
              <a:buFont typeface="Noto Sans SC"/>
              <a:buNone/>
              <a:defRPr b="1">
                <a:latin typeface="Noto Sans SC"/>
                <a:ea typeface="Noto Sans SC"/>
                <a:cs typeface="Noto Sans SC"/>
                <a:sym typeface="Noto Sans SC"/>
              </a:defRPr>
            </a:lvl6pPr>
            <a:lvl7pPr lvl="6">
              <a:spcBef>
                <a:spcPts val="0"/>
              </a:spcBef>
              <a:spcAft>
                <a:spcPts val="0"/>
              </a:spcAft>
              <a:buSzPts val="1200"/>
              <a:buFont typeface="Noto Sans SC"/>
              <a:buNone/>
              <a:defRPr b="1">
                <a:latin typeface="Noto Sans SC"/>
                <a:ea typeface="Noto Sans SC"/>
                <a:cs typeface="Noto Sans SC"/>
                <a:sym typeface="Noto Sans SC"/>
              </a:defRPr>
            </a:lvl7pPr>
            <a:lvl8pPr lvl="7">
              <a:spcBef>
                <a:spcPts val="0"/>
              </a:spcBef>
              <a:spcAft>
                <a:spcPts val="0"/>
              </a:spcAft>
              <a:buSzPts val="1200"/>
              <a:buFont typeface="Noto Sans SC"/>
              <a:buNone/>
              <a:defRPr b="1">
                <a:latin typeface="Noto Sans SC"/>
                <a:ea typeface="Noto Sans SC"/>
                <a:cs typeface="Noto Sans SC"/>
                <a:sym typeface="Noto Sans SC"/>
              </a:defRPr>
            </a:lvl8pPr>
            <a:lvl9pPr lvl="8">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extLst>
    <p:ext uri="{DCECCB84-F9BA-43D5-87BE-67443E8EF086}">
      <p15:sldGuideLst>
        <p15:guide id="1" pos="288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 name="Shape 39"/>
        <p:cNvGrpSpPr/>
        <p:nvPr/>
      </p:nvGrpSpPr>
      <p:grpSpPr>
        <a:xfrm>
          <a:off x="0" y="0"/>
          <a:ext cx="0" cy="0"/>
          <a:chOff x="0" y="0"/>
          <a:chExt cx="0" cy="0"/>
        </a:xfrm>
      </p:grpSpPr>
      <p:sp>
        <p:nvSpPr>
          <p:cNvPr id="40" name="Google Shape;40;p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Font typeface="Noto Serif SC"/>
              <a:buNone/>
              <a:defRPr b="0">
                <a:latin typeface="Noto Serif SC"/>
                <a:ea typeface="Noto Serif SC"/>
                <a:cs typeface="Noto Serif SC"/>
                <a:sym typeface="Noto Serif SC"/>
              </a:defRPr>
            </a:lvl1pPr>
            <a:lvl2pPr lvl="1" rtl="0">
              <a:spcBef>
                <a:spcPts val="0"/>
              </a:spcBef>
              <a:spcAft>
                <a:spcPts val="0"/>
              </a:spcAft>
              <a:buSzPts val="2800"/>
              <a:buFont typeface="Noto Serif SC"/>
              <a:buNone/>
              <a:defRPr>
                <a:latin typeface="Noto Serif SC"/>
                <a:ea typeface="Noto Serif SC"/>
                <a:cs typeface="Noto Serif SC"/>
                <a:sym typeface="Noto Serif SC"/>
              </a:defRPr>
            </a:lvl2pPr>
            <a:lvl3pPr lvl="2" rtl="0">
              <a:spcBef>
                <a:spcPts val="0"/>
              </a:spcBef>
              <a:spcAft>
                <a:spcPts val="0"/>
              </a:spcAft>
              <a:buSzPts val="2800"/>
              <a:buFont typeface="Noto Serif SC"/>
              <a:buNone/>
              <a:defRPr>
                <a:latin typeface="Noto Serif SC"/>
                <a:ea typeface="Noto Serif SC"/>
                <a:cs typeface="Noto Serif SC"/>
                <a:sym typeface="Noto Serif SC"/>
              </a:defRPr>
            </a:lvl3pPr>
            <a:lvl4pPr lvl="3" rtl="0">
              <a:spcBef>
                <a:spcPts val="0"/>
              </a:spcBef>
              <a:spcAft>
                <a:spcPts val="0"/>
              </a:spcAft>
              <a:buSzPts val="2800"/>
              <a:buFont typeface="Noto Serif SC"/>
              <a:buNone/>
              <a:defRPr>
                <a:latin typeface="Noto Serif SC"/>
                <a:ea typeface="Noto Serif SC"/>
                <a:cs typeface="Noto Serif SC"/>
                <a:sym typeface="Noto Serif SC"/>
              </a:defRPr>
            </a:lvl4pPr>
            <a:lvl5pPr lvl="4" rtl="0">
              <a:spcBef>
                <a:spcPts val="0"/>
              </a:spcBef>
              <a:spcAft>
                <a:spcPts val="0"/>
              </a:spcAft>
              <a:buSzPts val="2800"/>
              <a:buFont typeface="Noto Serif SC"/>
              <a:buNone/>
              <a:defRPr>
                <a:latin typeface="Noto Serif SC"/>
                <a:ea typeface="Noto Serif SC"/>
                <a:cs typeface="Noto Serif SC"/>
                <a:sym typeface="Noto Serif SC"/>
              </a:defRPr>
            </a:lvl5pPr>
            <a:lvl6pPr lvl="5" rtl="0">
              <a:spcBef>
                <a:spcPts val="0"/>
              </a:spcBef>
              <a:spcAft>
                <a:spcPts val="0"/>
              </a:spcAft>
              <a:buSzPts val="2800"/>
              <a:buFont typeface="Noto Serif SC"/>
              <a:buNone/>
              <a:defRPr>
                <a:latin typeface="Noto Serif SC"/>
                <a:ea typeface="Noto Serif SC"/>
                <a:cs typeface="Noto Serif SC"/>
                <a:sym typeface="Noto Serif SC"/>
              </a:defRPr>
            </a:lvl6pPr>
            <a:lvl7pPr lvl="6" rtl="0">
              <a:spcBef>
                <a:spcPts val="0"/>
              </a:spcBef>
              <a:spcAft>
                <a:spcPts val="0"/>
              </a:spcAft>
              <a:buSzPts val="2800"/>
              <a:buFont typeface="Noto Serif SC"/>
              <a:buNone/>
              <a:defRPr>
                <a:latin typeface="Noto Serif SC"/>
                <a:ea typeface="Noto Serif SC"/>
                <a:cs typeface="Noto Serif SC"/>
                <a:sym typeface="Noto Serif SC"/>
              </a:defRPr>
            </a:lvl7pPr>
            <a:lvl8pPr lvl="7" rtl="0">
              <a:spcBef>
                <a:spcPts val="0"/>
              </a:spcBef>
              <a:spcAft>
                <a:spcPts val="0"/>
              </a:spcAft>
              <a:buSzPts val="2800"/>
              <a:buFont typeface="Noto Serif SC"/>
              <a:buNone/>
              <a:defRPr>
                <a:latin typeface="Noto Serif SC"/>
                <a:ea typeface="Noto Serif SC"/>
                <a:cs typeface="Noto Serif SC"/>
                <a:sym typeface="Noto Serif SC"/>
              </a:defRPr>
            </a:lvl8pPr>
            <a:lvl9pPr lvl="8" rtl="0">
              <a:spcBef>
                <a:spcPts val="0"/>
              </a:spcBef>
              <a:spcAft>
                <a:spcPts val="0"/>
              </a:spcAft>
              <a:buSzPts val="2800"/>
              <a:buFont typeface="Noto Serif SC"/>
              <a:buNone/>
              <a:defRPr>
                <a:latin typeface="Noto Serif SC"/>
                <a:ea typeface="Noto Serif SC"/>
                <a:cs typeface="Noto Serif SC"/>
                <a:sym typeface="Noto Serif SC"/>
              </a:defRPr>
            </a:lvl9pPr>
          </a:lstStyle>
          <a:p/>
        </p:txBody>
      </p:sp>
      <p:sp>
        <p:nvSpPr>
          <p:cNvPr id="41" name="Google Shape;41;p9"/>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sz="1600">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10"/>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5" name="Google Shape;45;p10"/>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Font typeface="Noto Sans SC"/>
              <a:buChar char="●"/>
              <a:defRPr>
                <a:latin typeface="Noto Sans SC"/>
                <a:ea typeface="Noto Sans SC"/>
                <a:cs typeface="Noto Sans SC"/>
                <a:sym typeface="Noto Sans SC"/>
              </a:defRPr>
            </a:lvl1pPr>
            <a:lvl2pPr indent="-304800" lvl="1" marL="914400" rtl="0">
              <a:spcBef>
                <a:spcPts val="0"/>
              </a:spcBef>
              <a:spcAft>
                <a:spcPts val="0"/>
              </a:spcAft>
              <a:buSzPts val="1200"/>
              <a:buFont typeface="Noto Sans SC"/>
              <a:buChar char="○"/>
              <a:defRPr sz="1200">
                <a:latin typeface="Noto Sans SC"/>
                <a:ea typeface="Noto Sans SC"/>
                <a:cs typeface="Noto Sans SC"/>
                <a:sym typeface="Noto Sans SC"/>
              </a:defRPr>
            </a:lvl2pPr>
            <a:lvl3pPr indent="-304800" lvl="2" marL="1371600" rtl="0">
              <a:spcBef>
                <a:spcPts val="0"/>
              </a:spcBef>
              <a:spcAft>
                <a:spcPts val="0"/>
              </a:spcAft>
              <a:buSzPts val="1200"/>
              <a:buFont typeface="Noto Sans SC"/>
              <a:buChar char="■"/>
              <a:defRPr sz="1200">
                <a:latin typeface="Noto Sans SC"/>
                <a:ea typeface="Noto Sans SC"/>
                <a:cs typeface="Noto Sans SC"/>
                <a:sym typeface="Noto Sans SC"/>
              </a:defRPr>
            </a:lvl3pPr>
            <a:lvl4pPr indent="-304800" lvl="3" marL="1828800" rtl="0">
              <a:spcBef>
                <a:spcPts val="0"/>
              </a:spcBef>
              <a:spcAft>
                <a:spcPts val="0"/>
              </a:spcAft>
              <a:buSzPts val="1200"/>
              <a:buFont typeface="Noto Sans SC"/>
              <a:buChar char="●"/>
              <a:defRPr sz="1200">
                <a:latin typeface="Noto Sans SC"/>
                <a:ea typeface="Noto Sans SC"/>
                <a:cs typeface="Noto Sans SC"/>
                <a:sym typeface="Noto Sans SC"/>
              </a:defRPr>
            </a:lvl4pPr>
            <a:lvl5pPr indent="-304800" lvl="4" marL="2286000" rtl="0">
              <a:spcBef>
                <a:spcPts val="0"/>
              </a:spcBef>
              <a:spcAft>
                <a:spcPts val="0"/>
              </a:spcAft>
              <a:buSzPts val="1200"/>
              <a:buFont typeface="Noto Sans SC"/>
              <a:buChar char="○"/>
              <a:defRPr sz="1200">
                <a:latin typeface="Noto Sans SC"/>
                <a:ea typeface="Noto Sans SC"/>
                <a:cs typeface="Noto Sans SC"/>
                <a:sym typeface="Noto Sans SC"/>
              </a:defRPr>
            </a:lvl5pPr>
            <a:lvl6pPr indent="-304800" lvl="5" marL="2743200" rtl="0">
              <a:spcBef>
                <a:spcPts val="0"/>
              </a:spcBef>
              <a:spcAft>
                <a:spcPts val="0"/>
              </a:spcAft>
              <a:buSzPts val="1200"/>
              <a:buFont typeface="Noto Sans SC"/>
              <a:buChar char="■"/>
              <a:defRPr sz="1200">
                <a:latin typeface="Noto Sans SC"/>
                <a:ea typeface="Noto Sans SC"/>
                <a:cs typeface="Noto Sans SC"/>
                <a:sym typeface="Noto Sans SC"/>
              </a:defRPr>
            </a:lvl6pPr>
            <a:lvl7pPr indent="-304800" lvl="6" marL="3200400" rtl="0">
              <a:spcBef>
                <a:spcPts val="0"/>
              </a:spcBef>
              <a:spcAft>
                <a:spcPts val="0"/>
              </a:spcAft>
              <a:buSzPts val="1200"/>
              <a:buFont typeface="Noto Sans SC"/>
              <a:buChar char="●"/>
              <a:defRPr sz="1200">
                <a:latin typeface="Noto Sans SC"/>
                <a:ea typeface="Noto Sans SC"/>
                <a:cs typeface="Noto Sans SC"/>
                <a:sym typeface="Noto Sans SC"/>
              </a:defRPr>
            </a:lvl7pPr>
            <a:lvl8pPr indent="-304800" lvl="7" marL="3657600" rtl="0">
              <a:spcBef>
                <a:spcPts val="0"/>
              </a:spcBef>
              <a:spcAft>
                <a:spcPts val="0"/>
              </a:spcAft>
              <a:buSzPts val="1200"/>
              <a:buFont typeface="Noto Sans SC"/>
              <a:buChar char="○"/>
              <a:defRPr sz="1200">
                <a:latin typeface="Noto Sans SC"/>
                <a:ea typeface="Noto Sans SC"/>
                <a:cs typeface="Noto Sans SC"/>
                <a:sym typeface="Noto Sans SC"/>
              </a:defRPr>
            </a:lvl8pPr>
            <a:lvl9pPr indent="-304800" lvl="8" marL="4114800" rtl="0">
              <a:spcBef>
                <a:spcPts val="0"/>
              </a:spcBef>
              <a:spcAft>
                <a:spcPts val="0"/>
              </a:spcAft>
              <a:buSzPts val="1200"/>
              <a:buFont typeface="Noto Sans SC"/>
              <a:buChar char="■"/>
              <a:defRPr sz="1200">
                <a:latin typeface="Noto Sans SC"/>
                <a:ea typeface="Noto Sans SC"/>
                <a:cs typeface="Noto Sans SC"/>
                <a:sym typeface="Noto Sans SC"/>
              </a:defRPr>
            </a:lvl9pPr>
          </a:lstStyle>
          <a:p/>
        </p:txBody>
      </p:sp>
      <p:sp>
        <p:nvSpPr>
          <p:cNvPr id="46" name="Google Shape;46;p10"/>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a:spcBef>
                <a:spcPts val="0"/>
              </a:spcBef>
              <a:spcAft>
                <a:spcPts val="0"/>
              </a:spcAft>
              <a:buSzPts val="2800"/>
              <a:buFont typeface="Noto Serif SC"/>
              <a:buNone/>
              <a:defRPr b="0">
                <a:latin typeface="Noto Serif SC"/>
                <a:ea typeface="Noto Serif SC"/>
                <a:cs typeface="Noto Serif SC"/>
                <a:sym typeface="Noto Serif S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0"/>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Noto Sans SC"/>
              <a:buNone/>
              <a:defRPr b="1" sz="1600">
                <a:solidFill>
                  <a:srgbClr val="000000"/>
                </a:solidFill>
                <a:latin typeface="Noto Sans SC"/>
                <a:ea typeface="Noto Sans SC"/>
                <a:cs typeface="Noto Sans SC"/>
                <a:sym typeface="Noto Sans SC"/>
              </a:defRPr>
            </a:lvl1pPr>
            <a:lvl2pPr lvl="1" rtl="0">
              <a:spcBef>
                <a:spcPts val="0"/>
              </a:spcBef>
              <a:spcAft>
                <a:spcPts val="0"/>
              </a:spcAft>
              <a:buSzPts val="1200"/>
              <a:buFont typeface="Noto Sans SC"/>
              <a:buNone/>
              <a:defRPr b="1">
                <a:latin typeface="Noto Sans SC"/>
                <a:ea typeface="Noto Sans SC"/>
                <a:cs typeface="Noto Sans SC"/>
                <a:sym typeface="Noto Sans SC"/>
              </a:defRPr>
            </a:lvl2pPr>
            <a:lvl3pPr lvl="2" rtl="0">
              <a:spcBef>
                <a:spcPts val="0"/>
              </a:spcBef>
              <a:spcAft>
                <a:spcPts val="0"/>
              </a:spcAft>
              <a:buSzPts val="1200"/>
              <a:buFont typeface="Noto Sans SC"/>
              <a:buNone/>
              <a:defRPr b="1">
                <a:latin typeface="Noto Sans SC"/>
                <a:ea typeface="Noto Sans SC"/>
                <a:cs typeface="Noto Sans SC"/>
                <a:sym typeface="Noto Sans SC"/>
              </a:defRPr>
            </a:lvl3pPr>
            <a:lvl4pPr lvl="3" rtl="0">
              <a:spcBef>
                <a:spcPts val="0"/>
              </a:spcBef>
              <a:spcAft>
                <a:spcPts val="0"/>
              </a:spcAft>
              <a:buSzPts val="1200"/>
              <a:buFont typeface="Noto Sans SC"/>
              <a:buNone/>
              <a:defRPr b="1">
                <a:latin typeface="Noto Sans SC"/>
                <a:ea typeface="Noto Sans SC"/>
                <a:cs typeface="Noto Sans SC"/>
                <a:sym typeface="Noto Sans SC"/>
              </a:defRPr>
            </a:lvl4pPr>
            <a:lvl5pPr lvl="4" rtl="0">
              <a:spcBef>
                <a:spcPts val="0"/>
              </a:spcBef>
              <a:spcAft>
                <a:spcPts val="0"/>
              </a:spcAft>
              <a:buSzPts val="1200"/>
              <a:buFont typeface="Noto Sans SC"/>
              <a:buNone/>
              <a:defRPr b="1">
                <a:latin typeface="Noto Sans SC"/>
                <a:ea typeface="Noto Sans SC"/>
                <a:cs typeface="Noto Sans SC"/>
                <a:sym typeface="Noto Sans SC"/>
              </a:defRPr>
            </a:lvl5pPr>
            <a:lvl6pPr lvl="5" rtl="0">
              <a:spcBef>
                <a:spcPts val="0"/>
              </a:spcBef>
              <a:spcAft>
                <a:spcPts val="0"/>
              </a:spcAft>
              <a:buSzPts val="1200"/>
              <a:buFont typeface="Noto Sans SC"/>
              <a:buNone/>
              <a:defRPr b="1">
                <a:latin typeface="Noto Sans SC"/>
                <a:ea typeface="Noto Sans SC"/>
                <a:cs typeface="Noto Sans SC"/>
                <a:sym typeface="Noto Sans SC"/>
              </a:defRPr>
            </a:lvl6pPr>
            <a:lvl7pPr lvl="6" rtl="0">
              <a:spcBef>
                <a:spcPts val="0"/>
              </a:spcBef>
              <a:spcAft>
                <a:spcPts val="0"/>
              </a:spcAft>
              <a:buSzPts val="1200"/>
              <a:buFont typeface="Noto Sans SC"/>
              <a:buNone/>
              <a:defRPr b="1">
                <a:latin typeface="Noto Sans SC"/>
                <a:ea typeface="Noto Sans SC"/>
                <a:cs typeface="Noto Sans SC"/>
                <a:sym typeface="Noto Sans SC"/>
              </a:defRPr>
            </a:lvl7pPr>
            <a:lvl8pPr lvl="7" rtl="0">
              <a:spcBef>
                <a:spcPts val="0"/>
              </a:spcBef>
              <a:spcAft>
                <a:spcPts val="0"/>
              </a:spcAft>
              <a:buSzPts val="1200"/>
              <a:buFont typeface="Noto Sans SC"/>
              <a:buNone/>
              <a:defRPr b="1">
                <a:latin typeface="Noto Sans SC"/>
                <a:ea typeface="Noto Sans SC"/>
                <a:cs typeface="Noto Sans SC"/>
                <a:sym typeface="Noto Sans SC"/>
              </a:defRPr>
            </a:lvl8pPr>
            <a:lvl9pPr lvl="8" rtl="0">
              <a:spcBef>
                <a:spcPts val="0"/>
              </a:spcBef>
              <a:spcAft>
                <a:spcPts val="0"/>
              </a:spcAft>
              <a:buSzPts val="1200"/>
              <a:buFont typeface="Noto Sans SC"/>
              <a:buNone/>
              <a:defRPr b="1">
                <a:latin typeface="Noto Sans SC"/>
                <a:ea typeface="Noto Sans SC"/>
                <a:cs typeface="Noto Sans SC"/>
                <a:sym typeface="Noto Sans S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US"/>
              <a:t>‹#›</a:t>
            </a:fld>
            <a:endParaRPr sz="700"/>
          </a:p>
        </p:txBody>
      </p:sp>
      <p:sp>
        <p:nvSpPr>
          <p:cNvPr id="9" name="Google Shape;9;p1"/>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US" sz="600" u="none" cap="none" strike="noStrike">
                <a:solidFill>
                  <a:srgbClr val="999999"/>
                </a:solidFill>
                <a:latin typeface="Inter"/>
                <a:ea typeface="Inter"/>
                <a:cs typeface="Inter"/>
                <a:sym typeface="Inter"/>
              </a:rPr>
              <a:t>© </a:t>
            </a:r>
            <a:r>
              <a:rPr lang="en-US" sz="600">
                <a:solidFill>
                  <a:srgbClr val="999999"/>
                </a:solidFill>
                <a:latin typeface="Inter"/>
                <a:ea typeface="Inter"/>
                <a:cs typeface="Inter"/>
                <a:sym typeface="Inter"/>
              </a:rPr>
              <a:t>2021 </a:t>
            </a:r>
            <a:r>
              <a:rPr i="0" lang="en-US" sz="600" u="none" cap="none" strike="noStrike">
                <a:solidFill>
                  <a:srgbClr val="999999"/>
                </a:solidFill>
                <a:latin typeface="Inter"/>
                <a:ea typeface="Inter"/>
                <a:cs typeface="Inter"/>
                <a:sym typeface="Inter"/>
              </a:rPr>
              <a:t>Thought</a:t>
            </a:r>
            <a:r>
              <a:rPr lang="en-US" sz="600">
                <a:solidFill>
                  <a:srgbClr val="999999"/>
                </a:solidFill>
                <a:latin typeface="Inter"/>
                <a:ea typeface="Inter"/>
                <a:cs typeface="Inter"/>
                <a:sym typeface="Inter"/>
              </a:rPr>
              <a:t>w</a:t>
            </a:r>
            <a:r>
              <a:rPr i="0" lang="en-US"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github.com/deesyx/heima/blob/master/images/%E4%BB%BB%E4%BD%A0%E8%A1%8C.drawio.png"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docs.google.com/document/d/18ixPfbsYZWX_kDRI211K8-rlpIT6TguMTBKfYivMxAA/edi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solidFill>
                  <a:schemeClr val="accent1"/>
                </a:solidFill>
              </a:rPr>
              <a:t>【项目名称】 On-Boarding </a:t>
            </a:r>
            <a:endParaRPr sz="3200">
              <a:solidFill>
                <a:schemeClr val="accent1"/>
              </a:solidFill>
            </a:endParaRPr>
          </a:p>
        </p:txBody>
      </p:sp>
      <p:sp>
        <p:nvSpPr>
          <p:cNvPr id="82" name="Google Shape;82;p1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胡炫光</a:t>
            </a:r>
            <a:endParaRPr sz="1600"/>
          </a:p>
          <a:p>
            <a:pPr indent="0" lvl="0" marL="0" rtl="0" algn="l">
              <a:spcBef>
                <a:spcPts val="0"/>
              </a:spcBef>
              <a:spcAft>
                <a:spcPts val="0"/>
              </a:spcAft>
              <a:buNone/>
            </a:pPr>
            <a:r>
              <a:rPr lang="en-US" sz="1600"/>
              <a:t>港澳</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业务建模图</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7"/>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按照图例和</a:t>
            </a:r>
            <a:r>
              <a:rPr b="0" lang="en-US" sz="1300"/>
              <a:t>规范</a:t>
            </a:r>
            <a:r>
              <a:rPr b="0" lang="en-US" sz="1300"/>
              <a:t>绘制建模图、描述合同、履约凭证、参与者、</a:t>
            </a:r>
            <a:r>
              <a:rPr b="0" lang="en-US" sz="1300"/>
              <a:t>角色、领域逻辑/三方系统/凭证角色化</a:t>
            </a:r>
            <a:r>
              <a:rPr b="0" lang="en-US" sz="1300"/>
              <a:t>以及它们</a:t>
            </a:r>
            <a:r>
              <a:rPr b="0" lang="en-US" sz="1300"/>
              <a:t>之间的数量</a:t>
            </a:r>
            <a:r>
              <a:rPr b="0" lang="en-US" sz="1300"/>
              <a:t>关系，</a:t>
            </a:r>
            <a:r>
              <a:rPr b="0" lang="en-US" sz="1300"/>
              <a:t>使用</a:t>
            </a:r>
            <a:r>
              <a:rPr b="0" lang="en-US" sz="1300"/>
              <a:t>划线标出上下文边界，并为每个上下文命名。</a:t>
            </a:r>
            <a:r>
              <a:rPr b="0" lang="en-US" sz="1300"/>
              <a:t>凭证名称使用中文。</a:t>
            </a:r>
            <a:endParaRPr b="0" sz="1300"/>
          </a:p>
          <a:p>
            <a:pPr indent="0" lvl="0" marL="0" rtl="0" algn="l">
              <a:spcBef>
                <a:spcPts val="1200"/>
              </a:spcBef>
              <a:spcAft>
                <a:spcPts val="1200"/>
              </a:spcAft>
              <a:buNone/>
            </a:pPr>
            <a:r>
              <a:t/>
            </a:r>
            <a:endParaRPr/>
          </a:p>
        </p:txBody>
      </p:sp>
      <p:sp>
        <p:nvSpPr>
          <p:cNvPr id="173" name="Google Shape;173;p27"/>
          <p:cNvSpPr txBox="1"/>
          <p:nvPr>
            <p:ph idx="2" type="subTitle"/>
          </p:nvPr>
        </p:nvSpPr>
        <p:spPr>
          <a:xfrm>
            <a:off x="4096500" y="4502750"/>
            <a:ext cx="1711800" cy="393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US" sz="1300"/>
              <a:t>大图见：</a:t>
            </a:r>
            <a:r>
              <a:rPr b="0" lang="en-US" sz="1300" u="sng">
                <a:solidFill>
                  <a:srgbClr val="1155CC"/>
                </a:solidFill>
                <a:hlinkClick r:id="rId3">
                  <a:extLst>
                    <a:ext uri="{A12FA001-AC4F-418D-AE19-62706E023703}">
                      <ahyp:hlinkClr val="tx"/>
                    </a:ext>
                  </a:extLst>
                </a:hlinkClick>
              </a:rPr>
              <a:t>业务建模图</a:t>
            </a:r>
            <a:endParaRPr b="0" sz="1300">
              <a:solidFill>
                <a:srgbClr val="1155CC"/>
              </a:solidFill>
            </a:endParaRPr>
          </a:p>
          <a:p>
            <a:pPr indent="0" lvl="0" marL="0" rtl="0" algn="l">
              <a:spcBef>
                <a:spcPts val="1200"/>
              </a:spcBef>
              <a:spcAft>
                <a:spcPts val="1200"/>
              </a:spcAft>
              <a:buNone/>
            </a:pPr>
            <a:r>
              <a:t/>
            </a:r>
            <a:endParaRPr/>
          </a:p>
        </p:txBody>
      </p:sp>
      <p:pic>
        <p:nvPicPr>
          <p:cNvPr id="174" name="Google Shape;174;p27"/>
          <p:cNvPicPr preferRelativeResize="0"/>
          <p:nvPr/>
        </p:nvPicPr>
        <p:blipFill rotWithShape="1">
          <a:blip r:embed="rId4">
            <a:alphaModFix/>
          </a:blip>
          <a:srcRect b="0" l="29" r="19" t="0"/>
          <a:stretch/>
        </p:blipFill>
        <p:spPr>
          <a:xfrm>
            <a:off x="152400" y="1436600"/>
            <a:ext cx="3791698" cy="34862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2 架构设计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服务与业务能力</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企业差旅服务上下文</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3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192" name="Google Shape;192;p30"/>
          <p:cNvGraphicFramePr/>
          <p:nvPr/>
        </p:nvGraphicFramePr>
        <p:xfrm>
          <a:off x="525975" y="1234525"/>
          <a:ext cx="3000000" cy="3000000"/>
        </p:xfrm>
        <a:graphic>
          <a:graphicData uri="http://schemas.openxmlformats.org/drawingml/2006/table">
            <a:tbl>
              <a:tblPr>
                <a:noFill/>
                <a:tableStyleId>{04F90136-C050-403F-82D0-4B0C105CAD79}</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/travel-delegation-requests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a:t>
                      </a:r>
                      <a:r>
                        <a:rPr lang="en-US" sz="900">
                          <a:solidFill>
                            <a:schemeClr val="dk1"/>
                          </a:solidFill>
                          <a:latin typeface="Noto Sans SC"/>
                          <a:ea typeface="Noto Sans SC"/>
                          <a:cs typeface="Noto Sans SC"/>
                          <a:sym typeface="Noto Sans SC"/>
                        </a:rPr>
                        <a:t>差旅管理部门替企业客户提交差旅服务托管请求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/travel-delegation-requests/{rid}/proposal</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任你行差旅管理部门提交差旅管理方案</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/travel-contracts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任你行差旅管理部门与客户签订企业差旅服务协议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/travel-contracts/{cid}/fixd-fee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任你行财务部门请求支付固定服务费用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3rd System/企业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/travel-contracts/{cid}/fixd-fee/confirmation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企业财务确认固定服务费用支付结果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cancellation</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企业财务终止企业差旅服务协议</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企业提交管理账号开通请求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/travel-contracts/{cid}/manager-account/confirmation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任你行客户关系部设置管理账号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0" name="Google Shape;200;p31"/>
          <p:cNvGraphicFramePr/>
          <p:nvPr/>
        </p:nvGraphicFramePr>
        <p:xfrm>
          <a:off x="525975" y="1234525"/>
          <a:ext cx="3000000" cy="3000000"/>
        </p:xfrm>
        <a:graphic>
          <a:graphicData uri="http://schemas.openxmlformats.org/drawingml/2006/table">
            <a:tbl>
              <a:tblPr>
                <a:noFill/>
                <a:tableStyleId>{04F90136-C050-403F-82D0-4B0C105CAD79}</a:tableStyleId>
              </a:tblPr>
              <a:tblGrid>
                <a:gridCol w="752975"/>
                <a:gridCol w="703375"/>
                <a:gridCol w="2749250"/>
                <a:gridCol w="2656925"/>
                <a:gridCol w="1020475"/>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/travel-contracts/{cid}/account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企业管理员提交员工账号开通请求</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/travel-contracts/{cid}/account/confirmation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任你行客户关系部设置员工账号</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企业财务提交月度报销请求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reimbursements/{mid}/confirmation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平台确认月度报销记录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/travel-contracts/{cid}/reimbursements/{mid}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企业财务</a:t>
                      </a:r>
                      <a:r>
                        <a:rPr lang="en-US" sz="900">
                          <a:latin typeface="Noto Sans SC"/>
                          <a:ea typeface="Noto Sans SC"/>
                          <a:cs typeface="Noto Sans SC"/>
                          <a:sym typeface="Noto Sans SC"/>
                        </a:rPr>
                        <a:t>查看月度报销记录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Open Sans"/>
                          <a:ea typeface="Open Sans"/>
                          <a:cs typeface="Open Sans"/>
                          <a:sym typeface="Open Sans"/>
                        </a:rPr>
                        <a:t>business-orders/{mid}</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a:t>
                      </a:r>
                      <a:r>
                        <a:rPr lang="en-US" sz="900">
                          <a:solidFill>
                            <a:schemeClr val="dk1"/>
                          </a:solidFill>
                          <a:latin typeface="Noto Sans SC"/>
                          <a:ea typeface="Noto Sans SC"/>
                          <a:cs typeface="Noto Sans SC"/>
                          <a:sym typeface="Noto Sans SC"/>
                        </a:rPr>
                        <a:t>查看月度因公订单记录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任你行财务部提交月度结算支付请求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企业财务和平台财务部门查看月度结算支付详情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3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08" name="Google Shape;208;p32"/>
          <p:cNvGraphicFramePr/>
          <p:nvPr/>
        </p:nvGraphicFramePr>
        <p:xfrm>
          <a:off x="525975" y="1234525"/>
          <a:ext cx="3000000" cy="3000000"/>
        </p:xfrm>
        <a:graphic>
          <a:graphicData uri="http://schemas.openxmlformats.org/drawingml/2006/table">
            <a:tbl>
              <a:tblPr>
                <a:noFill/>
                <a:tableStyleId>{04F90136-C050-403F-82D0-4B0C105CAD79}</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a:t>
                      </a:r>
                      <a:r>
                        <a:rPr lang="en-US" sz="900">
                          <a:solidFill>
                            <a:schemeClr val="dk1"/>
                          </a:solidFill>
                          <a:latin typeface="Noto Sans SC"/>
                          <a:ea typeface="Noto Sans SC"/>
                          <a:cs typeface="Noto Sans SC"/>
                          <a:sym typeface="Noto Sans SC"/>
                        </a:rPr>
                        <a:t>业财务确认月度结算支付结果</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企业财务请求开具固定服务费发票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a:t>
                      </a:r>
                      <a:r>
                        <a:rPr lang="en-US" sz="900">
                          <a:solidFill>
                            <a:schemeClr val="dk1"/>
                          </a:solidFill>
                          <a:latin typeface="Noto Sans SC"/>
                          <a:ea typeface="Noto Sans SC"/>
                          <a:cs typeface="Noto Sans SC"/>
                          <a:sym typeface="Noto Sans SC"/>
                        </a:rPr>
                        <a:t>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fixed-fee-invoice/confirmation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a:t>
                      </a:r>
                      <a:r>
                        <a:rPr lang="en-US" sz="900">
                          <a:solidFill>
                            <a:schemeClr val="dk1"/>
                          </a:solidFill>
                          <a:latin typeface="Noto Sans SC"/>
                          <a:ea typeface="Noto Sans SC"/>
                          <a:cs typeface="Noto Sans SC"/>
                          <a:sym typeface="Noto Sans SC"/>
                        </a:rPr>
                        <a:t>固定服务费发票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/monthly-settlement-invoices/{mid}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企业财务请求开具月度结算发票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/travel-contracts/{cid}/monthly-settlement-invoices/{mid}/confirmation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平台确认开具月度结算发票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/travel-contracts/{cid}/monthly-settlements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企业财务查看所有月度结算支付详情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/travel-contracts/{cid}/monthly-settlements</a:t>
                      </a:r>
                      <a:r>
                        <a:rPr lang="en-US" sz="900">
                          <a:solidFill>
                            <a:schemeClr val="dk1"/>
                          </a:solidFill>
                          <a:latin typeface="Noto Sans SC"/>
                          <a:ea typeface="Noto Sans SC"/>
                          <a:cs typeface="Noto Sans SC"/>
                          <a:sym typeface="Noto Sans SC"/>
                        </a:rPr>
                        <a:t>-invoices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a:t>
                      </a:r>
                      <a:r>
                        <a:rPr lang="en-US" sz="900">
                          <a:solidFill>
                            <a:schemeClr val="dk1"/>
                          </a:solidFill>
                          <a:latin typeface="Noto Sans SC"/>
                          <a:ea typeface="Noto Sans SC"/>
                          <a:cs typeface="Noto Sans SC"/>
                          <a:sym typeface="Noto Sans SC"/>
                        </a:rPr>
                        <a:t>所有</a:t>
                      </a:r>
                      <a:r>
                        <a:rPr lang="en-US" sz="900">
                          <a:solidFill>
                            <a:schemeClr val="dk1"/>
                          </a:solidFill>
                          <a:latin typeface="Noto Sans SC"/>
                          <a:ea typeface="Noto Sans SC"/>
                          <a:cs typeface="Noto Sans SC"/>
                          <a:sym typeface="Noto Sans SC"/>
                        </a:rPr>
                        <a:t>月度结算</a:t>
                      </a:r>
                      <a:r>
                        <a:rPr lang="en-US" sz="900">
                          <a:solidFill>
                            <a:schemeClr val="dk1"/>
                          </a:solidFill>
                          <a:latin typeface="Noto Sans SC"/>
                          <a:ea typeface="Noto Sans SC"/>
                          <a:cs typeface="Noto Sans SC"/>
                          <a:sym typeface="Noto Sans SC"/>
                        </a:rPr>
                        <a:t>发票</a:t>
                      </a:r>
                      <a:r>
                        <a:rPr lang="en-US" sz="900">
                          <a:solidFill>
                            <a:schemeClr val="dk1"/>
                          </a:solidFill>
                          <a:latin typeface="Noto Sans SC"/>
                          <a:ea typeface="Noto Sans SC"/>
                          <a:cs typeface="Noto Sans SC"/>
                          <a:sym typeface="Noto Sans SC"/>
                        </a:rPr>
                        <a:t>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/travel-contracts/{cid}/reimbursements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企业财务查看所有报销</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企业差旅服务上下文</a:t>
            </a:r>
            <a:endParaRPr/>
          </a:p>
        </p:txBody>
      </p:sp>
      <p:sp>
        <p:nvSpPr>
          <p:cNvPr id="214" name="Google Shape;21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16" name="Google Shape;216;p33"/>
          <p:cNvGraphicFramePr/>
          <p:nvPr/>
        </p:nvGraphicFramePr>
        <p:xfrm>
          <a:off x="525975" y="1234525"/>
          <a:ext cx="3000000" cy="3000000"/>
        </p:xfrm>
        <a:graphic>
          <a:graphicData uri="http://schemas.openxmlformats.org/drawingml/2006/table">
            <a:tbl>
              <a:tblPr>
                <a:noFill/>
                <a:tableStyleId>{04F90136-C050-403F-82D0-4B0C105CAD79}</a:tableStyleId>
              </a:tblPr>
              <a:tblGrid>
                <a:gridCol w="869325"/>
                <a:gridCol w="695025"/>
                <a:gridCol w="3056700"/>
                <a:gridCol w="2266400"/>
                <a:gridCol w="99555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a:t>
                      </a:r>
                      <a:r>
                        <a:rPr lang="en-US" sz="900">
                          <a:solidFill>
                            <a:schemeClr val="dk1"/>
                          </a:solidFill>
                          <a:latin typeface="Noto Sans SC"/>
                          <a:ea typeface="Noto Sans SC"/>
                          <a:cs typeface="Noto Sans SC"/>
                          <a:sym typeface="Noto Sans SC"/>
                        </a:rPr>
                        <a:t>/</a:t>
                      </a:r>
                      <a:r>
                        <a:rPr lang="en-US" sz="900">
                          <a:solidFill>
                            <a:schemeClr val="dk1"/>
                          </a:solidFill>
                          <a:latin typeface="Open Sans"/>
                          <a:ea typeface="Open Sans"/>
                          <a:cs typeface="Open Sans"/>
                          <a:sym typeface="Open Sans"/>
                        </a:rPr>
                        <a:t>business-orders</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企业财务查看所有</a:t>
                      </a:r>
                      <a:r>
                        <a:rPr lang="en-US" sz="900">
                          <a:solidFill>
                            <a:schemeClr val="dk1"/>
                          </a:solidFill>
                          <a:latin typeface="Noto Sans SC"/>
                          <a:ea typeface="Noto Sans SC"/>
                          <a:cs typeface="Noto Sans SC"/>
                          <a:sym typeface="Noto Sans SC"/>
                        </a:rPr>
                        <a:t>因公订单记录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/travel-contracts/{cid}/fixed-fee-invoice</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lnSpc>
                          <a:spcPct val="105000"/>
                        </a:lnSpc>
                        <a:spcBef>
                          <a:spcPts val="0"/>
                        </a:spcBef>
                        <a:spcAft>
                          <a:spcPts val="1200"/>
                        </a:spcAft>
                        <a:buClr>
                          <a:schemeClr val="dk1"/>
                        </a:buClr>
                        <a:buSzPts val="440"/>
                        <a:buFont typeface="Arial"/>
                        <a:buNone/>
                      </a:pPr>
                      <a:r>
                        <a:rPr lang="en-US" sz="900">
                          <a:solidFill>
                            <a:schemeClr val="dk1"/>
                          </a:solidFill>
                          <a:latin typeface="Noto Sans SC"/>
                          <a:ea typeface="Noto Sans SC"/>
                          <a:cs typeface="Noto Sans SC"/>
                          <a:sym typeface="Noto Sans SC"/>
                        </a:rPr>
                        <a:t>企业/平台查看固定服务费发票开具详情</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企业差旅服务</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a:t>
            </a:r>
            <a:r>
              <a:rPr lang="en-US"/>
              <a:t>机票订单买卖</a:t>
            </a:r>
            <a:r>
              <a:rPr lang="en-US"/>
              <a:t>上下文</a:t>
            </a:r>
            <a:endParaRPr/>
          </a:p>
        </p:txBody>
      </p:sp>
      <p:sp>
        <p:nvSpPr>
          <p:cNvPr id="222" name="Google Shape;22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3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24" name="Google Shape;224;p34"/>
          <p:cNvGraphicFramePr/>
          <p:nvPr/>
        </p:nvGraphicFramePr>
        <p:xfrm>
          <a:off x="525975" y="1234525"/>
          <a:ext cx="3000000" cy="3000000"/>
        </p:xfrm>
        <a:graphic>
          <a:graphicData uri="http://schemas.openxmlformats.org/drawingml/2006/table">
            <a:tbl>
              <a:tblPr>
                <a:noFill/>
                <a:tableStyleId>{04F90136-C050-403F-82D0-4B0C105CAD79}</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t>
                      </a:r>
                      <a:r>
                        <a:rPr lang="en-US" sz="900">
                          <a:solidFill>
                            <a:schemeClr val="dk1"/>
                          </a:solidFill>
                          <a:latin typeface="Noto Sans SC"/>
                          <a:ea typeface="Noto Sans SC"/>
                          <a:cs typeface="Noto Sans SC"/>
                          <a:sym typeface="Noto Sans SC"/>
                        </a:rPr>
                        <a:t>air-ticket-request/proposals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企业出行人查看出行方案</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a:t>
                      </a:r>
                      <a:r>
                        <a:rPr lang="en-US" sz="900">
                          <a:latin typeface="Noto Sans SC"/>
                          <a:ea typeface="Noto Sans SC"/>
                          <a:cs typeface="Noto Sans SC"/>
                          <a:sym typeface="Noto Sans SC"/>
                        </a:rPr>
                        <a:t>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企业出行人完成预定</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a:t>
                      </a:r>
                      <a:r>
                        <a:rPr lang="en-US" sz="900">
                          <a:solidFill>
                            <a:schemeClr val="dk1"/>
                          </a:solidFill>
                          <a:latin typeface="Noto Sans SC"/>
                          <a:ea typeface="Noto Sans SC"/>
                          <a:cs typeface="Noto Sans SC"/>
                          <a:sym typeface="Noto Sans SC"/>
                        </a:rPr>
                        <a:t>出行人查看订单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企业出行人查看因私机票订单支付请求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3rd System/企业出行人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/air-ticket-order-contracts/{cid}/personal-payment/confirmation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latin typeface="Noto Sans SC"/>
                          <a:ea typeface="Noto Sans SC"/>
                          <a:cs typeface="Noto Sans SC"/>
                          <a:sym typeface="Noto Sans SC"/>
                        </a:rPr>
                        <a:t>企业出行人确认因私机票订单支付结果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企业出行人提交</a:t>
                      </a:r>
                      <a:r>
                        <a:rPr lang="en-US" sz="900">
                          <a:solidFill>
                            <a:schemeClr val="dk1"/>
                          </a:solidFill>
                          <a:latin typeface="Noto Sans SC"/>
                          <a:ea typeface="Noto Sans SC"/>
                          <a:cs typeface="Noto Sans SC"/>
                          <a:sym typeface="Noto Sans SC"/>
                        </a:rPr>
                        <a:t>因公机票订单支付请求</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a:t>
                      </a:r>
                      <a:r>
                        <a:rPr lang="en-US" sz="900">
                          <a:solidFill>
                            <a:schemeClr val="dk1"/>
                          </a:solidFill>
                          <a:latin typeface="Noto Sans SC"/>
                          <a:ea typeface="Noto Sans SC"/>
                          <a:cs typeface="Noto Sans SC"/>
                          <a:sym typeface="Noto Sans SC"/>
                        </a:rPr>
                        <a:t>确认因公机票订单支付结果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/air-ticket-order-contracts/{cid}/business-payment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企业出行人查看因公机票订单支付请求详情</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业务能力表 - 机票订单买卖上下文</a:t>
            </a:r>
            <a:endParaRPr/>
          </a:p>
        </p:txBody>
      </p:sp>
      <p:sp>
        <p:nvSpPr>
          <p:cNvPr id="230" name="Google Shape;23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31" name="Google Shape;231;p3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业务建模将模型实现为 RESTful API</a:t>
            </a:r>
            <a:endParaRPr/>
          </a:p>
        </p:txBody>
      </p:sp>
      <p:graphicFrame>
        <p:nvGraphicFramePr>
          <p:cNvPr id="232" name="Google Shape;232;p35"/>
          <p:cNvGraphicFramePr/>
          <p:nvPr/>
        </p:nvGraphicFramePr>
        <p:xfrm>
          <a:off x="525975" y="1234525"/>
          <a:ext cx="3000000" cy="3000000"/>
        </p:xfrm>
        <a:graphic>
          <a:graphicData uri="http://schemas.openxmlformats.org/drawingml/2006/table">
            <a:tbl>
              <a:tblPr>
                <a:noFill/>
                <a:tableStyleId>{04F90136-C050-403F-82D0-4B0C105CAD79}</a:tableStyleId>
              </a:tblPr>
              <a:tblGrid>
                <a:gridCol w="869325"/>
                <a:gridCol w="661800"/>
                <a:gridCol w="2583075"/>
                <a:gridCol w="2731700"/>
                <a:gridCol w="1037100"/>
              </a:tblGrid>
              <a:tr h="381000">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 角色</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Method</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URI</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US" sz="1000">
                          <a:solidFill>
                            <a:schemeClr val="lt1"/>
                          </a:solidFill>
                          <a:latin typeface="Noto Sans SC"/>
                          <a:ea typeface="Noto Sans SC"/>
                          <a:cs typeface="Noto Sans SC"/>
                          <a:sym typeface="Noto Sans SC"/>
                        </a:rPr>
                        <a:t>业务能力服务</a:t>
                      </a:r>
                      <a:endParaRPr b="1" sz="1000">
                        <a:solidFill>
                          <a:schemeClr val="lt1"/>
                        </a:solidFill>
                        <a:latin typeface="Noto Sans SC"/>
                        <a:ea typeface="Noto Sans SC"/>
                        <a:cs typeface="Noto Sans SC"/>
                        <a:sym typeface="Noto Sans SC"/>
                      </a:endParaRPr>
                    </a:p>
                    <a:p>
                      <a:pPr indent="0" lvl="0" marL="0" rtl="0" algn="l">
                        <a:spcBef>
                          <a:spcPts val="0"/>
                        </a:spcBef>
                        <a:spcAft>
                          <a:spcPts val="0"/>
                        </a:spcAft>
                        <a:buNone/>
                      </a:pPr>
                      <a:r>
                        <a:t/>
                      </a:r>
                      <a:endParaRPr b="1" sz="1000">
                        <a:solidFill>
                          <a:schemeClr val="lt1"/>
                        </a:solidFill>
                        <a:latin typeface="Noto Sans SC"/>
                        <a:ea typeface="Noto Sans SC"/>
                        <a:cs typeface="Noto Sans SC"/>
                        <a:sym typeface="Noto Sans SC"/>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企业出行人查看</a:t>
                      </a:r>
                      <a:r>
                        <a:rPr lang="en-US" sz="900">
                          <a:solidFill>
                            <a:schemeClr val="dk1"/>
                          </a:solidFill>
                          <a:latin typeface="Noto Sans SC"/>
                          <a:ea typeface="Noto Sans SC"/>
                          <a:cs typeface="Noto Sans SC"/>
                          <a:sym typeface="Noto Sans SC"/>
                        </a:rPr>
                        <a:t>机票行程单</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3rd System/平台</a:t>
                      </a:r>
                      <a:endParaRPr sz="900">
                        <a:solidFill>
                          <a:schemeClr val="dk1"/>
                        </a:solidFill>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/air-ticket-order-contracts/{cid}/itinerary/confirmation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平台确认机票行程单结果</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POST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/air-ticket-order-contracts/{cid}/cancellation</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r>
                        <a:rPr lang="en-US" sz="900">
                          <a:solidFill>
                            <a:schemeClr val="dk1"/>
                          </a:solidFill>
                          <a:latin typeface="Noto Sans SC"/>
                          <a:ea typeface="Noto Sans SC"/>
                          <a:cs typeface="Noto Sans SC"/>
                          <a:sym typeface="Noto Sans SC"/>
                        </a:rPr>
                        <a:t>取消订单</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企业出行人</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GET</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/air-ticket-order-contracts</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latin typeface="Noto Sans SC"/>
                          <a:ea typeface="Noto Sans SC"/>
                          <a:cs typeface="Noto Sans SC"/>
                          <a:sym typeface="Noto Sans SC"/>
                        </a:rPr>
                        <a:t>企业出行人查看</a:t>
                      </a:r>
                      <a:r>
                        <a:rPr lang="en-US" sz="900">
                          <a:latin typeface="Noto Sans SC"/>
                          <a:ea typeface="Noto Sans SC"/>
                          <a:cs typeface="Noto Sans SC"/>
                          <a:sym typeface="Noto Sans SC"/>
                        </a:rPr>
                        <a:t>订单列表</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US" sz="900">
                          <a:solidFill>
                            <a:schemeClr val="dk1"/>
                          </a:solidFill>
                          <a:latin typeface="Noto Sans SC"/>
                          <a:ea typeface="Noto Sans SC"/>
                          <a:cs typeface="Noto Sans SC"/>
                          <a:sym typeface="Noto Sans SC"/>
                        </a:rPr>
                        <a:t>机票订单服务</a:t>
                      </a:r>
                      <a:endParaRPr sz="900">
                        <a:latin typeface="Noto Sans SC"/>
                        <a:ea typeface="Noto Sans SC"/>
                        <a:cs typeface="Noto Sans SC"/>
                        <a:sym typeface="Noto Sans SC"/>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进程间架构设计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1 业务分析和建模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458025" y="3934775"/>
            <a:ext cx="5613900" cy="9435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43" name="Google Shape;243;p37"/>
          <p:cNvSpPr/>
          <p:nvPr/>
        </p:nvSpPr>
        <p:spPr>
          <a:xfrm>
            <a:off x="485050" y="2251200"/>
            <a:ext cx="55731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架构图图例参考</a:t>
            </a:r>
            <a:endParaRPr/>
          </a:p>
        </p:txBody>
      </p:sp>
      <p:sp>
        <p:nvSpPr>
          <p:cNvPr id="245" name="Google Shape;245;p37"/>
          <p:cNvSpPr txBox="1"/>
          <p:nvPr>
            <p:ph idx="12" type="sldNum"/>
          </p:nvPr>
        </p:nvSpPr>
        <p:spPr>
          <a:xfrm>
            <a:off x="8556558" y="4691904"/>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7"/>
          <p:cNvSpPr txBox="1"/>
          <p:nvPr/>
        </p:nvSpPr>
        <p:spPr>
          <a:xfrm>
            <a:off x="431150" y="870400"/>
            <a:ext cx="825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chemeClr val="dk1"/>
                </a:solidFill>
                <a:latin typeface="Noto Sans SC"/>
                <a:ea typeface="Noto Sans SC"/>
                <a:cs typeface="Noto Sans SC"/>
                <a:sym typeface="Noto Sans SC"/>
              </a:rPr>
              <a:t>借鉴</a:t>
            </a:r>
            <a:r>
              <a:rPr lang="en-US" sz="700" u="sng">
                <a:solidFill>
                  <a:schemeClr val="hlink"/>
                </a:solidFill>
                <a:latin typeface="Open Sans"/>
                <a:ea typeface="Open Sans"/>
                <a:cs typeface="Open Sans"/>
                <a:sym typeface="Open Sans"/>
                <a:hlinkClick r:id="rId3"/>
              </a:rPr>
              <a:t>Pace Layered Application Strategy</a:t>
            </a:r>
            <a:r>
              <a:rPr lang="en-US" sz="700">
                <a:solidFill>
                  <a:schemeClr val="dk1"/>
                </a:solidFill>
                <a:latin typeface="Noto Sans SC"/>
                <a:ea typeface="Noto Sans SC"/>
                <a:cs typeface="Noto Sans SC"/>
                <a:sym typeface="Noto Sans SC"/>
              </a:rPr>
              <a:t>中Pace-Layer概念指导</a:t>
            </a:r>
            <a:r>
              <a:rPr lang="en-US" sz="700">
                <a:solidFill>
                  <a:schemeClr val="dk1"/>
                </a:solidFill>
                <a:latin typeface="Noto Sans SC"/>
                <a:ea typeface="Noto Sans SC"/>
                <a:cs typeface="Noto Sans SC"/>
                <a:sym typeface="Noto Sans SC"/>
              </a:rPr>
              <a:t>进程间架构设计。下图中，虚线框代表一组同类进程，使</a:t>
            </a:r>
            <a:r>
              <a:rPr lang="en-US" sz="700">
                <a:solidFill>
                  <a:schemeClr val="dk1"/>
                </a:solidFill>
                <a:latin typeface="Noto Sans SC"/>
                <a:ea typeface="Noto Sans SC"/>
                <a:cs typeface="Noto Sans SC"/>
                <a:sym typeface="Noto Sans SC"/>
              </a:rPr>
              <a:t>用不同颜色图例进行标记。</a:t>
            </a:r>
            <a:r>
              <a:rPr lang="en-US" sz="700">
                <a:solidFill>
                  <a:schemeClr val="dk1"/>
                </a:solidFill>
              </a:rPr>
              <a:t>虚线框和实现组件可自行扩展，不需要拘泥于图中给出的结构；其中，数据库可省略，编排服务可选，如选择，需要在下一页给出支撑理由。</a:t>
            </a:r>
            <a:endParaRPr sz="700">
              <a:solidFill>
                <a:schemeClr val="dk1"/>
              </a:solidFill>
            </a:endParaRPr>
          </a:p>
          <a:p>
            <a:pPr indent="0" lvl="0" marL="0" rtl="0" algn="l">
              <a:spcBef>
                <a:spcPts val="0"/>
              </a:spcBef>
              <a:spcAft>
                <a:spcPts val="0"/>
              </a:spcAft>
              <a:buNone/>
            </a:pPr>
            <a:r>
              <a:t/>
            </a:r>
            <a:endParaRPr sz="900">
              <a:solidFill>
                <a:schemeClr val="dk1"/>
              </a:solidFill>
              <a:latin typeface="Noto Sans SC"/>
              <a:ea typeface="Noto Sans SC"/>
              <a:cs typeface="Noto Sans SC"/>
              <a:sym typeface="Noto Sans SC"/>
            </a:endParaRPr>
          </a:p>
        </p:txBody>
      </p:sp>
      <p:sp>
        <p:nvSpPr>
          <p:cNvPr id="247" name="Google Shape;247;p37"/>
          <p:cNvSpPr/>
          <p:nvPr/>
        </p:nvSpPr>
        <p:spPr>
          <a:xfrm>
            <a:off x="6388775" y="1300138"/>
            <a:ext cx="1538400" cy="34749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spcBef>
                <a:spcPts val="0"/>
              </a:spcBef>
              <a:spcAft>
                <a:spcPts val="0"/>
              </a:spcAft>
              <a:buNone/>
            </a:pPr>
            <a:r>
              <a:rPr lang="en-US" sz="1000">
                <a:solidFill>
                  <a:schemeClr val="dk1"/>
                </a:solidFill>
                <a:latin typeface="Noto Sans SC"/>
                <a:ea typeface="Noto Sans SC"/>
                <a:cs typeface="Noto Sans SC"/>
                <a:sym typeface="Noto Sans SC"/>
              </a:rPr>
              <a:t>external/3rd party</a:t>
            </a:r>
            <a:endParaRPr sz="1200">
              <a:solidFill>
                <a:schemeClr val="dk1"/>
              </a:solidFill>
              <a:latin typeface="Noto Sans SC"/>
              <a:ea typeface="Noto Sans SC"/>
              <a:cs typeface="Noto Sans SC"/>
              <a:sym typeface="Noto Sans SC"/>
            </a:endParaRPr>
          </a:p>
        </p:txBody>
      </p:sp>
      <p:sp>
        <p:nvSpPr>
          <p:cNvPr id="248" name="Google Shape;248;p37"/>
          <p:cNvSpPr/>
          <p:nvPr/>
        </p:nvSpPr>
        <p:spPr>
          <a:xfrm>
            <a:off x="1579475"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企业差旅服务</a:t>
            </a:r>
            <a:endParaRPr sz="1000">
              <a:solidFill>
                <a:schemeClr val="lt1"/>
              </a:solidFill>
              <a:latin typeface="Noto Sans SC"/>
              <a:ea typeface="Noto Sans SC"/>
              <a:cs typeface="Noto Sans SC"/>
              <a:sym typeface="Noto Sans SC"/>
            </a:endParaRPr>
          </a:p>
        </p:txBody>
      </p:sp>
      <p:sp>
        <p:nvSpPr>
          <p:cNvPr id="249" name="Google Shape;249;p37"/>
          <p:cNvSpPr/>
          <p:nvPr/>
        </p:nvSpPr>
        <p:spPr>
          <a:xfrm>
            <a:off x="6486350" y="14231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对公转账系统</a:t>
            </a:r>
            <a:endParaRPr sz="1000">
              <a:solidFill>
                <a:schemeClr val="lt1"/>
              </a:solidFill>
              <a:latin typeface="Noto Sans SC"/>
              <a:ea typeface="Noto Sans SC"/>
              <a:cs typeface="Noto Sans SC"/>
              <a:sym typeface="Noto Sans SC"/>
            </a:endParaRPr>
          </a:p>
        </p:txBody>
      </p:sp>
      <p:sp>
        <p:nvSpPr>
          <p:cNvPr id="250" name="Google Shape;250;p37"/>
          <p:cNvSpPr/>
          <p:nvPr/>
        </p:nvSpPr>
        <p:spPr>
          <a:xfrm>
            <a:off x="485050" y="1303050"/>
            <a:ext cx="5573100" cy="8721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73545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app</a:t>
            </a:r>
            <a:endParaRPr sz="1000">
              <a:solidFill>
                <a:schemeClr val="lt1"/>
              </a:solidFill>
              <a:latin typeface="Noto Sans SC"/>
              <a:ea typeface="Noto Sans SC"/>
              <a:cs typeface="Noto Sans SC"/>
              <a:sym typeface="Noto Sans SC"/>
            </a:endParaRPr>
          </a:p>
        </p:txBody>
      </p:sp>
      <p:sp>
        <p:nvSpPr>
          <p:cNvPr id="252" name="Google Shape;252;p37"/>
          <p:cNvSpPr txBox="1"/>
          <p:nvPr/>
        </p:nvSpPr>
        <p:spPr>
          <a:xfrm>
            <a:off x="485050" y="12606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Client-side</a:t>
            </a:r>
            <a:endParaRPr>
              <a:solidFill>
                <a:schemeClr val="dk1"/>
              </a:solidFill>
              <a:latin typeface="Open Sans"/>
              <a:ea typeface="Open Sans"/>
              <a:cs typeface="Open Sans"/>
              <a:sym typeface="Open Sans"/>
            </a:endParaRPr>
          </a:p>
        </p:txBody>
      </p:sp>
      <p:sp>
        <p:nvSpPr>
          <p:cNvPr id="253" name="Google Shape;253;p37"/>
          <p:cNvSpPr txBox="1"/>
          <p:nvPr/>
        </p:nvSpPr>
        <p:spPr>
          <a:xfrm>
            <a:off x="485050" y="22512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bff</a:t>
            </a:r>
            <a:endParaRPr>
              <a:solidFill>
                <a:schemeClr val="dk1"/>
              </a:solidFill>
              <a:latin typeface="Open Sans"/>
              <a:ea typeface="Open Sans"/>
              <a:cs typeface="Open Sans"/>
              <a:sym typeface="Open Sans"/>
            </a:endParaRPr>
          </a:p>
        </p:txBody>
      </p:sp>
      <p:sp>
        <p:nvSpPr>
          <p:cNvPr id="254" name="Google Shape;254;p37"/>
          <p:cNvSpPr/>
          <p:nvPr/>
        </p:nvSpPr>
        <p:spPr>
          <a:xfrm>
            <a:off x="1410125"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Web BFF</a:t>
            </a:r>
            <a:endParaRPr sz="1000">
              <a:solidFill>
                <a:schemeClr val="lt1"/>
              </a:solidFill>
              <a:latin typeface="Noto Sans SC"/>
              <a:ea typeface="Noto Sans SC"/>
              <a:cs typeface="Noto Sans SC"/>
              <a:sym typeface="Noto Sans SC"/>
            </a:endParaRPr>
          </a:p>
        </p:txBody>
      </p:sp>
      <p:sp>
        <p:nvSpPr>
          <p:cNvPr id="255" name="Google Shape;255;p37"/>
          <p:cNvSpPr txBox="1"/>
          <p:nvPr/>
        </p:nvSpPr>
        <p:spPr>
          <a:xfrm>
            <a:off x="485050" y="3934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333333"/>
                </a:solidFill>
                <a:highlight>
                  <a:srgbClr val="FFFFFF"/>
                </a:highlight>
                <a:latin typeface="Open Sans"/>
                <a:ea typeface="Open Sans"/>
                <a:cs typeface="Open Sans"/>
                <a:sym typeface="Open Sans"/>
              </a:rPr>
              <a:t>core business layer</a:t>
            </a:r>
            <a:endParaRPr>
              <a:solidFill>
                <a:schemeClr val="dk1"/>
              </a:solidFill>
              <a:latin typeface="Open Sans"/>
              <a:ea typeface="Open Sans"/>
              <a:cs typeface="Open Sans"/>
              <a:sym typeface="Open Sans"/>
            </a:endParaRPr>
          </a:p>
        </p:txBody>
      </p:sp>
      <p:sp>
        <p:nvSpPr>
          <p:cNvPr id="256" name="Google Shape;256;p37"/>
          <p:cNvSpPr/>
          <p:nvPr/>
        </p:nvSpPr>
        <p:spPr>
          <a:xfrm>
            <a:off x="458025" y="3012375"/>
            <a:ext cx="5613900" cy="653400"/>
          </a:xfrm>
          <a:prstGeom prst="roundRect">
            <a:avLst>
              <a:gd fmla="val 9183"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t/>
            </a:r>
            <a:endParaRPr/>
          </a:p>
        </p:txBody>
      </p:sp>
      <p:sp>
        <p:nvSpPr>
          <p:cNvPr id="257" name="Google Shape;257;p37"/>
          <p:cNvSpPr txBox="1"/>
          <p:nvPr/>
        </p:nvSpPr>
        <p:spPr>
          <a:xfrm>
            <a:off x="431150" y="3000025"/>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US" sz="1100">
                <a:solidFill>
                  <a:schemeClr val="dk1"/>
                </a:solidFill>
                <a:latin typeface="Open Sans"/>
                <a:ea typeface="Open Sans"/>
                <a:cs typeface="Open Sans"/>
                <a:sym typeface="Open Sans"/>
              </a:rPr>
              <a:t>differentiators</a:t>
            </a:r>
            <a:endParaRPr sz="1000">
              <a:solidFill>
                <a:srgbClr val="333333"/>
              </a:solidFill>
              <a:highlight>
                <a:srgbClr val="FFFFFF"/>
              </a:highlight>
              <a:latin typeface="Open Sans"/>
              <a:ea typeface="Open Sans"/>
              <a:cs typeface="Open Sans"/>
              <a:sym typeface="Open Sans"/>
            </a:endParaRPr>
          </a:p>
        </p:txBody>
      </p:sp>
      <p:sp>
        <p:nvSpPr>
          <p:cNvPr id="258" name="Google Shape;258;p37"/>
          <p:cNvSpPr/>
          <p:nvPr/>
        </p:nvSpPr>
        <p:spPr>
          <a:xfrm>
            <a:off x="4164725" y="3084709"/>
            <a:ext cx="13641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客户关系管理系统</a:t>
            </a:r>
            <a:endParaRPr sz="1000">
              <a:solidFill>
                <a:schemeClr val="lt1"/>
              </a:solidFill>
              <a:latin typeface="Noto Sans SC"/>
              <a:ea typeface="Noto Sans SC"/>
              <a:cs typeface="Noto Sans SC"/>
              <a:sym typeface="Noto Sans SC"/>
            </a:endParaRPr>
          </a:p>
        </p:txBody>
      </p:sp>
      <p:sp>
        <p:nvSpPr>
          <p:cNvPr id="259" name="Google Shape;259;p37"/>
          <p:cNvSpPr/>
          <p:nvPr/>
        </p:nvSpPr>
        <p:spPr>
          <a:xfrm>
            <a:off x="2526963"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IOS</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0" name="Google Shape;260;p37"/>
          <p:cNvSpPr/>
          <p:nvPr/>
        </p:nvSpPr>
        <p:spPr>
          <a:xfrm>
            <a:off x="4318500" y="1589300"/>
            <a:ext cx="1476000" cy="481800"/>
          </a:xfrm>
          <a:prstGeom prst="roundRect">
            <a:avLst>
              <a:gd fmla="val 8757" name="adj"/>
            </a:avLst>
          </a:prstGeom>
          <a:solidFill>
            <a:schemeClr val="accent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Android</a:t>
            </a:r>
            <a:r>
              <a:rPr lang="en-US" sz="1000">
                <a:solidFill>
                  <a:schemeClr val="lt1"/>
                </a:solidFill>
                <a:latin typeface="Noto Sans SC"/>
                <a:ea typeface="Noto Sans SC"/>
                <a:cs typeface="Noto Sans SC"/>
                <a:sym typeface="Noto Sans SC"/>
              </a:rPr>
              <a:t> app</a:t>
            </a:r>
            <a:endParaRPr sz="1000">
              <a:solidFill>
                <a:schemeClr val="lt1"/>
              </a:solidFill>
              <a:latin typeface="Noto Sans SC"/>
              <a:ea typeface="Noto Sans SC"/>
              <a:cs typeface="Noto Sans SC"/>
              <a:sym typeface="Noto Sans SC"/>
            </a:endParaRPr>
          </a:p>
        </p:txBody>
      </p:sp>
      <p:sp>
        <p:nvSpPr>
          <p:cNvPr id="261" name="Google Shape;261;p37"/>
          <p:cNvSpPr/>
          <p:nvPr/>
        </p:nvSpPr>
        <p:spPr>
          <a:xfrm>
            <a:off x="3485050" y="2352863"/>
            <a:ext cx="1626600" cy="481800"/>
          </a:xfrm>
          <a:prstGeom prst="roundRect">
            <a:avLst>
              <a:gd fmla="val 8757" name="adj"/>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Mobile</a:t>
            </a:r>
            <a:r>
              <a:rPr lang="en-US" sz="1000">
                <a:solidFill>
                  <a:schemeClr val="lt1"/>
                </a:solidFill>
                <a:latin typeface="Noto Sans SC"/>
                <a:ea typeface="Noto Sans SC"/>
                <a:cs typeface="Noto Sans SC"/>
                <a:sym typeface="Noto Sans SC"/>
              </a:rPr>
              <a:t> BFF</a:t>
            </a:r>
            <a:endParaRPr sz="1000">
              <a:solidFill>
                <a:schemeClr val="lt1"/>
              </a:solidFill>
              <a:latin typeface="Noto Sans SC"/>
              <a:ea typeface="Noto Sans SC"/>
              <a:cs typeface="Noto Sans SC"/>
              <a:sym typeface="Noto Sans SC"/>
            </a:endParaRPr>
          </a:p>
        </p:txBody>
      </p:sp>
      <p:sp>
        <p:nvSpPr>
          <p:cNvPr id="262" name="Google Shape;262;p37"/>
          <p:cNvSpPr/>
          <p:nvPr/>
        </p:nvSpPr>
        <p:spPr>
          <a:xfrm>
            <a:off x="4344125" y="3377235"/>
            <a:ext cx="1005300" cy="227100"/>
          </a:xfrm>
          <a:prstGeom prst="roundRect">
            <a:avLst>
              <a:gd fmla="val 8757" name="adj"/>
            </a:avLst>
          </a:prstGeom>
          <a:solidFill>
            <a:srgbClr val="F58A33"/>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员工</a:t>
            </a:r>
            <a:r>
              <a:rPr lang="en-US" sz="1000">
                <a:solidFill>
                  <a:schemeClr val="lt1"/>
                </a:solidFill>
                <a:latin typeface="Noto Sans SC"/>
                <a:ea typeface="Noto Sans SC"/>
                <a:cs typeface="Noto Sans SC"/>
                <a:sym typeface="Noto Sans SC"/>
              </a:rPr>
              <a:t>管理系统</a:t>
            </a:r>
            <a:endParaRPr sz="1000">
              <a:solidFill>
                <a:schemeClr val="lt1"/>
              </a:solidFill>
              <a:latin typeface="Noto Sans SC"/>
              <a:ea typeface="Noto Sans SC"/>
              <a:cs typeface="Noto Sans SC"/>
              <a:sym typeface="Noto Sans SC"/>
            </a:endParaRPr>
          </a:p>
        </p:txBody>
      </p:sp>
      <p:sp>
        <p:nvSpPr>
          <p:cNvPr id="263" name="Google Shape;263;p37"/>
          <p:cNvSpPr/>
          <p:nvPr/>
        </p:nvSpPr>
        <p:spPr>
          <a:xfrm>
            <a:off x="3437650" y="4217400"/>
            <a:ext cx="1287900" cy="481800"/>
          </a:xfrm>
          <a:prstGeom prst="roundRect">
            <a:avLst>
              <a:gd fmla="val 8757" name="adj"/>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机票订单</a:t>
            </a:r>
            <a:r>
              <a:rPr lang="en-US" sz="1000">
                <a:solidFill>
                  <a:schemeClr val="lt1"/>
                </a:solidFill>
                <a:latin typeface="Noto Sans SC"/>
                <a:ea typeface="Noto Sans SC"/>
                <a:cs typeface="Noto Sans SC"/>
                <a:sym typeface="Noto Sans SC"/>
              </a:rPr>
              <a:t>服务</a:t>
            </a:r>
            <a:endParaRPr sz="1000">
              <a:solidFill>
                <a:schemeClr val="lt1"/>
              </a:solidFill>
              <a:latin typeface="Noto Sans SC"/>
              <a:ea typeface="Noto Sans SC"/>
              <a:cs typeface="Noto Sans SC"/>
              <a:sym typeface="Noto Sans SC"/>
            </a:endParaRPr>
          </a:p>
        </p:txBody>
      </p:sp>
      <p:sp>
        <p:nvSpPr>
          <p:cNvPr id="264" name="Google Shape;264;p37"/>
          <p:cNvSpPr/>
          <p:nvPr/>
        </p:nvSpPr>
        <p:spPr>
          <a:xfrm>
            <a:off x="2522525" y="3063875"/>
            <a:ext cx="1434600" cy="2463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差旅预订编排服务</a:t>
            </a:r>
            <a:endParaRPr sz="1000">
              <a:solidFill>
                <a:srgbClr val="FFFFFF"/>
              </a:solidFill>
              <a:latin typeface="Noto Sans SC"/>
              <a:ea typeface="Noto Sans SC"/>
              <a:cs typeface="Noto Sans SC"/>
              <a:sym typeface="Noto Sans SC"/>
            </a:endParaRPr>
          </a:p>
        </p:txBody>
      </p:sp>
      <p:sp>
        <p:nvSpPr>
          <p:cNvPr id="265" name="Google Shape;265;p37"/>
          <p:cNvSpPr/>
          <p:nvPr/>
        </p:nvSpPr>
        <p:spPr>
          <a:xfrm>
            <a:off x="2522375" y="3382075"/>
            <a:ext cx="14346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账号管理</a:t>
            </a:r>
            <a:r>
              <a:rPr lang="en-US" sz="1000">
                <a:solidFill>
                  <a:srgbClr val="FFFFFF"/>
                </a:solidFill>
                <a:latin typeface="Noto Sans SC"/>
                <a:ea typeface="Noto Sans SC"/>
                <a:cs typeface="Noto Sans SC"/>
                <a:sym typeface="Noto Sans SC"/>
              </a:rPr>
              <a:t>编排服务</a:t>
            </a:r>
            <a:endParaRPr sz="1000">
              <a:solidFill>
                <a:srgbClr val="FFFFFF"/>
              </a:solidFill>
              <a:latin typeface="Noto Sans SC"/>
              <a:ea typeface="Noto Sans SC"/>
              <a:cs typeface="Noto Sans SC"/>
              <a:sym typeface="Noto Sans SC"/>
            </a:endParaRPr>
          </a:p>
        </p:txBody>
      </p:sp>
      <p:sp>
        <p:nvSpPr>
          <p:cNvPr id="266" name="Google Shape;266;p37"/>
          <p:cNvSpPr/>
          <p:nvPr/>
        </p:nvSpPr>
        <p:spPr>
          <a:xfrm>
            <a:off x="6486350" y="199101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个人三方支付</a:t>
            </a:r>
            <a:r>
              <a:rPr lang="en-US" sz="1000">
                <a:solidFill>
                  <a:schemeClr val="lt1"/>
                </a:solidFill>
                <a:latin typeface="Noto Sans SC"/>
                <a:ea typeface="Noto Sans SC"/>
                <a:cs typeface="Noto Sans SC"/>
                <a:sym typeface="Noto Sans SC"/>
              </a:rPr>
              <a:t>系统</a:t>
            </a:r>
            <a:endParaRPr sz="1000">
              <a:solidFill>
                <a:schemeClr val="lt1"/>
              </a:solidFill>
              <a:latin typeface="Noto Sans SC"/>
              <a:ea typeface="Noto Sans SC"/>
              <a:cs typeface="Noto Sans SC"/>
              <a:sym typeface="Noto Sans SC"/>
            </a:endParaRPr>
          </a:p>
        </p:txBody>
      </p:sp>
      <p:sp>
        <p:nvSpPr>
          <p:cNvPr id="267" name="Google Shape;267;p37"/>
          <p:cNvSpPr/>
          <p:nvPr/>
        </p:nvSpPr>
        <p:spPr>
          <a:xfrm>
            <a:off x="6486350" y="255888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开票系统</a:t>
            </a:r>
            <a:endParaRPr sz="1000">
              <a:solidFill>
                <a:schemeClr val="lt1"/>
              </a:solidFill>
              <a:latin typeface="Noto Sans SC"/>
              <a:ea typeface="Noto Sans SC"/>
              <a:cs typeface="Noto Sans SC"/>
              <a:sym typeface="Noto Sans SC"/>
            </a:endParaRPr>
          </a:p>
        </p:txBody>
      </p:sp>
      <p:sp>
        <p:nvSpPr>
          <p:cNvPr id="268" name="Google Shape;268;p37"/>
          <p:cNvSpPr/>
          <p:nvPr/>
        </p:nvSpPr>
        <p:spPr>
          <a:xfrm>
            <a:off x="6486350" y="3126763"/>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订票引擎</a:t>
            </a:r>
            <a:endParaRPr sz="1000">
              <a:solidFill>
                <a:schemeClr val="lt1"/>
              </a:solidFill>
              <a:latin typeface="Noto Sans SC"/>
              <a:ea typeface="Noto Sans SC"/>
              <a:cs typeface="Noto Sans SC"/>
              <a:sym typeface="Noto Sans SC"/>
            </a:endParaRPr>
          </a:p>
        </p:txBody>
      </p:sp>
      <p:sp>
        <p:nvSpPr>
          <p:cNvPr id="269" name="Google Shape;269;p37"/>
          <p:cNvSpPr/>
          <p:nvPr/>
        </p:nvSpPr>
        <p:spPr>
          <a:xfrm>
            <a:off x="6486350" y="3694638"/>
            <a:ext cx="1193100" cy="481800"/>
          </a:xfrm>
          <a:prstGeom prst="roundRect">
            <a:avLst>
              <a:gd fmla="val 8757" name="adj"/>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Noto Sans SC"/>
                <a:ea typeface="Noto Sans SC"/>
                <a:cs typeface="Noto Sans SC"/>
                <a:sym typeface="Noto Sans SC"/>
              </a:rPr>
              <a:t>通知服务</a:t>
            </a:r>
            <a:endParaRPr sz="1000">
              <a:solidFill>
                <a:schemeClr val="lt1"/>
              </a:solidFill>
              <a:latin typeface="Noto Sans SC"/>
              <a:ea typeface="Noto Sans SC"/>
              <a:cs typeface="Noto Sans SC"/>
              <a:sym typeface="Noto Sans SC"/>
            </a:endParaRPr>
          </a:p>
        </p:txBody>
      </p:sp>
      <p:sp>
        <p:nvSpPr>
          <p:cNvPr id="270" name="Google Shape;270;p37"/>
          <p:cNvSpPr/>
          <p:nvPr/>
        </p:nvSpPr>
        <p:spPr>
          <a:xfrm>
            <a:off x="596825" y="3374663"/>
            <a:ext cx="1538400" cy="232200"/>
          </a:xfrm>
          <a:prstGeom prst="roundRect">
            <a:avLst>
              <a:gd fmla="val 8757" name="adj"/>
            </a:avLst>
          </a:prstGeom>
          <a:solidFill>
            <a:srgbClr val="666666"/>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Noto Sans SC"/>
                <a:ea typeface="Noto Sans SC"/>
                <a:cs typeface="Noto Sans SC"/>
                <a:sym typeface="Noto Sans SC"/>
              </a:rPr>
              <a:t>客户企业财务编排服务</a:t>
            </a:r>
            <a:endParaRPr sz="1000">
              <a:solidFill>
                <a:srgbClr val="FFFFFF"/>
              </a:solidFill>
              <a:latin typeface="Noto Sans SC"/>
              <a:ea typeface="Noto Sans SC"/>
              <a:cs typeface="Noto Sans SC"/>
              <a:sym typeface="Noto Sans S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76" name="Google Shape;27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8"/>
          <p:cNvSpPr txBox="1"/>
          <p:nvPr/>
        </p:nvSpPr>
        <p:spPr>
          <a:xfrm>
            <a:off x="6286175" y="1044350"/>
            <a:ext cx="2623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Client-side</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浏览器Web端信息展示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IOS app</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IOS端信息展示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Andorid</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Android端信息展示</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bff</a:t>
            </a:r>
            <a:r>
              <a:rPr lang="en-US">
                <a:solidFill>
                  <a:schemeClr val="dk1"/>
                </a:solidFill>
                <a:latin typeface="Noto Sans SC"/>
                <a:ea typeface="Noto Sans SC"/>
                <a:cs typeface="Noto Sans SC"/>
                <a:sym typeface="Noto Sans SC"/>
              </a:rPr>
              <a:t>层，负责</a:t>
            </a:r>
            <a:r>
              <a:rPr lang="en-US">
                <a:solidFill>
                  <a:schemeClr val="dk1"/>
                </a:solidFill>
                <a:latin typeface="Noto Sans SC"/>
                <a:ea typeface="Noto Sans SC"/>
                <a:cs typeface="Noto Sans SC"/>
                <a:sym typeface="Noto Sans SC"/>
              </a:rPr>
              <a:t>客户端与服务端的差异化数据转换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Web BFF</a:t>
            </a:r>
            <a:r>
              <a:rPr lang="en-US">
                <a:solidFill>
                  <a:schemeClr val="dk1"/>
                </a:solidFill>
                <a:latin typeface="Noto Sans SC"/>
                <a:ea typeface="Noto Sans SC"/>
                <a:cs typeface="Noto Sans SC"/>
                <a:sym typeface="Noto Sans SC"/>
              </a:rPr>
              <a:t>：为</a:t>
            </a:r>
            <a:r>
              <a:rPr lang="en-US">
                <a:solidFill>
                  <a:schemeClr val="dk1"/>
                </a:solidFill>
                <a:latin typeface="Noto Sans SC"/>
                <a:ea typeface="Noto Sans SC"/>
                <a:cs typeface="Noto Sans SC"/>
                <a:sym typeface="Noto Sans SC"/>
              </a:rPr>
              <a:t>Web端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a:solidFill>
                  <a:schemeClr val="dk1"/>
                </a:solidFill>
                <a:latin typeface="Noto Sans SC"/>
                <a:ea typeface="Noto Sans SC"/>
                <a:cs typeface="Noto Sans SC"/>
                <a:sym typeface="Noto Sans SC"/>
              </a:rPr>
              <a:t>进程</a:t>
            </a:r>
            <a:r>
              <a:rPr lang="en-US">
                <a:solidFill>
                  <a:schemeClr val="dk1"/>
                </a:solidFill>
                <a:latin typeface="Noto Sans SC"/>
                <a:ea typeface="Noto Sans SC"/>
                <a:cs typeface="Noto Sans SC"/>
                <a:sym typeface="Noto Sans SC"/>
              </a:rPr>
              <a:t>Mobile BFF</a:t>
            </a:r>
            <a:r>
              <a:rPr lang="en-US">
                <a:solidFill>
                  <a:schemeClr val="dk1"/>
                </a:solidFill>
                <a:latin typeface="Noto Sans SC"/>
                <a:ea typeface="Noto Sans SC"/>
                <a:cs typeface="Noto Sans SC"/>
                <a:sym typeface="Noto Sans SC"/>
              </a:rPr>
              <a:t>：</a:t>
            </a:r>
            <a:r>
              <a:rPr lang="en-US">
                <a:solidFill>
                  <a:schemeClr val="dk1"/>
                </a:solidFill>
                <a:latin typeface="Noto Sans SC"/>
                <a:ea typeface="Noto Sans SC"/>
                <a:cs typeface="Noto Sans SC"/>
                <a:sym typeface="Noto Sans SC"/>
              </a:rPr>
              <a:t>IOS和Android端</a:t>
            </a:r>
            <a:r>
              <a:rPr lang="en-US">
                <a:solidFill>
                  <a:schemeClr val="dk1"/>
                </a:solidFill>
                <a:latin typeface="Noto Sans SC"/>
                <a:ea typeface="Noto Sans SC"/>
                <a:cs typeface="Noto Sans SC"/>
                <a:sym typeface="Noto Sans SC"/>
              </a:rPr>
              <a:t>提供</a:t>
            </a:r>
            <a:r>
              <a:rPr lang="en-US">
                <a:solidFill>
                  <a:schemeClr val="dk1"/>
                </a:solidFill>
                <a:latin typeface="Noto Sans SC"/>
                <a:ea typeface="Noto Sans SC"/>
                <a:cs typeface="Noto Sans SC"/>
                <a:sym typeface="Noto Sans SC"/>
              </a:rPr>
              <a:t>数据转换</a:t>
            </a:r>
            <a:endParaRPr/>
          </a:p>
        </p:txBody>
      </p:sp>
      <p:sp>
        <p:nvSpPr>
          <p:cNvPr id="278" name="Google Shape;278;p38"/>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8"/>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80" name="Google Shape;280;p38"/>
          <p:cNvSpPr/>
          <p:nvPr/>
        </p:nvSpPr>
        <p:spPr>
          <a:xfrm>
            <a:off x="506875" y="1354425"/>
            <a:ext cx="3988500" cy="1204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86" name="Google Shape;28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39"/>
          <p:cNvSpPr txBox="1"/>
          <p:nvPr/>
        </p:nvSpPr>
        <p:spPr>
          <a:xfrm>
            <a:off x="6286175" y="1044350"/>
            <a:ext cx="2623800" cy="37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differentiators层，负责领域逻辑以及业务编排</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客户企业财务编排服务：依赖企业差旅服务与机票订单服务，提供对账、开票、确认、结算、企业支付以及报表导出等业务能力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差旅预订编排服务：依赖客户关系管理系统与机票订单服务，避免机票订单服务反向依赖客户关系管理系统。提供因公出行方案审批以及设置用车规范等业务能力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账号管理编排服务：依赖客户关系管理系统与企业差旅服务，避免企业差旅服务反向依赖客户关系管理系统。提供客户员工账号设置与注册等业务能力</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客户关系管理系统：提供客户企业员工信息</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000">
                <a:solidFill>
                  <a:schemeClr val="dk1"/>
                </a:solidFill>
                <a:latin typeface="Noto Sans SC"/>
                <a:ea typeface="Noto Sans SC"/>
                <a:cs typeface="Noto Sans SC"/>
                <a:sym typeface="Noto Sans SC"/>
              </a:rPr>
              <a:t>员工管理系统：提供内部员工信息</a:t>
            </a:r>
            <a:endParaRPr sz="1000">
              <a:solidFill>
                <a:schemeClr val="dk1"/>
              </a:solidFill>
              <a:latin typeface="Noto Sans SC"/>
              <a:ea typeface="Noto Sans SC"/>
              <a:cs typeface="Noto Sans SC"/>
              <a:sym typeface="Noto Sans SC"/>
            </a:endParaRPr>
          </a:p>
        </p:txBody>
      </p:sp>
      <p:sp>
        <p:nvSpPr>
          <p:cNvPr id="288" name="Google Shape;288;p39"/>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9"/>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290" name="Google Shape;290;p39"/>
          <p:cNvSpPr/>
          <p:nvPr/>
        </p:nvSpPr>
        <p:spPr>
          <a:xfrm>
            <a:off x="515175" y="2559275"/>
            <a:ext cx="3930300" cy="56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296" name="Google Shape;29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40"/>
          <p:cNvSpPr txBox="1"/>
          <p:nvPr/>
        </p:nvSpPr>
        <p:spPr>
          <a:xfrm>
            <a:off x="6286175" y="1044350"/>
            <a:ext cx="26238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core business</a:t>
            </a:r>
            <a:r>
              <a:rPr lang="en-US" sz="1200">
                <a:solidFill>
                  <a:schemeClr val="dk1"/>
                </a:solidFill>
                <a:latin typeface="Noto Sans SC"/>
                <a:ea typeface="Noto Sans SC"/>
                <a:cs typeface="Noto Sans SC"/>
                <a:sym typeface="Noto Sans SC"/>
              </a:rPr>
              <a:t>层，负责</a:t>
            </a:r>
            <a:r>
              <a:rPr lang="en-US" sz="1200">
                <a:solidFill>
                  <a:schemeClr val="dk1"/>
                </a:solidFill>
                <a:latin typeface="Noto Sans SC"/>
                <a:ea typeface="Noto Sans SC"/>
                <a:cs typeface="Noto Sans SC"/>
                <a:sym typeface="Noto Sans SC"/>
              </a:rPr>
              <a:t>核心业务逻辑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企业差旅</a:t>
            </a:r>
            <a:r>
              <a:rPr lang="en-US" sz="1200">
                <a:solidFill>
                  <a:schemeClr val="dk1"/>
                </a:solidFill>
                <a:latin typeface="Noto Sans SC"/>
                <a:ea typeface="Noto Sans SC"/>
                <a:cs typeface="Noto Sans SC"/>
                <a:sym typeface="Noto Sans SC"/>
              </a:rPr>
              <a:t>服务：</a:t>
            </a:r>
            <a:r>
              <a:rPr lang="en-US" sz="1200">
                <a:solidFill>
                  <a:schemeClr val="dk1"/>
                </a:solidFill>
                <a:latin typeface="Noto Sans SC"/>
                <a:ea typeface="Noto Sans SC"/>
                <a:cs typeface="Noto Sans SC"/>
                <a:sym typeface="Noto Sans SC"/>
              </a:rPr>
              <a:t>提供企业差旅服务上下文的业务能力</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机票订单服务：提供机票订单买卖上下文的业务能力</a:t>
            </a:r>
            <a:endParaRPr sz="1200"/>
          </a:p>
        </p:txBody>
      </p:sp>
      <p:sp>
        <p:nvSpPr>
          <p:cNvPr id="298" name="Google Shape;298;p40"/>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40"/>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00" name="Google Shape;300;p40"/>
          <p:cNvSpPr/>
          <p:nvPr/>
        </p:nvSpPr>
        <p:spPr>
          <a:xfrm>
            <a:off x="506875" y="3165875"/>
            <a:ext cx="3980100" cy="7728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进程间架构设计 - 分层策略和组件职责说明</a:t>
            </a:r>
            <a:endParaRPr/>
          </a:p>
        </p:txBody>
      </p:sp>
      <p:sp>
        <p:nvSpPr>
          <p:cNvPr id="306" name="Google Shape;3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41"/>
          <p:cNvSpPr txBox="1"/>
          <p:nvPr/>
        </p:nvSpPr>
        <p:spPr>
          <a:xfrm>
            <a:off x="6151200" y="938400"/>
            <a:ext cx="26238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external/3rd party</a:t>
            </a:r>
            <a:r>
              <a:rPr lang="en-US" sz="1100">
                <a:solidFill>
                  <a:schemeClr val="dk1"/>
                </a:solidFill>
                <a:latin typeface="Noto Sans SC"/>
                <a:ea typeface="Noto Sans SC"/>
                <a:cs typeface="Noto Sans SC"/>
                <a:sym typeface="Noto Sans SC"/>
              </a:rPr>
              <a:t>，负责</a:t>
            </a:r>
            <a:r>
              <a:rPr lang="en-US" sz="1100">
                <a:solidFill>
                  <a:schemeClr val="dk1"/>
                </a:solidFill>
                <a:latin typeface="Noto Sans SC"/>
                <a:ea typeface="Noto Sans SC"/>
                <a:cs typeface="Noto Sans SC"/>
                <a:sym typeface="Noto Sans SC"/>
              </a:rPr>
              <a:t>实现业务能力所依赖的第三方系统</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对公转账系统：对外对接银联对公转账系统，</a:t>
            </a:r>
            <a:r>
              <a:rPr lang="en-US" sz="1100">
                <a:solidFill>
                  <a:schemeClr val="dk1"/>
                </a:solidFill>
                <a:latin typeface="Noto Sans SC"/>
                <a:ea typeface="Noto Sans SC"/>
                <a:cs typeface="Noto Sans SC"/>
                <a:sym typeface="Noto Sans SC"/>
              </a:rPr>
              <a:t>提供企业</a:t>
            </a:r>
            <a:r>
              <a:rPr lang="en-US" sz="1100">
                <a:solidFill>
                  <a:schemeClr val="dk1"/>
                </a:solidFill>
                <a:latin typeface="Noto Sans SC"/>
                <a:ea typeface="Noto Sans SC"/>
                <a:cs typeface="Noto Sans SC"/>
                <a:sym typeface="Noto Sans SC"/>
              </a:rPr>
              <a:t>支付的业务能力，包括固定服务费用支付与月度结算支付</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个人三方支付系统</a:t>
            </a:r>
            <a:r>
              <a:rPr lang="en-US" sz="1100">
                <a:solidFill>
                  <a:schemeClr val="dk1"/>
                </a:solidFill>
                <a:latin typeface="Noto Sans SC"/>
                <a:ea typeface="Noto Sans SC"/>
                <a:cs typeface="Noto Sans SC"/>
                <a:sym typeface="Noto Sans SC"/>
              </a:rPr>
              <a:t>：</a:t>
            </a:r>
            <a:r>
              <a:rPr lang="en-US" sz="1100">
                <a:solidFill>
                  <a:schemeClr val="dk1"/>
                </a:solidFill>
                <a:latin typeface="Noto Sans SC"/>
                <a:ea typeface="Noto Sans SC"/>
                <a:cs typeface="Noto Sans SC"/>
                <a:sym typeface="Noto Sans SC"/>
              </a:rPr>
              <a:t>对外对接微信支付和支付宝支付，</a:t>
            </a:r>
            <a:r>
              <a:rPr lang="en-US" sz="1100">
                <a:solidFill>
                  <a:schemeClr val="dk1"/>
                </a:solidFill>
                <a:latin typeface="Noto Sans SC"/>
                <a:ea typeface="Noto Sans SC"/>
                <a:cs typeface="Noto Sans SC"/>
                <a:sym typeface="Noto Sans SC"/>
              </a:rPr>
              <a:t>提供</a:t>
            </a:r>
            <a:r>
              <a:rPr lang="en-US" sz="1100">
                <a:solidFill>
                  <a:schemeClr val="dk1"/>
                </a:solidFill>
                <a:latin typeface="Noto Sans SC"/>
                <a:ea typeface="Noto Sans SC"/>
                <a:cs typeface="Noto Sans SC"/>
                <a:sym typeface="Noto Sans SC"/>
              </a:rPr>
              <a:t>因私出行时个人支付的业务能力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开票系统：提供开具发票的业务能力，包括固定服务费用发票与月度结算发票</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订票引擎：提供搜索、预订、退改机票、生成机票行程单等业务能力</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1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100">
                <a:solidFill>
                  <a:schemeClr val="dk1"/>
                </a:solidFill>
                <a:latin typeface="Noto Sans SC"/>
                <a:ea typeface="Noto Sans SC"/>
                <a:cs typeface="Noto Sans SC"/>
                <a:sym typeface="Noto Sans SC"/>
              </a:rPr>
              <a:t>通知服务：听过发送通知短信的业务能力，包括账号开通短信、审批短信以及机票行程单短信</a:t>
            </a:r>
            <a:endParaRPr sz="1100">
              <a:solidFill>
                <a:schemeClr val="dk1"/>
              </a:solidFill>
              <a:latin typeface="Noto Sans SC"/>
              <a:ea typeface="Noto Sans SC"/>
              <a:cs typeface="Noto Sans SC"/>
              <a:sym typeface="Noto Sans SC"/>
            </a:endParaRPr>
          </a:p>
        </p:txBody>
      </p:sp>
      <p:sp>
        <p:nvSpPr>
          <p:cNvPr id="308" name="Google Shape;308;p41"/>
          <p:cNvSpPr/>
          <p:nvPr/>
        </p:nvSpPr>
        <p:spPr>
          <a:xfrm>
            <a:off x="410950" y="1044350"/>
            <a:ext cx="5426400" cy="3490200"/>
          </a:xfrm>
          <a:prstGeom prst="roundRect">
            <a:avLst>
              <a:gd fmla="val 3999" name="adj"/>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41"/>
          <p:cNvPicPr preferRelativeResize="0"/>
          <p:nvPr/>
        </p:nvPicPr>
        <p:blipFill rotWithShape="1">
          <a:blip r:embed="rId3">
            <a:alphaModFix/>
          </a:blip>
          <a:srcRect b="465" l="0" r="0" t="475"/>
          <a:stretch/>
        </p:blipFill>
        <p:spPr>
          <a:xfrm>
            <a:off x="487988" y="1394331"/>
            <a:ext cx="5272321" cy="2528218"/>
          </a:xfrm>
          <a:prstGeom prst="rect">
            <a:avLst/>
          </a:prstGeom>
          <a:noFill/>
          <a:ln>
            <a:noFill/>
          </a:ln>
        </p:spPr>
      </p:pic>
      <p:sp>
        <p:nvSpPr>
          <p:cNvPr id="310" name="Google Shape;310;p41"/>
          <p:cNvSpPr/>
          <p:nvPr/>
        </p:nvSpPr>
        <p:spPr>
          <a:xfrm>
            <a:off x="4536925" y="1354425"/>
            <a:ext cx="1223400" cy="25281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进程内架构设计</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进程内架构设计 - 组件选择</a:t>
            </a:r>
            <a:endParaRPr/>
          </a:p>
        </p:txBody>
      </p:sp>
      <p:sp>
        <p:nvSpPr>
          <p:cNvPr id="321" name="Google Shape;321;p43"/>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该进程为</a:t>
            </a:r>
            <a:r>
              <a:rPr lang="en-US"/>
              <a:t>企业差旅服务</a:t>
            </a:r>
            <a:endParaRPr/>
          </a:p>
          <a:p>
            <a:pPr indent="0" lvl="0" marL="0" rtl="0" algn="l">
              <a:spcBef>
                <a:spcPts val="1200"/>
              </a:spcBef>
              <a:spcAft>
                <a:spcPts val="0"/>
              </a:spcAft>
              <a:buClr>
                <a:schemeClr val="dk1"/>
              </a:buClr>
              <a:buSzPts val="1100"/>
              <a:buFont typeface="Arial"/>
              <a:buNone/>
            </a:pPr>
            <a:r>
              <a:rPr lang="en-US"/>
              <a:t>其职责是</a:t>
            </a:r>
            <a:r>
              <a:rPr lang="en-US"/>
              <a:t>提供企业差旅服务上下文的业务能力</a:t>
            </a:r>
            <a:endParaRPr/>
          </a:p>
          <a:p>
            <a:pPr indent="0" lvl="0" marL="0" rtl="0" algn="l">
              <a:spcBef>
                <a:spcPts val="1200"/>
              </a:spcBef>
              <a:spcAft>
                <a:spcPts val="0"/>
              </a:spcAft>
              <a:buClr>
                <a:schemeClr val="dk1"/>
              </a:buClr>
              <a:buSzPts val="1100"/>
              <a:buFont typeface="Arial"/>
              <a:buNone/>
            </a:pPr>
            <a:r>
              <a:rPr lang="en-US"/>
              <a:t>它以 RESTful API 的形式对外提供</a:t>
            </a:r>
            <a:r>
              <a:rPr lang="en-US"/>
              <a:t>业务能力</a:t>
            </a:r>
            <a:endParaRPr/>
          </a:p>
          <a:p>
            <a:pPr indent="0" lvl="0" marL="0" rtl="0" algn="l">
              <a:spcBef>
                <a:spcPts val="1200"/>
              </a:spcBef>
              <a:spcAft>
                <a:spcPts val="0"/>
              </a:spcAft>
              <a:buClr>
                <a:schemeClr val="dk1"/>
              </a:buClr>
              <a:buSzPts val="1100"/>
              <a:buFont typeface="Arial"/>
              <a:buNone/>
            </a:pPr>
            <a:r>
              <a:rPr lang="en-US"/>
              <a:t>采用的技术选型为</a:t>
            </a:r>
            <a:r>
              <a:rPr lang="en-US"/>
              <a:t>SpringBoot、Java、MySQL、Spring Data JPA、Hibernate、FeignClient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2" name="Google Shape;32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进程内架构 - 架构图</a:t>
            </a:r>
            <a:endParaRPr/>
          </a:p>
        </p:txBody>
      </p:sp>
      <p:sp>
        <p:nvSpPr>
          <p:cNvPr id="328" name="Google Shape;32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44"/>
          <p:cNvSpPr txBox="1"/>
          <p:nvPr/>
        </p:nvSpPr>
        <p:spPr>
          <a:xfrm>
            <a:off x="4761275" y="756150"/>
            <a:ext cx="4013700" cy="42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Controller层负责处理外部服务调用的http请求</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组件 Controller：定义业务API，处理转发请求</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 DTO：对应于请求中的request和response，将json反序列化Java对象</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 Exception Handler：将异常转化为error response</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业务逻辑层负责处理业务逻辑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组件Service：负责编排被Model封装好的业务逻辑顺序，完成业务流程</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组件 Model：负责定义业务对象，封装业务逻辑</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组件Model DTO：承接复杂的Controller DTO对象，被Service调用，用来构建Model对象</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数据访问层负责数据访问操作</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组件Entity：是数据库持久化的对象</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 Repository：负责操作数据库</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rPr lang="en-US" sz="1200">
                <a:solidFill>
                  <a:schemeClr val="dk1"/>
                </a:solidFill>
                <a:latin typeface="Noto Sans SC"/>
                <a:ea typeface="Noto Sans SC"/>
                <a:cs typeface="Noto Sans SC"/>
                <a:sym typeface="Noto Sans SC"/>
              </a:rPr>
              <a:t>组件Http Client：负责调用外部服务</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Noto Sans SC"/>
                <a:ea typeface="Noto Sans SC"/>
                <a:cs typeface="Noto Sans SC"/>
                <a:sym typeface="Noto Sans SC"/>
              </a:rPr>
              <a:t>组件Feign DTO：调用外部服务的数据传输对象，将Java对象序列化为json</a:t>
            </a:r>
            <a:endParaRPr sz="1200">
              <a:solidFill>
                <a:schemeClr val="dk1"/>
              </a:solidFill>
              <a:latin typeface="Noto Sans SC"/>
              <a:ea typeface="Noto Sans SC"/>
              <a:cs typeface="Noto Sans SC"/>
              <a:sym typeface="Noto Sans SC"/>
            </a:endParaRPr>
          </a:p>
          <a:p>
            <a:pPr indent="0" lvl="0" marL="0" rtl="0" algn="l">
              <a:lnSpc>
                <a:spcPct val="115000"/>
              </a:lnSpc>
              <a:spcBef>
                <a:spcPts val="0"/>
              </a:spcBef>
              <a:spcAft>
                <a:spcPts val="0"/>
              </a:spcAft>
              <a:buNone/>
            </a:pPr>
            <a:r>
              <a:t/>
            </a:r>
            <a:endParaRPr sz="1000">
              <a:latin typeface="Noto Sans SC"/>
              <a:ea typeface="Noto Sans SC"/>
              <a:cs typeface="Noto Sans SC"/>
              <a:sym typeface="Noto Sans SC"/>
            </a:endParaRPr>
          </a:p>
        </p:txBody>
      </p:sp>
      <p:pic>
        <p:nvPicPr>
          <p:cNvPr id="330" name="Google Shape;330;p44"/>
          <p:cNvPicPr preferRelativeResize="0"/>
          <p:nvPr/>
        </p:nvPicPr>
        <p:blipFill rotWithShape="1">
          <a:blip r:embed="rId3">
            <a:alphaModFix/>
          </a:blip>
          <a:srcRect b="0" l="0" r="0" t="0"/>
          <a:stretch/>
        </p:blipFill>
        <p:spPr>
          <a:xfrm>
            <a:off x="152400" y="827225"/>
            <a:ext cx="4359601" cy="4163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保证业务准确性</a:t>
            </a:r>
            <a:endParaRPr/>
          </a:p>
        </p:txBody>
      </p:sp>
      <p:sp>
        <p:nvSpPr>
          <p:cNvPr id="336" name="Google Shape;336;p45"/>
          <p:cNvSpPr txBox="1"/>
          <p:nvPr>
            <p:ph idx="1" type="body"/>
          </p:nvPr>
        </p:nvSpPr>
        <p:spPr>
          <a:xfrm>
            <a:off x="309275" y="1096825"/>
            <a:ext cx="4100700" cy="3960000"/>
          </a:xfrm>
          <a:prstGeom prst="rect">
            <a:avLst/>
          </a:prstGeom>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5"/>
              <a:buFont typeface="Arial"/>
              <a:buNone/>
            </a:pPr>
            <a:r>
              <a:rPr lang="en-US" sz="1000"/>
              <a:t>正常情况下，</a:t>
            </a:r>
            <a:r>
              <a:rPr lang="en-US" sz="1000"/>
              <a:t>企业差旅服务</a:t>
            </a:r>
            <a:r>
              <a:rPr lang="en-US" sz="1000"/>
              <a:t>调用</a:t>
            </a:r>
            <a:r>
              <a:rPr lang="en-US" sz="1000"/>
              <a:t>对公转账系统</a:t>
            </a:r>
            <a:r>
              <a:rPr lang="en-US" sz="1000"/>
              <a:t>完成</a:t>
            </a:r>
            <a:r>
              <a:rPr lang="en-US" sz="1000"/>
              <a:t>请求支付固定服务费用，如右上图步骤3。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a:t>
            </a:r>
            <a:r>
              <a:rPr lang="en-US" sz="1000"/>
              <a:t>以下</a:t>
            </a:r>
            <a:r>
              <a:rPr lang="en-US" sz="1000"/>
              <a:t>分区异常发生时：</a:t>
            </a:r>
            <a:br>
              <a:rPr lang="en-US" sz="1000"/>
            </a:br>
            <a:r>
              <a:rPr lang="en-US" sz="1000"/>
              <a:t>1. </a:t>
            </a:r>
            <a:r>
              <a:rPr lang="en-US" sz="1000"/>
              <a:t>请求因网络原因没送达、对公转账系统处理请求前宕机等，导致请求未被对公转账系统处理</a:t>
            </a:r>
            <a:br>
              <a:rPr lang="en-US" sz="1000"/>
            </a:br>
            <a:r>
              <a:rPr lang="en-US" sz="1000"/>
              <a:t>2. 响应因网络原因没返回、对公转账系统处理完请求后宕机等，导致响应异常</a:t>
            </a:r>
            <a:br>
              <a:rPr lang="en-US" sz="1000"/>
            </a:br>
            <a:r>
              <a:rPr lang="en-US" sz="1000"/>
              <a:t>该进程</a:t>
            </a:r>
            <a:r>
              <a:rPr lang="en-US" sz="1000"/>
              <a:t>调用</a:t>
            </a:r>
            <a:r>
              <a:rPr lang="en-US" sz="1000"/>
              <a:t>对公转账系统</a:t>
            </a:r>
            <a:r>
              <a:rPr lang="en-US" sz="1000"/>
              <a:t>会</a:t>
            </a:r>
            <a:r>
              <a:rPr lang="en-US" sz="1000"/>
              <a:t>导致请求支付固定服务费用失败。</a:t>
            </a:r>
            <a:endParaRPr sz="1000"/>
          </a:p>
          <a:p>
            <a:pPr indent="0" lvl="0" marL="0" rtl="0" algn="l">
              <a:lnSpc>
                <a:spcPct val="95000"/>
              </a:lnSpc>
              <a:spcBef>
                <a:spcPts val="1200"/>
              </a:spcBef>
              <a:spcAft>
                <a:spcPts val="0"/>
              </a:spcAft>
              <a:buClr>
                <a:schemeClr val="dk1"/>
              </a:buClr>
              <a:buSzPts val="605"/>
              <a:buFont typeface="Arial"/>
              <a:buNone/>
            </a:pPr>
            <a:r>
              <a:rPr lang="en-US" sz="1000"/>
              <a:t>在此</a:t>
            </a:r>
            <a:r>
              <a:rPr lang="en-US" sz="1000"/>
              <a:t>失败场景下，</a:t>
            </a:r>
            <a:r>
              <a:rPr lang="en-US" sz="1000"/>
              <a:t>业务方</a:t>
            </a:r>
            <a:r>
              <a:rPr lang="en-US" sz="1000"/>
              <a:t>基于准确获取固定服务费用支付状态，避免重复支付的业务目标，需确保固定服务费用支付状态在进程间的准确性，且后续请求开具固定服务费发票业务不可用。</a:t>
            </a:r>
            <a:endParaRPr sz="1000"/>
          </a:p>
          <a:p>
            <a:pPr indent="0" lvl="0" marL="0" rtl="0" algn="l">
              <a:lnSpc>
                <a:spcPct val="95000"/>
              </a:lnSpc>
              <a:spcBef>
                <a:spcPts val="1200"/>
              </a:spcBef>
              <a:spcAft>
                <a:spcPts val="0"/>
              </a:spcAft>
              <a:buClr>
                <a:schemeClr val="dk1"/>
              </a:buClr>
              <a:buSzPts val="605"/>
              <a:buFont typeface="Arial"/>
              <a:buNone/>
            </a:pPr>
            <a:r>
              <a:rPr lang="en-US" sz="1000"/>
              <a:t>为</a:t>
            </a:r>
            <a:r>
              <a:rPr lang="en-US" sz="1000"/>
              <a:t>实现如上业务准确性的诉求，</a:t>
            </a:r>
            <a:r>
              <a:rPr lang="en-US" sz="1000"/>
              <a:t>在</a:t>
            </a:r>
            <a:r>
              <a:rPr lang="en-US" sz="1000"/>
              <a:t>设计</a:t>
            </a:r>
            <a:r>
              <a:rPr lang="en-US" sz="1000"/>
              <a:t>上</a:t>
            </a:r>
            <a:r>
              <a:rPr lang="en-US" sz="1000"/>
              <a:t>(架构，交互方式等)</a:t>
            </a:r>
            <a:r>
              <a:rPr lang="en-US" sz="1000"/>
              <a:t>采用了以下应对方案</a:t>
            </a:r>
            <a:r>
              <a:rPr lang="en-US" sz="1000"/>
              <a:t>，如右下图</a:t>
            </a:r>
            <a:r>
              <a:rPr lang="en-US" sz="1000"/>
              <a:t>：</a:t>
            </a:r>
            <a:br>
              <a:rPr lang="en-US" sz="1000"/>
            </a:br>
            <a:r>
              <a:rPr lang="en-US" sz="1000"/>
              <a:t>当</a:t>
            </a:r>
            <a:r>
              <a:rPr lang="en-US" sz="1000"/>
              <a:t>分区异常发生时，调用对公转账系统提供的/union-pay/payments/{requestId}查询请求状态的接口。当查询到：</a:t>
            </a:r>
            <a:br>
              <a:rPr lang="en-US" sz="1000"/>
            </a:br>
            <a:r>
              <a:rPr lang="en-US" sz="1000"/>
              <a:t>1. 请求未创建，对应于请求未被对公转账系统处理，则抛出异常给客户企业财务编排服务，终止业务流程，等待客户企业财务编排服务再次调用重试</a:t>
            </a:r>
            <a:br>
              <a:rPr lang="en-US" sz="1000"/>
            </a:br>
            <a:r>
              <a:rPr lang="en-US" sz="1000"/>
              <a:t>2. 请求已创建，对应于请求被对公转账系统处理，则业务流程成功</a:t>
            </a:r>
            <a:br>
              <a:rPr lang="en-US" sz="1000"/>
            </a:br>
            <a:r>
              <a:rPr lang="en-US" sz="1000"/>
              <a:t>3. 503或504异常，每隔3s重试3次查询，如果3次都是503或504异常，则抛出异常给客户企业财务编排服务，终止业务流程，等待客户企业财务编排服务再次调用重试</a:t>
            </a:r>
            <a:br>
              <a:rPr lang="en-US" sz="1000"/>
            </a:br>
            <a:r>
              <a:rPr lang="en-US" sz="1000"/>
              <a:t>另外，由于涉及到对/union-pay/payments接口的重试，因此对公转账系统需要对该接口实现幂等。</a:t>
            </a:r>
            <a:endParaRPr sz="1000"/>
          </a:p>
          <a:p>
            <a:pPr indent="0" lvl="0" marL="0" rtl="0" algn="l">
              <a:lnSpc>
                <a:spcPct val="95000"/>
              </a:lnSpc>
              <a:spcBef>
                <a:spcPts val="1200"/>
              </a:spcBef>
              <a:spcAft>
                <a:spcPts val="1200"/>
              </a:spcAft>
              <a:buSzPts val="605"/>
              <a:buNone/>
            </a:pPr>
            <a:r>
              <a:t/>
            </a:r>
            <a:endParaRPr sz="1000"/>
          </a:p>
        </p:txBody>
      </p:sp>
      <p:sp>
        <p:nvSpPr>
          <p:cNvPr id="337" name="Google Shape;33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45"/>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举例说明分区场景和采用CP的应对方案</a:t>
            </a:r>
            <a:endParaRPr/>
          </a:p>
        </p:txBody>
      </p:sp>
      <p:sp>
        <p:nvSpPr>
          <p:cNvPr id="339" name="Google Shape;339;p45"/>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40" name="Google Shape;340;p45"/>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注意：【业务能力】必须来自架构设计的业务能力表</a:t>
            </a:r>
            <a:endParaRPr sz="1200">
              <a:solidFill>
                <a:srgbClr val="F2617A"/>
              </a:solidFill>
              <a:latin typeface="Inter"/>
              <a:ea typeface="Inter"/>
              <a:cs typeface="Inter"/>
              <a:sym typeface="Inter"/>
            </a:endParaRPr>
          </a:p>
        </p:txBody>
      </p:sp>
      <p:sp>
        <p:nvSpPr>
          <p:cNvPr id="341" name="Google Shape;341;p45"/>
          <p:cNvSpPr txBox="1"/>
          <p:nvPr/>
        </p:nvSpPr>
        <p:spPr>
          <a:xfrm>
            <a:off x="82458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42" name="Google Shape;342;p45"/>
          <p:cNvPicPr preferRelativeResize="0"/>
          <p:nvPr/>
        </p:nvPicPr>
        <p:blipFill>
          <a:blip r:embed="rId3">
            <a:alphaModFix/>
          </a:blip>
          <a:stretch>
            <a:fillRect/>
          </a:stretch>
        </p:blipFill>
        <p:spPr>
          <a:xfrm>
            <a:off x="4520825" y="2639600"/>
            <a:ext cx="3679725" cy="2439559"/>
          </a:xfrm>
          <a:prstGeom prst="rect">
            <a:avLst/>
          </a:prstGeom>
          <a:noFill/>
          <a:ln>
            <a:noFill/>
          </a:ln>
        </p:spPr>
      </p:pic>
      <p:pic>
        <p:nvPicPr>
          <p:cNvPr id="343" name="Google Shape;343;p45"/>
          <p:cNvPicPr preferRelativeResize="0"/>
          <p:nvPr/>
        </p:nvPicPr>
        <p:blipFill>
          <a:blip r:embed="rId4">
            <a:alphaModFix/>
          </a:blip>
          <a:stretch>
            <a:fillRect/>
          </a:stretch>
        </p:blipFill>
        <p:spPr>
          <a:xfrm>
            <a:off x="4520818" y="1037500"/>
            <a:ext cx="3765475" cy="157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应对进程间分区 - 保证业务可用性</a:t>
            </a:r>
            <a:endParaRPr/>
          </a:p>
        </p:txBody>
      </p:sp>
      <p:sp>
        <p:nvSpPr>
          <p:cNvPr id="349" name="Google Shape;349;p46"/>
          <p:cNvSpPr txBox="1"/>
          <p:nvPr>
            <p:ph idx="1" type="body"/>
          </p:nvPr>
        </p:nvSpPr>
        <p:spPr>
          <a:xfrm>
            <a:off x="290825" y="1066650"/>
            <a:ext cx="4119000" cy="4077000"/>
          </a:xfrm>
          <a:prstGeom prst="rect">
            <a:avLst/>
          </a:prstGeom>
        </p:spPr>
        <p:txBody>
          <a:bodyPr anchorCtr="0" anchor="t" bIns="0" lIns="0" spcFirstLastPara="1" rIns="0" wrap="square" tIns="0">
            <a:noAutofit/>
          </a:bodyPr>
          <a:lstStyle/>
          <a:p>
            <a:pPr indent="0" lvl="0" marL="0" rtl="0" algn="l">
              <a:lnSpc>
                <a:spcPct val="105000"/>
              </a:lnSpc>
              <a:spcBef>
                <a:spcPts val="0"/>
              </a:spcBef>
              <a:spcAft>
                <a:spcPts val="0"/>
              </a:spcAft>
              <a:buClr>
                <a:schemeClr val="dk1"/>
              </a:buClr>
              <a:buSzPts val="440"/>
              <a:buFont typeface="Arial"/>
              <a:buNone/>
            </a:pPr>
            <a:r>
              <a:rPr lang="en-US" sz="1000"/>
              <a:t>正常情况下，企业差旅服务调用开票系统完成请求开具固定服务费发票，如右上图步骤3</a:t>
            </a:r>
            <a:endParaRPr sz="1000"/>
          </a:p>
          <a:p>
            <a:pPr indent="0" lvl="0" marL="0" rtl="0" algn="l">
              <a:lnSpc>
                <a:spcPct val="95000"/>
              </a:lnSpc>
              <a:spcBef>
                <a:spcPts val="1200"/>
              </a:spcBef>
              <a:spcAft>
                <a:spcPts val="0"/>
              </a:spcAft>
              <a:buClr>
                <a:schemeClr val="dk1"/>
              </a:buClr>
              <a:buSzPts val="605"/>
              <a:buFont typeface="Arial"/>
              <a:buNone/>
            </a:pPr>
            <a:r>
              <a:rPr lang="en-US" sz="1000"/>
              <a:t>当以下分区异常发生时：</a:t>
            </a:r>
            <a:br>
              <a:rPr lang="en-US" sz="1000"/>
            </a:br>
            <a:r>
              <a:rPr lang="en-US" sz="1000"/>
              <a:t>1. 请求因网络原因没送达、开票系统处理请求前宕机等，导致请求未被开票系统处理</a:t>
            </a:r>
            <a:br>
              <a:rPr lang="en-US" sz="1000"/>
            </a:br>
            <a:r>
              <a:rPr lang="en-US" sz="1000"/>
              <a:t>2. 响应因网络原因没返回、开票系统处理完请求后宕机等，导致响应异常</a:t>
            </a:r>
            <a:br>
              <a:rPr lang="en-US" sz="1000"/>
            </a:br>
            <a:r>
              <a:rPr lang="en-US" sz="1000"/>
              <a:t>该进程调用开票系统会导致请求开具固定服务费发票失败。</a:t>
            </a:r>
            <a:endParaRPr sz="1000"/>
          </a:p>
          <a:p>
            <a:pPr indent="0" lvl="0" marL="0" rtl="0" algn="l">
              <a:lnSpc>
                <a:spcPct val="105000"/>
              </a:lnSpc>
              <a:spcBef>
                <a:spcPts val="1200"/>
              </a:spcBef>
              <a:spcAft>
                <a:spcPts val="0"/>
              </a:spcAft>
              <a:buClr>
                <a:schemeClr val="dk1"/>
              </a:buClr>
              <a:buSzPts val="440"/>
              <a:buFont typeface="Arial"/>
              <a:buNone/>
            </a:pPr>
            <a:r>
              <a:rPr lang="en-US" sz="1000"/>
              <a:t>在此失败场景下，业务方基于平台在收到申请后24小时内完成固定服务费发票开具，可容忍进程间发票开具状态的暂时不一致，且查看固定服务费发票开具详情时向客户企业财务编排服务返回发票开具中的中间状态。</a:t>
            </a:r>
            <a:endParaRPr sz="1000"/>
          </a:p>
          <a:p>
            <a:pPr indent="0" lvl="0" marL="0" rtl="0" algn="l">
              <a:lnSpc>
                <a:spcPct val="105000"/>
              </a:lnSpc>
              <a:spcBef>
                <a:spcPts val="1200"/>
              </a:spcBef>
              <a:spcAft>
                <a:spcPts val="0"/>
              </a:spcAft>
              <a:buClr>
                <a:schemeClr val="dk1"/>
              </a:buClr>
              <a:buSzPts val="440"/>
              <a:buFont typeface="Arial"/>
              <a:buNone/>
            </a:pPr>
            <a:r>
              <a:rPr lang="en-US" sz="1000"/>
              <a:t>为实现如上的业务可用性诉求，在设计上(架构，交互方式等)采用了以下应对方案，如右下图：</a:t>
            </a:r>
            <a:br>
              <a:rPr lang="en-US" sz="1000"/>
            </a:br>
            <a:r>
              <a:rPr lang="en-US" sz="1000"/>
              <a:t>企业差旅服务调用开票系统不论成功与否，均向客户企业财务编排服务返回开票状态处理中。之后由一个异步定时任务，将所有没有相应响应的开票请求调用开票系统的/invoices接口进行重试，重试间隔为1h一次，每个请求最多重试12次。当重试超过上限，需要引入人工处理。在重试过程中，如果遇到：</a:t>
            </a:r>
            <a:br>
              <a:rPr lang="en-US" sz="1000"/>
            </a:br>
            <a:r>
              <a:rPr lang="en-US" sz="1000"/>
              <a:t>1. 开票系统之前未处理过该请求，则可以接收请求并进行处理</a:t>
            </a:r>
            <a:br>
              <a:rPr lang="en-US" sz="1000"/>
            </a:br>
            <a:r>
              <a:rPr lang="en-US" sz="1000"/>
              <a:t>2. 开票系统之前处理过请该求，则可以忽略该次请求</a:t>
            </a:r>
            <a:br>
              <a:rPr lang="en-US" sz="1000"/>
            </a:br>
            <a:r>
              <a:rPr lang="en-US" sz="1000"/>
              <a:t>同时在重试过程中遇到查看固定服务费发票开具详情的业务时，向其返回PROCESSINIG的状态。</a:t>
            </a:r>
            <a:br>
              <a:rPr lang="en-US" sz="1000"/>
            </a:br>
            <a:r>
              <a:rPr lang="en-US" sz="1000"/>
              <a:t>另外，由于涉及到对/invoices接口的重试，因此对开票系统需要对该接口实现幂等。</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0"/>
              </a:spcAft>
              <a:buClr>
                <a:schemeClr val="dk1"/>
              </a:buClr>
              <a:buSzPts val="440"/>
              <a:buFont typeface="Arial"/>
              <a:buNone/>
            </a:pPr>
            <a:r>
              <a:t/>
            </a:r>
            <a:endParaRPr sz="1000"/>
          </a:p>
          <a:p>
            <a:pPr indent="0" lvl="0" marL="0" rtl="0" algn="l">
              <a:lnSpc>
                <a:spcPct val="105000"/>
              </a:lnSpc>
              <a:spcBef>
                <a:spcPts val="1200"/>
              </a:spcBef>
              <a:spcAft>
                <a:spcPts val="1200"/>
              </a:spcAft>
              <a:buSzPts val="440"/>
              <a:buNone/>
            </a:pPr>
            <a:r>
              <a:t/>
            </a:r>
            <a:endParaRPr sz="1000"/>
          </a:p>
        </p:txBody>
      </p:sp>
      <p:sp>
        <p:nvSpPr>
          <p:cNvPr id="350" name="Google Shape;350;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46"/>
          <p:cNvSpPr txBox="1"/>
          <p:nvPr>
            <p:ph idx="2" type="subTitle"/>
          </p:nvPr>
        </p:nvSpPr>
        <p:spPr>
          <a:xfrm>
            <a:off x="374450" y="7814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举例说明分区场景和采用AP的应对方案</a:t>
            </a:r>
            <a:endParaRPr/>
          </a:p>
        </p:txBody>
      </p:sp>
      <p:sp>
        <p:nvSpPr>
          <p:cNvPr id="352" name="Google Shape;352;p46"/>
          <p:cNvSpPr txBox="1"/>
          <p:nvPr/>
        </p:nvSpPr>
        <p:spPr>
          <a:xfrm>
            <a:off x="4044650" y="733850"/>
            <a:ext cx="41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F2617A"/>
                </a:solidFill>
                <a:latin typeface="Inter"/>
                <a:ea typeface="Inter"/>
                <a:cs typeface="Inter"/>
                <a:sym typeface="Inter"/>
              </a:rPr>
              <a:t>注意：【业务能力】</a:t>
            </a:r>
            <a:r>
              <a:rPr lang="en-US" sz="1200">
                <a:solidFill>
                  <a:srgbClr val="F2617A"/>
                </a:solidFill>
                <a:latin typeface="Inter"/>
                <a:ea typeface="Inter"/>
                <a:cs typeface="Inter"/>
                <a:sym typeface="Inter"/>
              </a:rPr>
              <a:t>必须来自架构设计的业务能力表</a:t>
            </a:r>
            <a:endParaRPr sz="1200">
              <a:solidFill>
                <a:srgbClr val="F2617A"/>
              </a:solidFill>
              <a:latin typeface="Inter"/>
              <a:ea typeface="Inter"/>
              <a:cs typeface="Inter"/>
              <a:sym typeface="Inter"/>
            </a:endParaRPr>
          </a:p>
        </p:txBody>
      </p:sp>
      <p:sp>
        <p:nvSpPr>
          <p:cNvPr id="353" name="Google Shape;353;p46"/>
          <p:cNvSpPr txBox="1"/>
          <p:nvPr/>
        </p:nvSpPr>
        <p:spPr>
          <a:xfrm>
            <a:off x="8245875" y="1543850"/>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原交互关系</a:t>
            </a:r>
            <a:endParaRPr sz="1200">
              <a:solidFill>
                <a:schemeClr val="dk1"/>
              </a:solidFill>
              <a:latin typeface="Noto Sans SC"/>
              <a:ea typeface="Noto Sans SC"/>
              <a:cs typeface="Noto Sans SC"/>
              <a:sym typeface="Noto Sans SC"/>
            </a:endParaRPr>
          </a:p>
        </p:txBody>
      </p:sp>
      <p:sp>
        <p:nvSpPr>
          <p:cNvPr id="354" name="Google Shape;354;p46"/>
          <p:cNvSpPr txBox="1"/>
          <p:nvPr/>
        </p:nvSpPr>
        <p:spPr>
          <a:xfrm>
            <a:off x="8398275" y="3308275"/>
            <a:ext cx="108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Noto Sans SC"/>
                <a:ea typeface="Noto Sans SC"/>
                <a:cs typeface="Noto Sans SC"/>
                <a:sym typeface="Noto Sans SC"/>
              </a:rPr>
              <a:t>应对方案</a:t>
            </a:r>
            <a:endParaRPr sz="1200">
              <a:solidFill>
                <a:schemeClr val="dk1"/>
              </a:solidFill>
              <a:latin typeface="Noto Sans SC"/>
              <a:ea typeface="Noto Sans SC"/>
              <a:cs typeface="Noto Sans SC"/>
              <a:sym typeface="Noto Sans SC"/>
            </a:endParaRPr>
          </a:p>
        </p:txBody>
      </p:sp>
      <p:pic>
        <p:nvPicPr>
          <p:cNvPr id="355" name="Google Shape;355;p46"/>
          <p:cNvPicPr preferRelativeResize="0"/>
          <p:nvPr/>
        </p:nvPicPr>
        <p:blipFill>
          <a:blip r:embed="rId3">
            <a:alphaModFix/>
          </a:blip>
          <a:stretch>
            <a:fillRect/>
          </a:stretch>
        </p:blipFill>
        <p:spPr>
          <a:xfrm>
            <a:off x="4423725" y="1078103"/>
            <a:ext cx="3898349" cy="1311372"/>
          </a:xfrm>
          <a:prstGeom prst="rect">
            <a:avLst/>
          </a:prstGeom>
          <a:noFill/>
          <a:ln>
            <a:noFill/>
          </a:ln>
        </p:spPr>
      </p:pic>
      <p:pic>
        <p:nvPicPr>
          <p:cNvPr id="356" name="Google Shape;356;p46"/>
          <p:cNvPicPr preferRelativeResize="0"/>
          <p:nvPr/>
        </p:nvPicPr>
        <p:blipFill rotWithShape="1">
          <a:blip r:embed="rId4">
            <a:alphaModFix/>
          </a:blip>
          <a:srcRect b="0" l="0" r="0" t="0"/>
          <a:stretch/>
        </p:blipFill>
        <p:spPr>
          <a:xfrm>
            <a:off x="4409825" y="2567600"/>
            <a:ext cx="4072324" cy="19896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业务分析</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架构设计</a:t>
            </a:r>
            <a:endParaRPr sz="1600"/>
          </a:p>
          <a:p>
            <a:pPr indent="0" lvl="0" marL="0" rtl="0" algn="l">
              <a:spcBef>
                <a:spcPts val="0"/>
              </a:spcBef>
              <a:spcAft>
                <a:spcPts val="0"/>
              </a:spcAft>
              <a:buNone/>
            </a:pPr>
            <a:r>
              <a:rPr lang="en-US"/>
              <a:t>3 </a:t>
            </a:r>
            <a:r>
              <a:rPr lang="en-US"/>
              <a:t>进程内架构的测试策略</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测试策略 - 全景</a:t>
            </a:r>
            <a:endParaRPr/>
          </a:p>
        </p:txBody>
      </p:sp>
      <p:sp>
        <p:nvSpPr>
          <p:cNvPr id="367" name="Google Shape;36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48"/>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69" name="Google Shape;369;p48"/>
          <p:cNvSpPr txBox="1"/>
          <p:nvPr/>
        </p:nvSpPr>
        <p:spPr>
          <a:xfrm>
            <a:off x="4034175" y="938400"/>
            <a:ext cx="483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latin typeface="Noto Sans SC"/>
                <a:ea typeface="Noto Sans SC"/>
                <a:cs typeface="Noto Sans SC"/>
                <a:sym typeface="Noto Sans SC"/>
              </a:rPr>
              <a:t>针对当前架构，采用以下测试策略覆盖进程中各个组件并保证进程边界处的测试有效性，来帮助发现问题和定位问题：</a:t>
            </a:r>
            <a:endParaRPr sz="1200">
              <a:latin typeface="Noto Sans SC"/>
              <a:ea typeface="Noto Sans SC"/>
              <a:cs typeface="Noto Sans SC"/>
              <a:sym typeface="Noto Sans SC"/>
            </a:endParaRPr>
          </a:p>
        </p:txBody>
      </p:sp>
      <p:graphicFrame>
        <p:nvGraphicFramePr>
          <p:cNvPr id="370" name="Google Shape;370;p48"/>
          <p:cNvGraphicFramePr/>
          <p:nvPr/>
        </p:nvGraphicFramePr>
        <p:xfrm>
          <a:off x="4116975" y="1710700"/>
          <a:ext cx="3000000" cy="3000000"/>
        </p:xfrm>
        <a:graphic>
          <a:graphicData uri="http://schemas.openxmlformats.org/drawingml/2006/table">
            <a:tbl>
              <a:tblPr>
                <a:noFill/>
                <a:tableStyleId>{04F90136-C050-403F-82D0-4B0C105CAD79}</a:tableStyleId>
              </a:tblPr>
              <a:tblGrid>
                <a:gridCol w="684050"/>
                <a:gridCol w="1688675"/>
                <a:gridCol w="1186350"/>
                <a:gridCol w="1186350"/>
              </a:tblGrid>
              <a:tr h="593025">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序号</a:t>
                      </a:r>
                      <a:endParaRPr b="1" sz="10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sz="1000">
                          <a:solidFill>
                            <a:schemeClr val="lt1"/>
                          </a:solidFill>
                          <a:latin typeface="Noto Sans SC"/>
                          <a:ea typeface="Noto Sans SC"/>
                          <a:cs typeface="Noto Sans SC"/>
                          <a:sym typeface="Noto Sans SC"/>
                        </a:rPr>
                        <a:t>被测组件</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（一个或多个组件的组件名称）</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测试类型</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组件测试/单元测试/功能测试等</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b="1" lang="en-US" sz="1000">
                          <a:solidFill>
                            <a:schemeClr val="lt1"/>
                          </a:solidFill>
                          <a:latin typeface="Noto Sans SC"/>
                          <a:ea typeface="Noto Sans SC"/>
                          <a:cs typeface="Noto Sans SC"/>
                          <a:sym typeface="Noto Sans SC"/>
                        </a:rPr>
                        <a:t>测试象限</a:t>
                      </a:r>
                      <a:endParaRPr b="1" sz="1000">
                        <a:solidFill>
                          <a:schemeClr val="lt1"/>
                        </a:solidFill>
                        <a:latin typeface="Noto Sans SC"/>
                        <a:ea typeface="Noto Sans SC"/>
                        <a:cs typeface="Noto Sans SC"/>
                        <a:sym typeface="Noto Sans SC"/>
                      </a:endParaRPr>
                    </a:p>
                    <a:p>
                      <a:pPr indent="0" lvl="0" marL="0" rtl="0" algn="ctr">
                        <a:spcBef>
                          <a:spcPts val="0"/>
                        </a:spcBef>
                        <a:spcAft>
                          <a:spcPts val="0"/>
                        </a:spcAft>
                        <a:buNone/>
                      </a:pPr>
                      <a:r>
                        <a:rPr b="1" lang="en-US" sz="800">
                          <a:solidFill>
                            <a:schemeClr val="lt1"/>
                          </a:solidFill>
                          <a:latin typeface="Noto Sans SC"/>
                          <a:ea typeface="Noto Sans SC"/>
                          <a:cs typeface="Noto Sans SC"/>
                          <a:sym typeface="Noto Sans SC"/>
                        </a:rPr>
                        <a:t>（Q1 - Q4）</a:t>
                      </a:r>
                      <a:endParaRPr b="1" sz="800">
                        <a:solidFill>
                          <a:schemeClr val="lt1"/>
                        </a:solidFill>
                        <a:latin typeface="Noto Sans SC"/>
                        <a:ea typeface="Noto Sans SC"/>
                        <a:cs typeface="Noto Sans SC"/>
                        <a:sym typeface="Noto Sans SC"/>
                      </a:endParaRPr>
                    </a:p>
                  </a:txBody>
                  <a:tcPr marT="91425" marB="91425" marR="91425" marL="91425" anchor="ctr">
                    <a:lnB cap="flat" cmpd="sng" w="9525">
                      <a:solidFill>
                        <a:srgbClr val="9E9E9E"/>
                      </a:solidFill>
                      <a:prstDash val="solid"/>
                      <a:round/>
                      <a:headEnd len="sm" w="sm" type="none"/>
                      <a:tailEnd len="sm" w="sm" type="none"/>
                    </a:lnB>
                    <a:solidFill>
                      <a:schemeClr val="accent1"/>
                    </a:solidFill>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Controller+DTO+Exception Handler</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2</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Model</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3</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Service+Model+</a:t>
                      </a:r>
                      <a:r>
                        <a:rPr lang="en-US" sz="1000"/>
                        <a:t>Model DTO</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单元测试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4</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Repository+Entity</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组件测试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5</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Http Client+Feign DTO</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组件测试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Q1</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0150">
                <a:tc>
                  <a:txBody>
                    <a:bodyPr/>
                    <a:lstStyle/>
                    <a:p>
                      <a:pPr indent="0" lvl="0" marL="0" marR="0" rtl="0" algn="l">
                        <a:lnSpc>
                          <a:spcPct val="100000"/>
                        </a:lnSpc>
                        <a:spcBef>
                          <a:spcPts val="0"/>
                        </a:spcBef>
                        <a:spcAft>
                          <a:spcPts val="0"/>
                        </a:spcAft>
                        <a:buClr>
                          <a:srgbClr val="000000"/>
                        </a:buClr>
                        <a:buSzPts val="1000"/>
                        <a:buFont typeface="Arial"/>
                        <a:buNone/>
                      </a:pPr>
                      <a:r>
                        <a:rPr lang="en-US" sz="1000"/>
                        <a:t>6</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All进程内组件</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功能测试</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t>Q2</a:t>
                      </a:r>
                      <a:endParaRPr sz="1000" u="none" cap="none" strike="noStrike">
                        <a:latin typeface="Arial"/>
                        <a:ea typeface="Arial"/>
                        <a:cs typeface="Arial"/>
                        <a:sym typeface="Aria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71" name="Google Shape;371;p48"/>
          <p:cNvPicPr preferRelativeResize="0"/>
          <p:nvPr/>
        </p:nvPicPr>
        <p:blipFill rotWithShape="1">
          <a:blip r:embed="rId3">
            <a:alphaModFix/>
          </a:blip>
          <a:srcRect b="0" l="0" r="0" t="0"/>
          <a:stretch/>
        </p:blipFill>
        <p:spPr>
          <a:xfrm>
            <a:off x="76200" y="1283610"/>
            <a:ext cx="3881775" cy="37074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- 1 - </a:t>
            </a:r>
            <a:r>
              <a:rPr lang="en-US" sz="2200"/>
              <a:t>Controller+DTO+Exception Handler</a:t>
            </a:r>
            <a:endParaRPr sz="2200"/>
          </a:p>
        </p:txBody>
      </p:sp>
      <p:sp>
        <p:nvSpPr>
          <p:cNvPr id="377" name="Google Shape;377;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49"/>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79" name="Google Shape;379;p49"/>
          <p:cNvSpPr txBox="1"/>
          <p:nvPr/>
        </p:nvSpPr>
        <p:spPr>
          <a:xfrm>
            <a:off x="4269400" y="1150175"/>
            <a:ext cx="4333800" cy="2955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Controller+DTO+Exception Handler</a:t>
            </a:r>
            <a:endParaRPr sz="1200">
              <a:solidFill>
                <a:schemeClr val="dk1"/>
              </a:solidFill>
            </a:endParaRPr>
          </a:p>
          <a:p>
            <a:pPr indent="0" lvl="0" marL="0" rtl="0" algn="l">
              <a:lnSpc>
                <a:spcPct val="150000"/>
              </a:lnSpc>
              <a:spcBef>
                <a:spcPts val="0"/>
              </a:spcBef>
              <a:spcAft>
                <a:spcPts val="0"/>
              </a:spcAft>
              <a:buClr>
                <a:schemeClr val="dk1"/>
              </a:buClr>
              <a:buSzPts val="1200"/>
              <a:buFont typeface="Arial"/>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测试这些组件是因为Controller需要将Http请求以及对应的响应进行反序列化以及序列化，同时也需要根据不同的异常返回不同的error response。</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solidFill>
                  <a:schemeClr val="dk1"/>
                </a:solidFill>
              </a:rPr>
              <a:t>进程内组件Service，采用Stub来替代该组件，因为Controller不关注业务逻辑，只关注Service的返回结果。</a:t>
            </a:r>
            <a:endParaRPr sz="1200">
              <a:latin typeface="Noto Sans SC"/>
              <a:ea typeface="Noto Sans SC"/>
              <a:cs typeface="Noto Sans SC"/>
              <a:sym typeface="Noto Sans SC"/>
            </a:endParaRPr>
          </a:p>
        </p:txBody>
      </p:sp>
      <p:pic>
        <p:nvPicPr>
          <p:cNvPr id="380" name="Google Shape;380;p49"/>
          <p:cNvPicPr preferRelativeResize="0"/>
          <p:nvPr/>
        </p:nvPicPr>
        <p:blipFill rotWithShape="1">
          <a:blip r:embed="rId3">
            <a:alphaModFix/>
          </a:blip>
          <a:srcRect b="0" l="0" r="0" t="0"/>
          <a:stretch/>
        </p:blipFill>
        <p:spPr>
          <a:xfrm>
            <a:off x="76200" y="1283610"/>
            <a:ext cx="3881775" cy="3707490"/>
          </a:xfrm>
          <a:prstGeom prst="rect">
            <a:avLst/>
          </a:prstGeom>
          <a:noFill/>
          <a:ln>
            <a:noFill/>
          </a:ln>
        </p:spPr>
      </p:pic>
      <p:sp>
        <p:nvSpPr>
          <p:cNvPr id="381" name="Google Shape;381;p49"/>
          <p:cNvSpPr/>
          <p:nvPr/>
        </p:nvSpPr>
        <p:spPr>
          <a:xfrm>
            <a:off x="565025" y="1985950"/>
            <a:ext cx="2733900" cy="5235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- 2 - </a:t>
            </a:r>
            <a:r>
              <a:rPr lang="en-US" sz="2200"/>
              <a:t>Model</a:t>
            </a:r>
            <a:endParaRPr sz="2200"/>
          </a:p>
        </p:txBody>
      </p:sp>
      <p:sp>
        <p:nvSpPr>
          <p:cNvPr id="387" name="Google Shape;38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50"/>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89" name="Google Shape;389;p50"/>
          <p:cNvSpPr txBox="1"/>
          <p:nvPr/>
        </p:nvSpPr>
        <p:spPr>
          <a:xfrm>
            <a:off x="4269400" y="1150175"/>
            <a:ext cx="4333800" cy="267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Model</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测试这个组件是因为Model是对业务的封装，具有丰富的业务逻辑。</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solidFill>
                  <a:schemeClr val="dk1"/>
                </a:solidFill>
              </a:rPr>
              <a:t>其它Model，采用Stub和Spy来替代该组件，因为测试中可能需要别的Model输入的结果，也需要验证Model自身对别的Model输出的结果。</a:t>
            </a:r>
            <a:endParaRPr sz="1200">
              <a:latin typeface="Noto Sans SC"/>
              <a:ea typeface="Noto Sans SC"/>
              <a:cs typeface="Noto Sans SC"/>
              <a:sym typeface="Noto Sans SC"/>
            </a:endParaRPr>
          </a:p>
        </p:txBody>
      </p:sp>
      <p:pic>
        <p:nvPicPr>
          <p:cNvPr id="390" name="Google Shape;390;p50"/>
          <p:cNvPicPr preferRelativeResize="0"/>
          <p:nvPr/>
        </p:nvPicPr>
        <p:blipFill rotWithShape="1">
          <a:blip r:embed="rId3">
            <a:alphaModFix/>
          </a:blip>
          <a:srcRect b="0" l="0" r="0" t="0"/>
          <a:stretch/>
        </p:blipFill>
        <p:spPr>
          <a:xfrm>
            <a:off x="76200" y="1283610"/>
            <a:ext cx="3881775" cy="3707490"/>
          </a:xfrm>
          <a:prstGeom prst="rect">
            <a:avLst/>
          </a:prstGeom>
          <a:noFill/>
          <a:ln>
            <a:noFill/>
          </a:ln>
        </p:spPr>
      </p:pic>
      <p:sp>
        <p:nvSpPr>
          <p:cNvPr id="391" name="Google Shape;391;p50"/>
          <p:cNvSpPr/>
          <p:nvPr/>
        </p:nvSpPr>
        <p:spPr>
          <a:xfrm>
            <a:off x="581650" y="3323750"/>
            <a:ext cx="723000" cy="448800"/>
          </a:xfrm>
          <a:prstGeom prst="rect">
            <a:avLst/>
          </a:prstGeom>
          <a:noFill/>
          <a:ln cap="flat" cmpd="sng" w="28575">
            <a:solidFill>
              <a:srgbClr val="F261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a:t>
            </a:r>
            <a:r>
              <a:rPr lang="en-US" sz="2200"/>
              <a:t>3 - Service+Model+Model DTO</a:t>
            </a:r>
            <a:endParaRPr sz="2200"/>
          </a:p>
        </p:txBody>
      </p:sp>
      <p:sp>
        <p:nvSpPr>
          <p:cNvPr id="397" name="Google Shape;39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398" name="Google Shape;398;p51"/>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399" name="Google Shape;399;p51"/>
          <p:cNvSpPr txBox="1"/>
          <p:nvPr/>
        </p:nvSpPr>
        <p:spPr>
          <a:xfrm>
            <a:off x="4269400" y="1150175"/>
            <a:ext cx="4333800" cy="3509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Service+Model+Model DTO</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采用单元测试，属于第1象限的测试，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测试这些组件是因为Service需要按照业务逻辑编排业务顺序，同时调用Model和Model DTO来实现业务功能。</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进程内组件Repository，采用Stub来替代该组件，因为Service不关注数据的存储。</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进程内组件Http Client，采用Stub和Spy来替代该组件。首先需要状态验证，因为不需要调用真实的外部服务，只需要外部服务按要求返回的结果；其次需要行为验证，需要验证有没有调用过外部服务。</a:t>
            </a:r>
            <a:endParaRPr sz="1200">
              <a:solidFill>
                <a:schemeClr val="dk1"/>
              </a:solidFill>
            </a:endParaRPr>
          </a:p>
        </p:txBody>
      </p:sp>
      <p:pic>
        <p:nvPicPr>
          <p:cNvPr id="400" name="Google Shape;400;p51"/>
          <p:cNvPicPr preferRelativeResize="0"/>
          <p:nvPr/>
        </p:nvPicPr>
        <p:blipFill rotWithShape="1">
          <a:blip r:embed="rId3">
            <a:alphaModFix/>
          </a:blip>
          <a:srcRect b="0" l="0" r="0" t="0"/>
          <a:stretch/>
        </p:blipFill>
        <p:spPr>
          <a:xfrm>
            <a:off x="76200" y="1283610"/>
            <a:ext cx="3881775" cy="3707490"/>
          </a:xfrm>
          <a:prstGeom prst="rect">
            <a:avLst/>
          </a:prstGeom>
          <a:noFill/>
          <a:ln>
            <a:noFill/>
          </a:ln>
        </p:spPr>
      </p:pic>
      <p:sp>
        <p:nvSpPr>
          <p:cNvPr id="401" name="Google Shape;401;p51"/>
          <p:cNvSpPr/>
          <p:nvPr/>
        </p:nvSpPr>
        <p:spPr>
          <a:xfrm>
            <a:off x="540100" y="2700550"/>
            <a:ext cx="1720200" cy="1055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- 4 - </a:t>
            </a:r>
            <a:r>
              <a:rPr lang="en-US" sz="2200"/>
              <a:t>Repository+Entity</a:t>
            </a:r>
            <a:endParaRPr sz="2200"/>
          </a:p>
        </p:txBody>
      </p:sp>
      <p:sp>
        <p:nvSpPr>
          <p:cNvPr id="407" name="Google Shape;40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52"/>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09" name="Google Shape;409;p52"/>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Repository+Entity</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采用组件测试，属于第1象限的测试，</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测试这些组件是因为Repository会调用数据库进行读写，而Entity是数据持久对象，所以需要一起测</a:t>
            </a:r>
            <a:r>
              <a:rPr lang="en-US" sz="1200">
                <a:solidFill>
                  <a:schemeClr val="dk1"/>
                </a:solidFill>
              </a:rPr>
              <a:t>。</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进程外组件数据库，采用Fake Object - H2来替代该组件，因为它位于进程边界，需要验证进程间功能有效性。同时使用Fake Object，通过使用内存数据库可以避免搭建真实数据库，提升测试速度增加可操作性，降低测试成本。</a:t>
            </a:r>
            <a:endParaRPr sz="1200">
              <a:solidFill>
                <a:schemeClr val="dk1"/>
              </a:solidFill>
            </a:endParaRPr>
          </a:p>
        </p:txBody>
      </p:sp>
      <p:pic>
        <p:nvPicPr>
          <p:cNvPr id="410" name="Google Shape;410;p52"/>
          <p:cNvPicPr preferRelativeResize="0"/>
          <p:nvPr/>
        </p:nvPicPr>
        <p:blipFill rotWithShape="1">
          <a:blip r:embed="rId3">
            <a:alphaModFix/>
          </a:blip>
          <a:srcRect b="0" l="0" r="0" t="0"/>
          <a:stretch/>
        </p:blipFill>
        <p:spPr>
          <a:xfrm>
            <a:off x="76200" y="1283610"/>
            <a:ext cx="3881775" cy="3707490"/>
          </a:xfrm>
          <a:prstGeom prst="rect">
            <a:avLst/>
          </a:prstGeom>
          <a:noFill/>
          <a:ln>
            <a:noFill/>
          </a:ln>
        </p:spPr>
      </p:pic>
      <p:sp>
        <p:nvSpPr>
          <p:cNvPr id="411" name="Google Shape;411;p52"/>
          <p:cNvSpPr/>
          <p:nvPr/>
        </p:nvSpPr>
        <p:spPr>
          <a:xfrm>
            <a:off x="257600" y="3980200"/>
            <a:ext cx="1620300" cy="4737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- 5</a:t>
            </a:r>
            <a:r>
              <a:rPr lang="en-US" sz="2200"/>
              <a:t> - </a:t>
            </a:r>
            <a:r>
              <a:rPr lang="en-US" sz="2200"/>
              <a:t>Http Client+Feign DTO</a:t>
            </a:r>
            <a:endParaRPr sz="2200"/>
          </a:p>
        </p:txBody>
      </p:sp>
      <p:sp>
        <p:nvSpPr>
          <p:cNvPr id="417" name="Google Shape;417;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18" name="Google Shape;418;p53"/>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19" name="Google Shape;419;p53"/>
          <p:cNvSpPr txBox="1"/>
          <p:nvPr/>
        </p:nvSpPr>
        <p:spPr>
          <a:xfrm>
            <a:off x="4269400" y="1150175"/>
            <a:ext cx="4333800" cy="323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被测组件</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rPr>
              <a:t>Http Client+Feign DTO</a:t>
            </a:r>
            <a:endParaRPr sz="1200">
              <a:solidFill>
                <a:schemeClr val="dk1"/>
              </a:solidFill>
            </a:endParaRPr>
          </a:p>
          <a:p>
            <a:pPr indent="0" lvl="0" marL="0" rtl="0" algn="l">
              <a:lnSpc>
                <a:spcPct val="150000"/>
              </a:lnSpc>
              <a:spcBef>
                <a:spcPts val="0"/>
              </a:spcBef>
              <a:spcAft>
                <a:spcPts val="0"/>
              </a:spcAft>
              <a:buNone/>
            </a:pPr>
            <a:r>
              <a:rPr lang="en-US" sz="1200">
                <a:solidFill>
                  <a:schemeClr val="dk1"/>
                </a:solidFill>
              </a:rPr>
              <a:t>采用组件测试，属于第1象限的测试，</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US" sz="1200">
                <a:solidFill>
                  <a:schemeClr val="dk1"/>
                </a:solidFill>
              </a:rPr>
              <a:t>测试这些组件是因为Controller需要将Http请求以及对应的响应进行反序列化以及序列化，同时也需要测试能否正确处理外部服务按契约返回的数据。</a:t>
            </a:r>
            <a:endParaRPr sz="1200">
              <a:solidFill>
                <a:schemeClr val="dk1"/>
              </a:solidFill>
            </a:endParaRPr>
          </a:p>
          <a:p>
            <a:pPr indent="0" lvl="0" marL="0" rtl="0" algn="l">
              <a:lnSpc>
                <a:spcPct val="150000"/>
              </a:lnSpc>
              <a:spcBef>
                <a:spcPts val="0"/>
              </a:spcBef>
              <a:spcAft>
                <a:spcPts val="0"/>
              </a:spcAft>
              <a:buNone/>
            </a:pPr>
            <a:r>
              <a:rPr b="1" lang="en-US" sz="1400">
                <a:latin typeface="Noto Sans SC"/>
                <a:ea typeface="Noto Sans SC"/>
                <a:cs typeface="Noto Sans SC"/>
                <a:sym typeface="Noto Sans SC"/>
              </a:rPr>
              <a:t>测试时，会依赖</a:t>
            </a:r>
            <a:r>
              <a:rPr lang="en-US" sz="1400">
                <a:latin typeface="Noto Sans SC"/>
                <a:ea typeface="Noto Sans SC"/>
                <a:cs typeface="Noto Sans SC"/>
                <a:sym typeface="Noto Sans SC"/>
              </a:rPr>
              <a:t>：</a:t>
            </a:r>
            <a:endParaRPr sz="1400">
              <a:latin typeface="Noto Sans SC"/>
              <a:ea typeface="Noto Sans SC"/>
              <a:cs typeface="Noto Sans SC"/>
              <a:sym typeface="Noto Sans SC"/>
            </a:endParaRPr>
          </a:p>
          <a:p>
            <a:pPr indent="-304800" lvl="0" marL="457200" rtl="0" algn="l">
              <a:lnSpc>
                <a:spcPct val="150000"/>
              </a:lnSpc>
              <a:spcBef>
                <a:spcPts val="0"/>
              </a:spcBef>
              <a:spcAft>
                <a:spcPts val="0"/>
              </a:spcAft>
              <a:buClr>
                <a:schemeClr val="dk1"/>
              </a:buClr>
              <a:buSzPts val="1200"/>
              <a:buChar char="●"/>
            </a:pPr>
            <a:r>
              <a:rPr lang="en-US" sz="1200">
                <a:solidFill>
                  <a:schemeClr val="dk1"/>
                </a:solidFill>
              </a:rPr>
              <a:t>进程外组件</a:t>
            </a:r>
            <a:r>
              <a:rPr lang="en-US" sz="1200">
                <a:solidFill>
                  <a:schemeClr val="dk1"/>
                </a:solidFill>
              </a:rPr>
              <a:t>外部服务</a:t>
            </a:r>
            <a:r>
              <a:rPr lang="en-US" sz="1200">
                <a:solidFill>
                  <a:schemeClr val="dk1"/>
                </a:solidFill>
              </a:rPr>
              <a:t>，采用Fake Object - </a:t>
            </a:r>
            <a:r>
              <a:rPr lang="en-US" sz="1200">
                <a:solidFill>
                  <a:schemeClr val="dk1"/>
                </a:solidFill>
              </a:rPr>
              <a:t>mock server</a:t>
            </a:r>
            <a:r>
              <a:rPr lang="en-US" sz="1200">
                <a:solidFill>
                  <a:schemeClr val="dk1"/>
                </a:solidFill>
              </a:rPr>
              <a:t>来替代该组件，因为它位于进程边界，需要验证进程间功能有效性。同时使用</a:t>
            </a:r>
            <a:r>
              <a:rPr lang="en-US" sz="1200">
                <a:solidFill>
                  <a:schemeClr val="dk1"/>
                </a:solidFill>
              </a:rPr>
              <a:t>mock server</a:t>
            </a:r>
            <a:r>
              <a:rPr lang="en-US" sz="1200">
                <a:solidFill>
                  <a:schemeClr val="dk1"/>
                </a:solidFill>
              </a:rPr>
              <a:t>，</a:t>
            </a:r>
            <a:r>
              <a:rPr lang="en-US" sz="1200">
                <a:solidFill>
                  <a:schemeClr val="dk1"/>
                </a:solidFill>
              </a:rPr>
              <a:t>避免调用真实外部服务，提升测试速度与稳定性。</a:t>
            </a:r>
            <a:endParaRPr sz="1200">
              <a:solidFill>
                <a:schemeClr val="dk1"/>
              </a:solidFill>
            </a:endParaRPr>
          </a:p>
        </p:txBody>
      </p:sp>
      <p:pic>
        <p:nvPicPr>
          <p:cNvPr id="420" name="Google Shape;420;p53"/>
          <p:cNvPicPr preferRelativeResize="0"/>
          <p:nvPr/>
        </p:nvPicPr>
        <p:blipFill rotWithShape="1">
          <a:blip r:embed="rId3">
            <a:alphaModFix/>
          </a:blip>
          <a:srcRect b="0" l="0" r="0" t="0"/>
          <a:stretch/>
        </p:blipFill>
        <p:spPr>
          <a:xfrm>
            <a:off x="76200" y="1283610"/>
            <a:ext cx="3881775" cy="3707490"/>
          </a:xfrm>
          <a:prstGeom prst="rect">
            <a:avLst/>
          </a:prstGeom>
          <a:noFill/>
          <a:ln>
            <a:noFill/>
          </a:ln>
        </p:spPr>
      </p:pic>
      <p:sp>
        <p:nvSpPr>
          <p:cNvPr id="421" name="Google Shape;421;p53"/>
          <p:cNvSpPr/>
          <p:nvPr/>
        </p:nvSpPr>
        <p:spPr>
          <a:xfrm>
            <a:off x="2143825" y="3996800"/>
            <a:ext cx="1645200" cy="440400"/>
          </a:xfrm>
          <a:prstGeom prst="rect">
            <a:avLst/>
          </a:prstGeom>
          <a:noFill/>
          <a:ln cap="flat" cmpd="sng" w="28575">
            <a:solidFill>
              <a:srgbClr val="F2617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测试策略 - 6 - </a:t>
            </a:r>
            <a:r>
              <a:rPr lang="en-US" sz="2200"/>
              <a:t>All进程内组件</a:t>
            </a:r>
            <a:endParaRPr sz="2200"/>
          </a:p>
        </p:txBody>
      </p:sp>
      <p:sp>
        <p:nvSpPr>
          <p:cNvPr id="427" name="Google Shape;427;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28" name="Google Shape;428;p54"/>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29" name="Google Shape;429;p54"/>
          <p:cNvSpPr txBox="1"/>
          <p:nvPr/>
        </p:nvSpPr>
        <p:spPr>
          <a:xfrm>
            <a:off x="4269400" y="1150175"/>
            <a:ext cx="4333800" cy="374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300">
                <a:latin typeface="Noto Sans SC"/>
                <a:ea typeface="Noto Sans SC"/>
                <a:cs typeface="Noto Sans SC"/>
                <a:sym typeface="Noto Sans SC"/>
              </a:rPr>
              <a:t>被测组件</a:t>
            </a:r>
            <a:r>
              <a:rPr lang="en-US" sz="1300">
                <a:latin typeface="Noto Sans SC"/>
                <a:ea typeface="Noto Sans SC"/>
                <a:cs typeface="Noto Sans SC"/>
                <a:sym typeface="Noto Sans SC"/>
              </a:rPr>
              <a:t>：</a:t>
            </a:r>
            <a:endParaRPr sz="13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100">
                <a:solidFill>
                  <a:schemeClr val="dk1"/>
                </a:solidFill>
              </a:rPr>
              <a:t>All进程内组件</a:t>
            </a:r>
            <a:endParaRPr sz="1100">
              <a:solidFill>
                <a:schemeClr val="dk1"/>
              </a:solidFill>
            </a:endParaRPr>
          </a:p>
          <a:p>
            <a:pPr indent="0" lvl="0" marL="0" rtl="0" algn="l">
              <a:lnSpc>
                <a:spcPct val="150000"/>
              </a:lnSpc>
              <a:spcBef>
                <a:spcPts val="0"/>
              </a:spcBef>
              <a:spcAft>
                <a:spcPts val="0"/>
              </a:spcAft>
              <a:buClr>
                <a:schemeClr val="dk1"/>
              </a:buClr>
              <a:buSzPts val="1200"/>
              <a:buFont typeface="Arial"/>
              <a:buNone/>
            </a:pPr>
            <a:r>
              <a:rPr lang="en-US" sz="1100">
                <a:solidFill>
                  <a:schemeClr val="dk1"/>
                </a:solidFill>
              </a:rPr>
              <a:t>采用功能测试，属于第2象限的测试，</a:t>
            </a:r>
            <a:endParaRPr sz="1100">
              <a:solidFill>
                <a:schemeClr val="dk1"/>
              </a:solidFill>
            </a:endParaRPr>
          </a:p>
          <a:p>
            <a:pPr indent="0" lvl="0" marL="0" rtl="0" algn="l">
              <a:lnSpc>
                <a:spcPct val="150000"/>
              </a:lnSpc>
              <a:spcBef>
                <a:spcPts val="0"/>
              </a:spcBef>
              <a:spcAft>
                <a:spcPts val="0"/>
              </a:spcAft>
              <a:buNone/>
            </a:pPr>
            <a:r>
              <a:rPr lang="en-US" sz="1100">
                <a:solidFill>
                  <a:schemeClr val="dk1"/>
                </a:solidFill>
              </a:rPr>
              <a:t>测试这些组件是因为需要验证一个功能或者用户故事根据验收标准能否被正确实施</a:t>
            </a:r>
            <a:r>
              <a:rPr lang="en-US" sz="1100">
                <a:solidFill>
                  <a:schemeClr val="dk1"/>
                </a:solidFill>
              </a:rPr>
              <a:t>。</a:t>
            </a:r>
            <a:endParaRPr sz="1100">
              <a:solidFill>
                <a:schemeClr val="dk1"/>
              </a:solidFill>
            </a:endParaRPr>
          </a:p>
          <a:p>
            <a:pPr indent="0" lvl="0" marL="0" rtl="0" algn="l">
              <a:lnSpc>
                <a:spcPct val="150000"/>
              </a:lnSpc>
              <a:spcBef>
                <a:spcPts val="0"/>
              </a:spcBef>
              <a:spcAft>
                <a:spcPts val="0"/>
              </a:spcAft>
              <a:buNone/>
            </a:pPr>
            <a:r>
              <a:rPr b="1" lang="en-US" sz="1300">
                <a:latin typeface="Noto Sans SC"/>
                <a:ea typeface="Noto Sans SC"/>
                <a:cs typeface="Noto Sans SC"/>
                <a:sym typeface="Noto Sans SC"/>
              </a:rPr>
              <a:t>测试时，会依赖</a:t>
            </a:r>
            <a:r>
              <a:rPr lang="en-US" sz="1300">
                <a:latin typeface="Noto Sans SC"/>
                <a:ea typeface="Noto Sans SC"/>
                <a:cs typeface="Noto Sans SC"/>
                <a:sym typeface="Noto Sans SC"/>
              </a:rPr>
              <a:t>：</a:t>
            </a:r>
            <a:endParaRPr sz="1300">
              <a:latin typeface="Noto Sans SC"/>
              <a:ea typeface="Noto Sans SC"/>
              <a:cs typeface="Noto Sans SC"/>
              <a:sym typeface="Noto Sans SC"/>
            </a:endParaRPr>
          </a:p>
          <a:p>
            <a:pPr indent="-298450" lvl="0" marL="457200" rtl="0" algn="l">
              <a:lnSpc>
                <a:spcPct val="150000"/>
              </a:lnSpc>
              <a:spcBef>
                <a:spcPts val="0"/>
              </a:spcBef>
              <a:spcAft>
                <a:spcPts val="0"/>
              </a:spcAft>
              <a:buClr>
                <a:schemeClr val="dk1"/>
              </a:buClr>
              <a:buSzPts val="1100"/>
              <a:buChar char="●"/>
            </a:pPr>
            <a:r>
              <a:rPr lang="en-US" sz="1100">
                <a:solidFill>
                  <a:schemeClr val="dk1"/>
                </a:solidFill>
              </a:rPr>
              <a:t>进程外组件数据库，采用Fake Object - H2来替代该组件，因为它位于进程边界，需要验证进程间功能有效性。同时使用Fake Object，通过使用内存数据库可以避免搭建真实数据库，提升测试速度增加可操作性，降低测试成本。</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US" sz="1100">
                <a:solidFill>
                  <a:schemeClr val="dk1"/>
                </a:solidFill>
              </a:rPr>
              <a:t>进程外组件外部服务，采用Fake Object - mock server来替代该组件，因为它位于进程边界，需要验证进程间功能有效性。同时使用mock server，避免调用真实外部服务，提升测试速度与稳定性。</a:t>
            </a:r>
            <a:endParaRPr sz="1100">
              <a:solidFill>
                <a:schemeClr val="dk1"/>
              </a:solidFill>
            </a:endParaRPr>
          </a:p>
        </p:txBody>
      </p:sp>
      <p:pic>
        <p:nvPicPr>
          <p:cNvPr id="430" name="Google Shape;430;p54"/>
          <p:cNvPicPr preferRelativeResize="0"/>
          <p:nvPr/>
        </p:nvPicPr>
        <p:blipFill rotWithShape="1">
          <a:blip r:embed="rId3">
            <a:alphaModFix/>
          </a:blip>
          <a:srcRect b="0" l="0" r="0" t="0"/>
          <a:stretch/>
        </p:blipFill>
        <p:spPr>
          <a:xfrm>
            <a:off x="76200" y="1283610"/>
            <a:ext cx="3881775" cy="3707490"/>
          </a:xfrm>
          <a:prstGeom prst="rect">
            <a:avLst/>
          </a:prstGeom>
          <a:noFill/>
          <a:ln>
            <a:noFill/>
          </a:ln>
        </p:spPr>
      </p:pic>
      <p:sp>
        <p:nvSpPr>
          <p:cNvPr id="431" name="Google Shape;431;p54"/>
          <p:cNvSpPr/>
          <p:nvPr/>
        </p:nvSpPr>
        <p:spPr>
          <a:xfrm>
            <a:off x="149575" y="2044100"/>
            <a:ext cx="3681000" cy="24180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4</a:t>
            </a:r>
            <a:r>
              <a:rPr lang="en-US"/>
              <a:t> 效能管理</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工序设计与</a:t>
            </a:r>
            <a:r>
              <a:rPr lang="en-US"/>
              <a:t>任务拆解</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业务背景</a:t>
            </a:r>
            <a:endParaRPr/>
          </a:p>
        </p:txBody>
      </p:sp>
      <p:sp>
        <p:nvSpPr>
          <p:cNvPr id="98" name="Google Shape;98;p21"/>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300"/>
              <a:t>“</a:t>
            </a:r>
            <a:r>
              <a:rPr lang="en-US" sz="1300"/>
              <a:t>任你行”差旅服务公司希望我司为其设计与开发一套数字化平台，该平台借助“</a:t>
            </a:r>
            <a:r>
              <a:rPr lang="en-US" sz="1300"/>
              <a:t>任你行”差旅服务公司拥有的海量机票/酒店/专⻋服务提供商，为中⼩企业客⼾提供差旅预订与管理服务，并通过收取⼀定的服务费实现盈利。</a:t>
            </a:r>
            <a:endParaRPr b="1" sz="1300"/>
          </a:p>
          <a:p>
            <a:pPr indent="0" lvl="0" marL="0" rtl="0" algn="l">
              <a:lnSpc>
                <a:spcPct val="140000"/>
              </a:lnSpc>
              <a:spcBef>
                <a:spcPts val="1200"/>
              </a:spcBef>
              <a:spcAft>
                <a:spcPts val="0"/>
              </a:spcAft>
              <a:buNone/>
            </a:pPr>
            <a:r>
              <a:t/>
            </a:r>
            <a:endParaRPr b="1" sz="1300"/>
          </a:p>
          <a:p>
            <a:pPr indent="0" lvl="0" marL="0" rtl="0" algn="l">
              <a:lnSpc>
                <a:spcPct val="140000"/>
              </a:lnSpc>
              <a:spcBef>
                <a:spcPts val="500"/>
              </a:spcBef>
              <a:spcAft>
                <a:spcPts val="0"/>
              </a:spcAft>
              <a:buNone/>
            </a:pPr>
            <a:r>
              <a:rPr b="1" lang="en-US" sz="1300"/>
              <a:t>现有主要业务场景</a:t>
            </a:r>
            <a:r>
              <a:rPr lang="en-US" sz="1300"/>
              <a:t>：</a:t>
            </a:r>
            <a:endParaRPr sz="1300"/>
          </a:p>
          <a:p>
            <a:pPr indent="-311150" lvl="0" marL="457200" rtl="0" algn="l">
              <a:lnSpc>
                <a:spcPct val="140000"/>
              </a:lnSpc>
              <a:spcBef>
                <a:spcPts val="500"/>
              </a:spcBef>
              <a:spcAft>
                <a:spcPts val="0"/>
              </a:spcAft>
              <a:buSzPts val="1300"/>
              <a:buChar char="●"/>
            </a:pPr>
            <a:r>
              <a:rPr lang="en-US" sz="1300"/>
              <a:t>企业客户的管理人员可以在平台中完成企业配置、差旅管理、财务结算等。</a:t>
            </a:r>
            <a:endParaRPr sz="1300"/>
          </a:p>
          <a:p>
            <a:pPr indent="-311150" lvl="0" marL="457200" rtl="0" algn="l">
              <a:lnSpc>
                <a:spcPct val="140000"/>
              </a:lnSpc>
              <a:spcBef>
                <a:spcPts val="0"/>
              </a:spcBef>
              <a:spcAft>
                <a:spcPts val="0"/>
              </a:spcAft>
              <a:buSzPts val="1300"/>
              <a:buChar char="●"/>
            </a:pPr>
            <a:r>
              <a:rPr lang="en-US" sz="1300"/>
              <a:t>企业客户的出⾏⼈员可以使⽤“任你⾏”进⾏因公和因私的机票服务的预订，如因公，则按企业预配置的流程， 由部⻔主管完成审批，“任你行”代企业⽀付完成预订过程。如因私，则按个⼈订票流程，⽆须审批，由出⾏⼈员⾃⾏⽀付完成过程。</a:t>
            </a:r>
            <a:endParaRPr sz="1300"/>
          </a:p>
          <a:p>
            <a:pPr indent="-311150" lvl="0" marL="457200" rtl="0" algn="l">
              <a:lnSpc>
                <a:spcPct val="140000"/>
              </a:lnSpc>
              <a:spcBef>
                <a:spcPts val="0"/>
              </a:spcBef>
              <a:spcAft>
                <a:spcPts val="0"/>
              </a:spcAft>
              <a:buSzPts val="1300"/>
              <a:buChar char="●"/>
            </a:pPr>
            <a:r>
              <a:rPr lang="en-US" sz="1300"/>
              <a:t>企业客户需按年为周期向“任你行”支付固定服务费用，并按月为周期向“任你行”结算上一个自然月的因公订单。</a:t>
            </a:r>
            <a:endParaRPr sz="1300"/>
          </a:p>
          <a:p>
            <a:pPr indent="0" lvl="0" marL="0" rtl="0" algn="l">
              <a:spcBef>
                <a:spcPts val="0"/>
              </a:spcBef>
              <a:spcAft>
                <a:spcPts val="1200"/>
              </a:spcAft>
              <a:buNone/>
            </a:pPr>
            <a:r>
              <a:t/>
            </a:r>
            <a:endParaRPr sz="1400"/>
          </a:p>
        </p:txBody>
      </p:sp>
      <p:sp>
        <p:nvSpPr>
          <p:cNvPr id="99" name="Google Shape;9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本页概括描述业务需求</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工序设计</a:t>
            </a:r>
            <a:endParaRPr/>
          </a:p>
        </p:txBody>
      </p:sp>
      <p:sp>
        <p:nvSpPr>
          <p:cNvPr id="447" name="Google Shape;447;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57"/>
          <p:cNvSpPr txBox="1"/>
          <p:nvPr/>
        </p:nvSpPr>
        <p:spPr>
          <a:xfrm>
            <a:off x="369000" y="938400"/>
            <a:ext cx="17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Noto Sans SC"/>
                <a:ea typeface="Noto Sans SC"/>
                <a:cs typeface="Noto Sans SC"/>
                <a:sym typeface="Noto Sans SC"/>
              </a:rPr>
              <a:t>进程内架构图</a:t>
            </a:r>
            <a:endParaRPr sz="1400">
              <a:latin typeface="Noto Sans SC"/>
              <a:ea typeface="Noto Sans SC"/>
              <a:cs typeface="Noto Sans SC"/>
              <a:sym typeface="Noto Sans SC"/>
            </a:endParaRPr>
          </a:p>
        </p:txBody>
      </p:sp>
      <p:sp>
        <p:nvSpPr>
          <p:cNvPr id="449" name="Google Shape;449;p57"/>
          <p:cNvSpPr/>
          <p:nvPr/>
        </p:nvSpPr>
        <p:spPr>
          <a:xfrm>
            <a:off x="497750" y="1502500"/>
            <a:ext cx="33000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【同进程内架构设计部分架构图】</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rPr b="1" lang="en-US" sz="1000">
                <a:latin typeface="Noto Sans SC"/>
                <a:ea typeface="Noto Sans SC"/>
                <a:cs typeface="Noto Sans SC"/>
                <a:sym typeface="Noto Sans SC"/>
              </a:rPr>
              <a:t>   需要框出/高亮本页的被测组件</a:t>
            </a:r>
            <a:endParaRPr b="1" sz="1000">
              <a:latin typeface="Noto Sans SC"/>
              <a:ea typeface="Noto Sans SC"/>
              <a:cs typeface="Noto Sans SC"/>
              <a:sym typeface="Noto Sans SC"/>
            </a:endParaRPr>
          </a:p>
          <a:p>
            <a:pPr indent="0" lvl="0" marL="0" rtl="0" algn="l">
              <a:spcBef>
                <a:spcPts val="0"/>
              </a:spcBef>
              <a:spcAft>
                <a:spcPts val="0"/>
              </a:spcAft>
              <a:buNone/>
            </a:pPr>
            <a:r>
              <a:t/>
            </a:r>
            <a:endParaRPr sz="1400"/>
          </a:p>
        </p:txBody>
      </p:sp>
      <p:sp>
        <p:nvSpPr>
          <p:cNvPr id="450" name="Google Shape;450;p57"/>
          <p:cNvSpPr txBox="1"/>
          <p:nvPr/>
        </p:nvSpPr>
        <p:spPr>
          <a:xfrm>
            <a:off x="4287825" y="938400"/>
            <a:ext cx="4333800" cy="397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200">
                <a:latin typeface="Noto Sans SC"/>
                <a:ea typeface="Noto Sans SC"/>
                <a:cs typeface="Noto Sans SC"/>
                <a:sym typeface="Noto Sans SC"/>
              </a:rPr>
              <a:t>针对当前架构，设计以下工序来实现架构，覆盖所有组件并应用此前设计的测试策略：</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t/>
            </a:r>
            <a:endParaRPr sz="12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100"/>
              <a:buFont typeface="Arial"/>
              <a:buNone/>
            </a:pPr>
            <a:r>
              <a:rPr lang="en-US" sz="1200">
                <a:latin typeface="Noto Sans SC"/>
                <a:ea typeface="Noto Sans SC"/>
                <a:cs typeface="Noto Sans SC"/>
                <a:sym typeface="Noto Sans SC"/>
              </a:rPr>
              <a:t>【组件a，组件b，……】</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Clr>
                <a:schemeClr val="dk1"/>
              </a:buClr>
              <a:buSzPts val="1100"/>
              <a:buFont typeface="Arial"/>
              <a:buNone/>
            </a:pPr>
            <a:r>
              <a:rPr lang="en-US" sz="1200">
                <a:latin typeface="Noto Sans SC"/>
                <a:ea typeface="Noto Sans SC"/>
                <a:cs typeface="Noto Sans SC"/>
                <a:sym typeface="Noto Sans SC"/>
              </a:rPr>
              <a:t>【组件a，组件b，……】</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304800" lvl="0" marL="457200" rtl="0" algn="l">
              <a:lnSpc>
                <a:spcPct val="150000"/>
              </a:lnSpc>
              <a:spcBef>
                <a:spcPts val="0"/>
              </a:spcBef>
              <a:spcAft>
                <a:spcPts val="0"/>
              </a:spcAft>
              <a:buSzPts val="1200"/>
              <a:buFont typeface="Noto Sans SC"/>
              <a:buChar char="●"/>
            </a:pPr>
            <a:r>
              <a:rPr lang="en-US" sz="1200">
                <a:latin typeface="Noto Sans SC"/>
                <a:ea typeface="Noto Sans SC"/>
                <a:cs typeface="Noto Sans SC"/>
                <a:sym typeface="Noto Sans SC"/>
              </a:rPr>
              <a:t>工序n：【fake/stub/spy/mock】【某个依赖的组件】，实现【组件和组件的实现描述】，</a:t>
            </a:r>
            <a:r>
              <a:rPr lang="en-US" sz="1200">
                <a:solidFill>
                  <a:schemeClr val="dk1"/>
                </a:solidFill>
                <a:latin typeface="Noto Sans SC"/>
                <a:ea typeface="Noto Sans SC"/>
                <a:cs typeface="Noto Sans SC"/>
                <a:sym typeface="Noto Sans SC"/>
              </a:rPr>
              <a:t>【效能基线】</a:t>
            </a: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latin typeface="Noto Sans SC"/>
                <a:ea typeface="Noto Sans SC"/>
                <a:cs typeface="Noto Sans SC"/>
                <a:sym typeface="Noto Sans SC"/>
              </a:rPr>
              <a:t>……</a:t>
            </a:r>
            <a:endParaRPr sz="1200">
              <a:latin typeface="Noto Sans SC"/>
              <a:ea typeface="Noto Sans SC"/>
              <a:cs typeface="Noto Sans SC"/>
              <a:sym typeface="Noto Sans S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Story1 描述及AC - </a:t>
            </a:r>
            <a:r>
              <a:rPr lang="en-US"/>
              <a:t>准确性业务场景</a:t>
            </a:r>
            <a:endParaRPr/>
          </a:p>
        </p:txBody>
      </p:sp>
      <p:sp>
        <p:nvSpPr>
          <p:cNvPr id="456" name="Google Shape;456;p58"/>
          <p:cNvSpPr txBox="1"/>
          <p:nvPr>
            <p:ph idx="1" type="body"/>
          </p:nvPr>
        </p:nvSpPr>
        <p:spPr>
          <a:xfrm>
            <a:off x="350000" y="1092625"/>
            <a:ext cx="5262900" cy="36852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b="1" lang="en-US" sz="1200"/>
              <a:t>Story: </a:t>
            </a:r>
            <a:endParaRPr b="1" sz="1200"/>
          </a:p>
          <a:p>
            <a:pPr indent="0" lvl="0" marL="0" rtl="0" algn="l">
              <a:spcBef>
                <a:spcPts val="1200"/>
              </a:spcBef>
              <a:spcAft>
                <a:spcPts val="0"/>
              </a:spcAft>
              <a:buNone/>
            </a:pPr>
            <a:r>
              <a:rPr b="1" lang="en-US" sz="1200"/>
              <a:t>    作为</a:t>
            </a:r>
            <a:r>
              <a:rPr lang="en-US" sz="1200"/>
              <a:t> 【用户】，</a:t>
            </a:r>
            <a:r>
              <a:rPr b="1" lang="en-US" sz="1200"/>
              <a:t>我想要</a:t>
            </a:r>
            <a:r>
              <a:rPr lang="en-US" sz="1200"/>
              <a:t> 【功能】，</a:t>
            </a:r>
            <a:r>
              <a:rPr b="1" lang="en-US" sz="1200"/>
              <a:t>以便于</a:t>
            </a:r>
            <a:r>
              <a:rPr lang="en-US" sz="1200"/>
              <a:t> 【获得某种价值】。</a:t>
            </a:r>
            <a:endParaRPr sz="1200"/>
          </a:p>
          <a:p>
            <a:pPr indent="0" lvl="0" marL="0" rtl="0" algn="l">
              <a:spcBef>
                <a:spcPts val="1200"/>
              </a:spcBef>
              <a:spcAft>
                <a:spcPts val="0"/>
              </a:spcAft>
              <a:buNone/>
            </a:pPr>
            <a:r>
              <a:rPr b="1" lang="en-US" sz="1200"/>
              <a:t>相关 API /Mockup定义：</a:t>
            </a:r>
            <a:endParaRPr b="1" sz="1200"/>
          </a:p>
          <a:p>
            <a:pPr indent="0" lvl="0" marL="0" rtl="0" algn="l">
              <a:spcBef>
                <a:spcPts val="1200"/>
              </a:spcBef>
              <a:spcAft>
                <a:spcPts val="0"/>
              </a:spcAft>
              <a:buNone/>
            </a:pPr>
            <a:r>
              <a:rPr lang="en-US" sz="1200"/>
              <a:t>【</a:t>
            </a:r>
            <a:r>
              <a:rPr lang="en-US" sz="1200"/>
              <a:t>后端必须提供API定义；前端必须提供Mockup</a:t>
            </a:r>
            <a:r>
              <a:rPr lang="en-US" sz="1200"/>
              <a:t>】</a:t>
            </a:r>
            <a:endParaRPr sz="1200"/>
          </a:p>
          <a:p>
            <a:pPr indent="0" lvl="0" marL="0" rtl="0" algn="l">
              <a:spcBef>
                <a:spcPts val="1200"/>
              </a:spcBef>
              <a:spcAft>
                <a:spcPts val="0"/>
              </a:spcAft>
              <a:buNone/>
            </a:pPr>
            <a:r>
              <a:rPr b="1" lang="en-US" sz="1200"/>
              <a:t>ACs:</a:t>
            </a:r>
            <a:endParaRPr b="1" sz="1200"/>
          </a:p>
          <a:p>
            <a:pPr indent="-241300" lvl="0" marL="330200" rtl="0" algn="l">
              <a:lnSpc>
                <a:spcPct val="150000"/>
              </a:lnSpc>
              <a:spcBef>
                <a:spcPts val="1200"/>
              </a:spcBef>
              <a:spcAft>
                <a:spcPts val="0"/>
              </a:spcAft>
              <a:buClr>
                <a:schemeClr val="accent2"/>
              </a:buClr>
              <a:buSzPts val="1200"/>
              <a:buChar char="●"/>
            </a:pPr>
            <a:r>
              <a:rPr lang="en-US" sz="1200"/>
              <a:t>ACn:  </a:t>
            </a:r>
            <a:r>
              <a:rPr lang="en-US" sz="1200"/>
              <a:t>业务成功场景-【在某前提条件下，用户进行了什么操作，会产生什么结果】</a:t>
            </a:r>
            <a:endParaRPr sz="1200"/>
          </a:p>
          <a:p>
            <a:pPr indent="-241300" lvl="0" marL="330200" rtl="0" algn="l">
              <a:lnSpc>
                <a:spcPct val="150000"/>
              </a:lnSpc>
              <a:spcBef>
                <a:spcPts val="0"/>
              </a:spcBef>
              <a:spcAft>
                <a:spcPts val="0"/>
              </a:spcAft>
              <a:buClr>
                <a:schemeClr val="accent2"/>
              </a:buClr>
              <a:buSzPts val="1200"/>
              <a:buChar char="●"/>
            </a:pPr>
            <a:r>
              <a:rPr lang="en-US" sz="1200"/>
              <a:t>ACn: </a:t>
            </a:r>
            <a:r>
              <a:rPr lang="en-US" sz="1200"/>
              <a:t>业务异常场景</a:t>
            </a:r>
            <a:r>
              <a:rPr lang="en-US" sz="1200"/>
              <a:t>【在某前提条件下，用户进行了什么操作，会产生什么</a:t>
            </a:r>
            <a:r>
              <a:rPr lang="en-US" sz="1200"/>
              <a:t>失败</a:t>
            </a:r>
            <a:r>
              <a:rPr lang="en-US" sz="1200"/>
              <a:t>结果】</a:t>
            </a:r>
            <a:endParaRPr sz="1200"/>
          </a:p>
          <a:p>
            <a:pPr indent="-241300" lvl="0" marL="330200" rtl="0" algn="l">
              <a:lnSpc>
                <a:spcPct val="150000"/>
              </a:lnSpc>
              <a:spcBef>
                <a:spcPts val="0"/>
              </a:spcBef>
              <a:spcAft>
                <a:spcPts val="0"/>
              </a:spcAft>
              <a:buClr>
                <a:schemeClr val="accent2"/>
              </a:buClr>
              <a:buSzPts val="1200"/>
              <a:buChar char="●"/>
            </a:pPr>
            <a:r>
              <a:rPr lang="en-US" sz="1200"/>
              <a:t>ACn: </a:t>
            </a:r>
            <a:r>
              <a:rPr lang="en-US" sz="1200"/>
              <a:t>准确性的分区异常场景</a:t>
            </a:r>
            <a:r>
              <a:rPr lang="en-US" sz="1200"/>
              <a:t>【在某前提条件下，用户进行了什么操作，会产生什么</a:t>
            </a:r>
            <a:r>
              <a:rPr lang="en-US" sz="1200"/>
              <a:t>失败</a:t>
            </a:r>
            <a:r>
              <a:rPr lang="en-US" sz="1200"/>
              <a:t>结果】</a:t>
            </a:r>
            <a:endParaRPr sz="1200"/>
          </a:p>
          <a:p>
            <a:pPr indent="0" lvl="0" marL="0" rtl="0" algn="l">
              <a:spcBef>
                <a:spcPts val="1200"/>
              </a:spcBef>
              <a:spcAft>
                <a:spcPts val="1200"/>
              </a:spcAft>
              <a:buClr>
                <a:schemeClr val="dk1"/>
              </a:buClr>
              <a:buSzPts val="1100"/>
              <a:buFont typeface="Arial"/>
              <a:buNone/>
            </a:pPr>
            <a:r>
              <a:rPr lang="en-US" sz="1200"/>
              <a:t>...</a:t>
            </a:r>
            <a:endParaRPr sz="1200"/>
          </a:p>
        </p:txBody>
      </p:sp>
      <p:sp>
        <p:nvSpPr>
          <p:cNvPr id="457" name="Google Shape;45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58" name="Google Shape;458;p58"/>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a:t>
            </a:r>
            <a:r>
              <a:rPr lang="en-US" sz="1000">
                <a:latin typeface="Noto Sans SC"/>
                <a:ea typeface="Noto Sans SC"/>
                <a:cs typeface="Noto Sans SC"/>
                <a:sym typeface="Noto Sans SC"/>
              </a:rPr>
              <a:t>前端</a:t>
            </a:r>
            <a:r>
              <a:rPr lang="en-US" sz="1000">
                <a:latin typeface="Noto Sans SC"/>
                <a:ea typeface="Noto Sans SC"/>
                <a:cs typeface="Noto Sans SC"/>
                <a:sym typeface="Noto Sans SC"/>
              </a:rPr>
              <a:t> mockup】</a:t>
            </a:r>
            <a:endParaRPr sz="1000">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【后端API 定义】</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业务成功场景</a:t>
            </a:r>
            <a:endParaRPr/>
          </a:p>
        </p:txBody>
      </p:sp>
      <p:sp>
        <p:nvSpPr>
          <p:cNvPr id="464" name="Google Shape;464;p59"/>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65" name="Google Shape;465;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5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a:t>
            </a:r>
            <a:r>
              <a:rPr lang="en-US"/>
              <a:t>在某前提条件下，用户进行了什么操作，会产生什么结果】</a:t>
            </a:r>
            <a:endParaRPr/>
          </a:p>
        </p:txBody>
      </p:sp>
      <p:sp>
        <p:nvSpPr>
          <p:cNvPr id="467" name="Google Shape;467;p59"/>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业务异常场景</a:t>
            </a:r>
            <a:endParaRPr/>
          </a:p>
        </p:txBody>
      </p:sp>
      <p:sp>
        <p:nvSpPr>
          <p:cNvPr id="473" name="Google Shape;473;p60"/>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74" name="Google Shape;474;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p60"/>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476" name="Google Shape;476;p60"/>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1"/>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1 任务拆解 - ACn-</a:t>
            </a:r>
            <a:r>
              <a:rPr lang="en-US"/>
              <a:t>分区异常场景</a:t>
            </a:r>
            <a:endParaRPr/>
          </a:p>
        </p:txBody>
      </p:sp>
      <p:sp>
        <p:nvSpPr>
          <p:cNvPr id="482" name="Google Shape;482;p61"/>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483" name="Google Shape;48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61"/>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485" name="Google Shape;485;p61"/>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 Story 描述及AC - </a:t>
            </a:r>
            <a:r>
              <a:rPr lang="en-US"/>
              <a:t>可用性业务场景</a:t>
            </a:r>
            <a:endParaRPr/>
          </a:p>
        </p:txBody>
      </p:sp>
      <p:sp>
        <p:nvSpPr>
          <p:cNvPr id="491" name="Google Shape;491;p62"/>
          <p:cNvSpPr txBox="1"/>
          <p:nvPr>
            <p:ph idx="1" type="body"/>
          </p:nvPr>
        </p:nvSpPr>
        <p:spPr>
          <a:xfrm>
            <a:off x="350000" y="1092625"/>
            <a:ext cx="5262900" cy="36852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b="1" lang="en-US" sz="1200"/>
              <a:t>Story: </a:t>
            </a:r>
            <a:endParaRPr b="1" sz="1200"/>
          </a:p>
          <a:p>
            <a:pPr indent="0" lvl="0" marL="0" rtl="0" algn="l">
              <a:spcBef>
                <a:spcPts val="1200"/>
              </a:spcBef>
              <a:spcAft>
                <a:spcPts val="0"/>
              </a:spcAft>
              <a:buNone/>
            </a:pPr>
            <a:r>
              <a:rPr b="1" lang="en-US" sz="1200"/>
              <a:t>    作为</a:t>
            </a:r>
            <a:r>
              <a:rPr lang="en-US" sz="1200"/>
              <a:t> 【用户】，</a:t>
            </a:r>
            <a:r>
              <a:rPr b="1" lang="en-US" sz="1200"/>
              <a:t>我想要</a:t>
            </a:r>
            <a:r>
              <a:rPr lang="en-US" sz="1200"/>
              <a:t> 【功能】，</a:t>
            </a:r>
            <a:r>
              <a:rPr b="1" lang="en-US" sz="1200"/>
              <a:t>以便于</a:t>
            </a:r>
            <a:r>
              <a:rPr lang="en-US" sz="1200"/>
              <a:t> 【获得某种价值】。</a:t>
            </a:r>
            <a:endParaRPr sz="1200"/>
          </a:p>
          <a:p>
            <a:pPr indent="0" lvl="0" marL="0" rtl="0" algn="l">
              <a:spcBef>
                <a:spcPts val="1200"/>
              </a:spcBef>
              <a:spcAft>
                <a:spcPts val="0"/>
              </a:spcAft>
              <a:buNone/>
            </a:pPr>
            <a:r>
              <a:rPr b="1" lang="en-US" sz="1200"/>
              <a:t>相关 API 定义：</a:t>
            </a:r>
            <a:endParaRPr b="1" sz="1200"/>
          </a:p>
          <a:p>
            <a:pPr indent="0" lvl="0" marL="0" rtl="0" algn="l">
              <a:spcBef>
                <a:spcPts val="1200"/>
              </a:spcBef>
              <a:spcAft>
                <a:spcPts val="0"/>
              </a:spcAft>
              <a:buNone/>
            </a:pPr>
            <a:r>
              <a:rPr lang="en-US" sz="1200"/>
              <a:t>【后端必须提供API定义；前端必须提供Mockup】</a:t>
            </a:r>
            <a:endParaRPr sz="1200"/>
          </a:p>
          <a:p>
            <a:pPr indent="0" lvl="0" marL="0" rtl="0" algn="l">
              <a:spcBef>
                <a:spcPts val="1200"/>
              </a:spcBef>
              <a:spcAft>
                <a:spcPts val="0"/>
              </a:spcAft>
              <a:buNone/>
            </a:pPr>
            <a:r>
              <a:rPr b="1" lang="en-US" sz="1200"/>
              <a:t>ACs:</a:t>
            </a:r>
            <a:endParaRPr b="1" sz="1200"/>
          </a:p>
          <a:p>
            <a:pPr indent="-241300" lvl="0" marL="330200" rtl="0" algn="l">
              <a:lnSpc>
                <a:spcPct val="150000"/>
              </a:lnSpc>
              <a:spcBef>
                <a:spcPts val="1200"/>
              </a:spcBef>
              <a:spcAft>
                <a:spcPts val="0"/>
              </a:spcAft>
              <a:buClr>
                <a:schemeClr val="accent2"/>
              </a:buClr>
              <a:buSzPts val="1200"/>
              <a:buChar char="●"/>
            </a:pPr>
            <a:r>
              <a:rPr lang="en-US" sz="1200"/>
              <a:t>ACn:  业务成功场景-【在某前提条件下，用户进行了什么操作，会产生什么结果】</a:t>
            </a:r>
            <a:endParaRPr sz="1200"/>
          </a:p>
          <a:p>
            <a:pPr indent="-241300" lvl="0" marL="330200" rtl="0" algn="l">
              <a:lnSpc>
                <a:spcPct val="150000"/>
              </a:lnSpc>
              <a:spcBef>
                <a:spcPts val="0"/>
              </a:spcBef>
              <a:spcAft>
                <a:spcPts val="0"/>
              </a:spcAft>
              <a:buClr>
                <a:schemeClr val="accent2"/>
              </a:buClr>
              <a:buSzPts val="1200"/>
              <a:buChar char="●"/>
            </a:pPr>
            <a:r>
              <a:rPr lang="en-US" sz="1200"/>
              <a:t>ACn: 业务异常场景【在某前提条件下，用户进行了什么操作，会产生什么失败结果】</a:t>
            </a:r>
            <a:endParaRPr sz="1200"/>
          </a:p>
          <a:p>
            <a:pPr indent="-241300" lvl="0" marL="330200" rtl="0" algn="l">
              <a:lnSpc>
                <a:spcPct val="150000"/>
              </a:lnSpc>
              <a:spcBef>
                <a:spcPts val="0"/>
              </a:spcBef>
              <a:spcAft>
                <a:spcPts val="0"/>
              </a:spcAft>
              <a:buClr>
                <a:schemeClr val="accent2"/>
              </a:buClr>
              <a:buSzPts val="1200"/>
              <a:buChar char="●"/>
            </a:pPr>
            <a:r>
              <a:rPr lang="en-US" sz="1200"/>
              <a:t>ACn: 可用性的分区异常场景【在某前提条件下，用户进行了什么操作，会产生什么失败结果】</a:t>
            </a:r>
            <a:endParaRPr sz="1200"/>
          </a:p>
          <a:p>
            <a:pPr indent="0" lvl="0" marL="0" rtl="0" algn="l">
              <a:spcBef>
                <a:spcPts val="1200"/>
              </a:spcBef>
              <a:spcAft>
                <a:spcPts val="1200"/>
              </a:spcAft>
              <a:buClr>
                <a:schemeClr val="dk1"/>
              </a:buClr>
              <a:buSzPts val="1100"/>
              <a:buFont typeface="Arial"/>
              <a:buNone/>
            </a:pPr>
            <a:r>
              <a:rPr lang="en-US" sz="1200"/>
              <a:t>...</a:t>
            </a:r>
            <a:endParaRPr sz="1200"/>
          </a:p>
        </p:txBody>
      </p:sp>
      <p:sp>
        <p:nvSpPr>
          <p:cNvPr id="492" name="Google Shape;492;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493" name="Google Shape;493;p62"/>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【前端 mockup】</a:t>
            </a:r>
            <a:endParaRPr sz="1000">
              <a:solidFill>
                <a:schemeClr val="dk1"/>
              </a:solidFill>
              <a:latin typeface="Noto Sans SC"/>
              <a:ea typeface="Noto Sans SC"/>
              <a:cs typeface="Noto Sans SC"/>
              <a:sym typeface="Noto Sans SC"/>
            </a:endParaRPr>
          </a:p>
          <a:p>
            <a:pPr indent="0" lvl="0" marL="0" rtl="0" algn="l">
              <a:spcBef>
                <a:spcPts val="0"/>
              </a:spcBef>
              <a:spcAft>
                <a:spcPts val="0"/>
              </a:spcAft>
              <a:buClr>
                <a:schemeClr val="dk1"/>
              </a:buClr>
              <a:buSzPts val="1100"/>
              <a:buFont typeface="Arial"/>
              <a:buNone/>
            </a:pPr>
            <a:r>
              <a:rPr lang="en-US" sz="1000">
                <a:solidFill>
                  <a:schemeClr val="dk1"/>
                </a:solidFill>
                <a:latin typeface="Noto Sans SC"/>
                <a:ea typeface="Noto Sans SC"/>
                <a:cs typeface="Noto Sans SC"/>
                <a:sym typeface="Noto Sans SC"/>
              </a:rPr>
              <a:t>【后端API 定义】</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ACn-业务成功</a:t>
            </a:r>
            <a:r>
              <a:rPr lang="en-US"/>
              <a:t>场景</a:t>
            </a:r>
            <a:endParaRPr/>
          </a:p>
        </p:txBody>
      </p:sp>
      <p:sp>
        <p:nvSpPr>
          <p:cNvPr id="499" name="Google Shape;499;p63"/>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00" name="Google Shape;500;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01" name="Google Shape;501;p6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02" name="Google Shape;502;p63"/>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ACn-业务异常</a:t>
            </a:r>
            <a:r>
              <a:rPr lang="en-US"/>
              <a:t>场景</a:t>
            </a:r>
            <a:endParaRPr/>
          </a:p>
        </p:txBody>
      </p:sp>
      <p:sp>
        <p:nvSpPr>
          <p:cNvPr id="508" name="Google Shape;508;p64"/>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09" name="Google Shape;509;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p6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11" name="Google Shape;511;p64"/>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Story 2 任务拆解 - ACn-</a:t>
            </a:r>
            <a:r>
              <a:rPr lang="en-US"/>
              <a:t>分区异常场景</a:t>
            </a:r>
            <a:endParaRPr/>
          </a:p>
        </p:txBody>
      </p:sp>
      <p:sp>
        <p:nvSpPr>
          <p:cNvPr id="517" name="Google Shape;517;p65"/>
          <p:cNvSpPr txBox="1"/>
          <p:nvPr>
            <p:ph idx="1" type="body"/>
          </p:nvPr>
        </p:nvSpPr>
        <p:spPr>
          <a:xfrm>
            <a:off x="369000" y="1361400"/>
            <a:ext cx="5207100" cy="3416400"/>
          </a:xfrm>
          <a:prstGeom prst="rect">
            <a:avLst/>
          </a:prstGeom>
        </p:spPr>
        <p:txBody>
          <a:bodyPr anchorCtr="0" anchor="t" bIns="0" lIns="0" spcFirstLastPara="1" rIns="0" wrap="square" tIns="0">
            <a:normAutofit/>
          </a:bodyPr>
          <a:lstStyle/>
          <a:p>
            <a:pPr indent="-165100" lvl="0" marL="279400" rtl="0" algn="l">
              <a:lnSpc>
                <a:spcPct val="150000"/>
              </a:lnSpc>
              <a:spcBef>
                <a:spcPts val="0"/>
              </a:spcBef>
              <a:spcAft>
                <a:spcPts val="0"/>
              </a:spcAft>
              <a:buClr>
                <a:schemeClr val="accent2"/>
              </a:buClr>
              <a:buSzPts val="1200"/>
              <a:buChar char="●"/>
            </a:pPr>
            <a:r>
              <a:rPr lang="en-US" sz="1200"/>
              <a:t>EXAMPLE 1：【包含具体数据的实例化的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65100" lvl="0" marL="279400" rtl="0" algn="l">
              <a:lnSpc>
                <a:spcPct val="150000"/>
              </a:lnSpc>
              <a:spcBef>
                <a:spcPts val="0"/>
              </a:spcBef>
              <a:spcAft>
                <a:spcPts val="0"/>
              </a:spcAft>
              <a:buClr>
                <a:schemeClr val="accent2"/>
              </a:buClr>
              <a:buSzPts val="1200"/>
              <a:buChar char="●"/>
            </a:pPr>
            <a:r>
              <a:rPr lang="en-US" sz="1200"/>
              <a:t>EXAMPLE 2：【包含具体数据的实例化的 AC】</a:t>
            </a:r>
            <a:endParaRPr sz="1200"/>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52400" lvl="1" marL="444500" rtl="0" algn="l">
              <a:lnSpc>
                <a:spcPct val="150000"/>
              </a:lnSpc>
              <a:spcBef>
                <a:spcPts val="0"/>
              </a:spcBef>
              <a:spcAft>
                <a:spcPts val="0"/>
              </a:spcAft>
              <a:buSzPts val="1200"/>
              <a:buChar char="○"/>
            </a:pPr>
            <a:r>
              <a:rPr lang="en-US"/>
              <a:t>【工序n，stub 依赖 A，当调用 A 的 xxx 时返回 xxx，实现被测对象 B 的 xxxx，得到结果 xxx】</a:t>
            </a:r>
            <a:endParaRPr/>
          </a:p>
          <a:p>
            <a:pPr indent="-190500" lvl="0" marL="279400" rtl="0" algn="l">
              <a:lnSpc>
                <a:spcPct val="150000"/>
              </a:lnSpc>
              <a:spcBef>
                <a:spcPts val="0"/>
              </a:spcBef>
              <a:spcAft>
                <a:spcPts val="0"/>
              </a:spcAft>
              <a:buClr>
                <a:schemeClr val="accent2"/>
              </a:buClr>
              <a:buSzPts val="1600"/>
              <a:buChar char="●"/>
            </a:pPr>
            <a:r>
              <a:rPr lang="en-US"/>
              <a:t>……</a:t>
            </a:r>
            <a:endParaRPr sz="1400"/>
          </a:p>
        </p:txBody>
      </p:sp>
      <p:sp>
        <p:nvSpPr>
          <p:cNvPr id="518" name="Google Shape;518;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p6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solidFill>
                  <a:schemeClr val="dk1"/>
                </a:solidFill>
              </a:rPr>
              <a:t>【在某前提条件下，用户进行了什么操作，会产生什么结果】</a:t>
            </a:r>
            <a:endParaRPr>
              <a:solidFill>
                <a:schemeClr val="dk1"/>
              </a:solidFill>
            </a:endParaRPr>
          </a:p>
          <a:p>
            <a:pPr indent="0" lvl="0" marL="0" rtl="0" algn="l">
              <a:spcBef>
                <a:spcPts val="1200"/>
              </a:spcBef>
              <a:spcAft>
                <a:spcPts val="1200"/>
              </a:spcAft>
              <a:buNone/>
            </a:pPr>
            <a:r>
              <a:t/>
            </a:r>
            <a:endParaRPr/>
          </a:p>
        </p:txBody>
      </p:sp>
      <p:sp>
        <p:nvSpPr>
          <p:cNvPr id="520" name="Google Shape;520;p65"/>
          <p:cNvSpPr txBox="1"/>
          <p:nvPr/>
        </p:nvSpPr>
        <p:spPr>
          <a:xfrm>
            <a:off x="5916400" y="1284200"/>
            <a:ext cx="3000000" cy="33078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US" sz="1200">
                <a:solidFill>
                  <a:schemeClr val="dk1"/>
                </a:solidFill>
                <a:latin typeface="Noto Sans SC"/>
                <a:ea typeface="Noto Sans SC"/>
                <a:cs typeface="Noto Sans SC"/>
                <a:sym typeface="Noto Sans SC"/>
              </a:rPr>
              <a:t>附：工序列表及效能基线</a:t>
            </a:r>
            <a:endParaRPr b="1"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工序1：【工序1完整描述】（【效能基线，如30分钟】）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工序2【工序2完整描述】（【效能基线，如30分钟】）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工序3【工序3完整描述】（【效能基线，如30分钟】）</a:t>
            </a:r>
            <a:endParaRPr sz="1200">
              <a:solidFill>
                <a:schemeClr val="dk1"/>
              </a:solidFill>
              <a:latin typeface="Noto Sans SC"/>
              <a:ea typeface="Noto Sans SC"/>
              <a:cs typeface="Noto Sans SC"/>
              <a:sym typeface="Noto Sans SC"/>
            </a:endParaRPr>
          </a:p>
          <a:p>
            <a:pPr indent="0" lvl="0" marL="0" rtl="0" algn="l">
              <a:lnSpc>
                <a:spcPct val="150000"/>
              </a:lnSpc>
              <a:spcBef>
                <a:spcPts val="0"/>
              </a:spcBef>
              <a:spcAft>
                <a:spcPts val="0"/>
              </a:spcAft>
              <a:buNone/>
            </a:pPr>
            <a:r>
              <a:rPr lang="en-US" sz="1200">
                <a:solidFill>
                  <a:schemeClr val="dk1"/>
                </a:solidFill>
                <a:latin typeface="Noto Sans SC"/>
                <a:ea typeface="Noto Sans SC"/>
                <a:cs typeface="Noto Sans SC"/>
                <a:sym typeface="Noto Sans SC"/>
              </a:rPr>
              <a:t>……</a:t>
            </a:r>
            <a:endParaRPr sz="1200">
              <a:solidFill>
                <a:schemeClr val="dk1"/>
              </a:solidFill>
              <a:latin typeface="Noto Sans SC"/>
              <a:ea typeface="Noto Sans SC"/>
              <a:cs typeface="Noto Sans SC"/>
              <a:sym typeface="Noto Sans SC"/>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效能管理</a:t>
            </a:r>
            <a:endParaRPr sz="1600"/>
          </a:p>
          <a:p>
            <a:pPr indent="0" lvl="0" marL="0" rtl="0" algn="l">
              <a:spcBef>
                <a:spcPts val="0"/>
              </a:spcBef>
              <a:spcAft>
                <a:spcPts val="0"/>
              </a:spcAft>
              <a:buNone/>
            </a:pPr>
            <a:r>
              <a:rPr lang="en-US"/>
              <a:t>带领团队落实</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a:t>
            </a:r>
            <a:r>
              <a:rPr lang="en-US"/>
              <a:t>差旅服务协议</a:t>
            </a:r>
            <a:r>
              <a:rPr lang="en-US"/>
              <a:t> - 合约分析</a:t>
            </a:r>
            <a:endParaRPr/>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22"/>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08" name="Google Shape;108;p22"/>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09" name="Google Shape;109;p22"/>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10" name="Google Shape;110;p22"/>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11" name="Google Shape;111;p22"/>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12" name="Google Shape;112;p22"/>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3" name="Google Shape;113;p22"/>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14" name="Google Shape;114;p22"/>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15" name="Google Shape;115;p22"/>
          <p:cNvSpPr/>
          <p:nvPr/>
        </p:nvSpPr>
        <p:spPr>
          <a:xfrm>
            <a:off x="66320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差旅服务托管请求</a:t>
            </a:r>
            <a:endParaRPr sz="1200">
              <a:solidFill>
                <a:schemeClr val="lt1"/>
              </a:solidFill>
              <a:latin typeface="Noto Sans SC"/>
              <a:ea typeface="Noto Sans SC"/>
              <a:cs typeface="Noto Sans SC"/>
              <a:sym typeface="Noto Sans SC"/>
            </a:endParaRPr>
          </a:p>
        </p:txBody>
      </p:sp>
      <p:sp>
        <p:nvSpPr>
          <p:cNvPr id="116" name="Google Shape;116;p22"/>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差旅服务方案</a:t>
            </a:r>
            <a:endParaRPr sz="1200">
              <a:solidFill>
                <a:schemeClr val="lt1"/>
              </a:solidFill>
              <a:latin typeface="Noto Sans SC"/>
              <a:ea typeface="Noto Sans SC"/>
              <a:cs typeface="Noto Sans SC"/>
              <a:sym typeface="Noto Sans SC"/>
            </a:endParaRPr>
          </a:p>
        </p:txBody>
      </p:sp>
      <p:sp>
        <p:nvSpPr>
          <p:cNvPr id="117" name="Google Shape;117;p22"/>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企业差旅服务协议</a:t>
            </a:r>
            <a:endParaRPr sz="1200">
              <a:solidFill>
                <a:schemeClr val="lt1"/>
              </a:solidFill>
              <a:latin typeface="Noto Sans SC"/>
              <a:ea typeface="Noto Sans SC"/>
              <a:cs typeface="Noto Sans SC"/>
              <a:sym typeface="Noto Sans SC"/>
            </a:endParaRPr>
          </a:p>
        </p:txBody>
      </p:sp>
      <p:sp>
        <p:nvSpPr>
          <p:cNvPr id="118" name="Google Shape;118;p22"/>
          <p:cNvSpPr/>
          <p:nvPr/>
        </p:nvSpPr>
        <p:spPr>
          <a:xfrm>
            <a:off x="6186450" y="21159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固定服务费用支付凭证</a:t>
            </a:r>
            <a:endParaRPr sz="1200">
              <a:solidFill>
                <a:schemeClr val="lt1"/>
              </a:solidFill>
              <a:latin typeface="Noto Sans SC"/>
              <a:ea typeface="Noto Sans SC"/>
              <a:cs typeface="Noto Sans SC"/>
              <a:sym typeface="Noto Sans SC"/>
            </a:endParaRPr>
          </a:p>
        </p:txBody>
      </p:sp>
      <p:sp>
        <p:nvSpPr>
          <p:cNvPr id="119" name="Google Shape;119;p22"/>
          <p:cNvSpPr/>
          <p:nvPr/>
        </p:nvSpPr>
        <p:spPr>
          <a:xfrm>
            <a:off x="628656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管理账号开通凭证</a:t>
            </a:r>
            <a:endParaRPr sz="1200">
              <a:solidFill>
                <a:schemeClr val="lt1"/>
              </a:solidFill>
              <a:latin typeface="Noto Sans SC"/>
              <a:ea typeface="Noto Sans SC"/>
              <a:cs typeface="Noto Sans SC"/>
              <a:sym typeface="Noto Sans SC"/>
            </a:endParaRPr>
          </a:p>
        </p:txBody>
      </p:sp>
      <p:sp>
        <p:nvSpPr>
          <p:cNvPr id="120" name="Google Shape;120;p22"/>
          <p:cNvSpPr/>
          <p:nvPr/>
        </p:nvSpPr>
        <p:spPr>
          <a:xfrm>
            <a:off x="6258000"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报销凭证</a:t>
            </a:r>
            <a:endParaRPr sz="1200">
              <a:solidFill>
                <a:schemeClr val="lt1"/>
              </a:solidFill>
              <a:latin typeface="Noto Sans SC"/>
              <a:ea typeface="Noto Sans SC"/>
              <a:cs typeface="Noto Sans SC"/>
              <a:sym typeface="Noto Sans SC"/>
            </a:endParaRPr>
          </a:p>
        </p:txBody>
      </p:sp>
      <p:sp>
        <p:nvSpPr>
          <p:cNvPr id="121" name="Google Shape;121;p22"/>
          <p:cNvSpPr/>
          <p:nvPr/>
        </p:nvSpPr>
        <p:spPr>
          <a:xfrm>
            <a:off x="7583825" y="27133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因公订单支付凭证</a:t>
            </a:r>
            <a:endParaRPr sz="1200">
              <a:solidFill>
                <a:schemeClr val="lt1"/>
              </a:solidFill>
              <a:latin typeface="Noto Sans SC"/>
              <a:ea typeface="Noto Sans SC"/>
              <a:cs typeface="Noto Sans SC"/>
              <a:sym typeface="Noto Sans SC"/>
            </a:endParaRPr>
          </a:p>
        </p:txBody>
      </p:sp>
      <p:sp>
        <p:nvSpPr>
          <p:cNvPr id="122" name="Google Shape;122;p22"/>
          <p:cNvSpPr/>
          <p:nvPr/>
        </p:nvSpPr>
        <p:spPr>
          <a:xfrm>
            <a:off x="6258000" y="32970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月度结算支付凭证</a:t>
            </a:r>
            <a:endParaRPr sz="1200">
              <a:solidFill>
                <a:schemeClr val="lt1"/>
              </a:solidFill>
              <a:latin typeface="Noto Sans SC"/>
              <a:ea typeface="Noto Sans SC"/>
              <a:cs typeface="Noto Sans SC"/>
              <a:sym typeface="Noto Sans SC"/>
            </a:endParaRPr>
          </a:p>
        </p:txBody>
      </p:sp>
      <p:sp>
        <p:nvSpPr>
          <p:cNvPr id="123" name="Google Shape;123;p22"/>
          <p:cNvSpPr/>
          <p:nvPr/>
        </p:nvSpPr>
        <p:spPr>
          <a:xfrm>
            <a:off x="7583825" y="331083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月度结算</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4" name="Google Shape;124;p22"/>
          <p:cNvSpPr/>
          <p:nvPr/>
        </p:nvSpPr>
        <p:spPr>
          <a:xfrm>
            <a:off x="7512275" y="2129725"/>
            <a:ext cx="11217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固定服务费用</a:t>
            </a:r>
            <a:r>
              <a:rPr lang="en-US" sz="1200">
                <a:solidFill>
                  <a:schemeClr val="lt1"/>
                </a:solidFill>
                <a:latin typeface="Noto Sans SC"/>
                <a:ea typeface="Noto Sans SC"/>
                <a:cs typeface="Noto Sans SC"/>
                <a:sym typeface="Noto Sans SC"/>
              </a:rPr>
              <a:t>发票</a:t>
            </a:r>
            <a:r>
              <a:rPr lang="en-US" sz="1200">
                <a:solidFill>
                  <a:schemeClr val="lt1"/>
                </a:solidFill>
                <a:latin typeface="Noto Sans SC"/>
                <a:ea typeface="Noto Sans SC"/>
                <a:cs typeface="Noto Sans SC"/>
                <a:sym typeface="Noto Sans SC"/>
              </a:rPr>
              <a:t>凭证</a:t>
            </a:r>
            <a:endParaRPr sz="1200">
              <a:solidFill>
                <a:schemeClr val="lt1"/>
              </a:solidFill>
              <a:latin typeface="Noto Sans SC"/>
              <a:ea typeface="Noto Sans SC"/>
              <a:cs typeface="Noto Sans SC"/>
              <a:sym typeface="Noto Sans SC"/>
            </a:endParaRPr>
          </a:p>
        </p:txBody>
      </p:sp>
      <p:sp>
        <p:nvSpPr>
          <p:cNvPr id="125" name="Google Shape;125;p22"/>
          <p:cNvSpPr/>
          <p:nvPr/>
        </p:nvSpPr>
        <p:spPr>
          <a:xfrm>
            <a:off x="7628613" y="3880688"/>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员工</a:t>
            </a:r>
            <a:r>
              <a:rPr lang="en-US" sz="1200">
                <a:solidFill>
                  <a:schemeClr val="lt1"/>
                </a:solidFill>
                <a:latin typeface="Noto Sans SC"/>
                <a:ea typeface="Noto Sans SC"/>
                <a:cs typeface="Noto Sans SC"/>
                <a:sym typeface="Noto Sans SC"/>
              </a:rPr>
              <a:t>账号开通凭证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7"/>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代码结构展示</a:t>
            </a:r>
            <a:endParaRPr/>
          </a:p>
        </p:txBody>
      </p:sp>
      <p:sp>
        <p:nvSpPr>
          <p:cNvPr id="531" name="Google Shape;531;p67"/>
          <p:cNvSpPr txBox="1"/>
          <p:nvPr>
            <p:ph idx="1" type="body"/>
          </p:nvPr>
        </p:nvSpPr>
        <p:spPr>
          <a:xfrm>
            <a:off x="350000" y="1092625"/>
            <a:ext cx="5262900" cy="3685200"/>
          </a:xfrm>
          <a:prstGeom prst="rect">
            <a:avLst/>
          </a:prstGeom>
        </p:spPr>
        <p:txBody>
          <a:bodyPr anchorCtr="0" anchor="t" bIns="0" lIns="0" spcFirstLastPara="1" rIns="0" wrap="square" tIns="0">
            <a:normAutofit/>
          </a:bodyPr>
          <a:lstStyle/>
          <a:p>
            <a:pPr indent="0" lvl="0" marL="0" rtl="0" algn="l">
              <a:spcBef>
                <a:spcPts val="0"/>
              </a:spcBef>
              <a:spcAft>
                <a:spcPts val="1200"/>
              </a:spcAft>
              <a:buClr>
                <a:schemeClr val="dk1"/>
              </a:buClr>
              <a:buSzPts val="1100"/>
              <a:buFont typeface="Arial"/>
              <a:buNone/>
            </a:pPr>
            <a:r>
              <a:rPr b="1" lang="en-US" sz="1200"/>
              <a:t>代码结构/目录截图</a:t>
            </a:r>
            <a:endParaRPr sz="1200"/>
          </a:p>
        </p:txBody>
      </p:sp>
      <p:sp>
        <p:nvSpPr>
          <p:cNvPr id="532" name="Google Shape;532;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533" name="Google Shape;533;p67"/>
          <p:cNvSpPr/>
          <p:nvPr/>
        </p:nvSpPr>
        <p:spPr>
          <a:xfrm>
            <a:off x="5840550" y="1266025"/>
            <a:ext cx="3001800" cy="3069600"/>
          </a:xfrm>
          <a:prstGeom prst="roundRect">
            <a:avLst>
              <a:gd fmla="val 3904" name="adj"/>
            </a:avLst>
          </a:prstGeom>
          <a:noFill/>
          <a:ln cap="flat" cmpd="sng" w="952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latin typeface="Noto Sans SC"/>
                <a:ea typeface="Noto Sans SC"/>
                <a:cs typeface="Noto Sans SC"/>
                <a:sym typeface="Noto Sans SC"/>
              </a:rPr>
              <a:t>代码链接</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a:p>
            <a:pPr indent="0" lvl="0" marL="0" rtl="0" algn="l">
              <a:spcBef>
                <a:spcPts val="0"/>
              </a:spcBef>
              <a:spcAft>
                <a:spcPts val="0"/>
              </a:spcAft>
              <a:buNone/>
            </a:pPr>
            <a:r>
              <a:t/>
            </a:r>
            <a:endParaRPr sz="1000">
              <a:latin typeface="Noto Sans SC"/>
              <a:ea typeface="Noto Sans SC"/>
              <a:cs typeface="Noto Sans SC"/>
              <a:sym typeface="Noto Sans SC"/>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8"/>
          <p:cNvSpPr txBox="1"/>
          <p:nvPr>
            <p:ph type="ctrTitle"/>
          </p:nvPr>
        </p:nvSpPr>
        <p:spPr>
          <a:xfrm>
            <a:off x="369000" y="365700"/>
            <a:ext cx="8463300" cy="172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sz="3200"/>
              <a:t>Q &amp; A</a:t>
            </a:r>
            <a:endParaRPr sz="3200"/>
          </a:p>
        </p:txBody>
      </p:sp>
      <p:sp>
        <p:nvSpPr>
          <p:cNvPr id="539" name="Google Shape;539;p68"/>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600"/>
              <a:t>【姓名】</a:t>
            </a:r>
            <a:endParaRPr sz="1600"/>
          </a:p>
          <a:p>
            <a:pPr indent="0" lvl="0" marL="0" rtl="0" algn="l">
              <a:spcBef>
                <a:spcPts val="0"/>
              </a:spcBef>
              <a:spcAft>
                <a:spcPts val="0"/>
              </a:spcAft>
              <a:buNone/>
            </a:pPr>
            <a:r>
              <a:rPr lang="en-US" sz="1600"/>
              <a:t>【业务线名称，如华北、华南】</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企业差旅服务协议</a:t>
            </a:r>
            <a:r>
              <a:rPr lang="en-US"/>
              <a:t> - 合约文本</a:t>
            </a:r>
            <a:endParaRPr/>
          </a:p>
        </p:txBody>
      </p:sp>
      <p:sp>
        <p:nvSpPr>
          <p:cNvPr id="131" name="Google Shape;131;p23"/>
          <p:cNvSpPr txBox="1"/>
          <p:nvPr>
            <p:ph idx="1" type="body"/>
          </p:nvPr>
        </p:nvSpPr>
        <p:spPr>
          <a:xfrm>
            <a:off x="369000" y="1361400"/>
            <a:ext cx="8406000" cy="34164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lang="en-US" sz="1300"/>
              <a:t>甲方：企业</a:t>
            </a:r>
            <a:endParaRPr sz="1300"/>
          </a:p>
          <a:p>
            <a:pPr indent="0" lvl="0" marL="0" rtl="0" algn="l">
              <a:spcBef>
                <a:spcPts val="1200"/>
              </a:spcBef>
              <a:spcAft>
                <a:spcPts val="0"/>
              </a:spcAft>
              <a:buNone/>
            </a:pPr>
            <a:r>
              <a:rPr lang="en-US" sz="1300"/>
              <a:t>乙方：任你⾏平台</a:t>
            </a:r>
            <a:endParaRPr sz="1300"/>
          </a:p>
          <a:p>
            <a:pPr indent="0" lvl="0" marL="0" rtl="0" algn="l">
              <a:spcBef>
                <a:spcPts val="1200"/>
              </a:spcBef>
              <a:spcAft>
                <a:spcPts val="0"/>
              </a:spcAft>
              <a:buNone/>
            </a:pPr>
            <a:r>
              <a:rPr lang="en-US" sz="1300"/>
              <a:t>权责说明：</a:t>
            </a:r>
            <a:endParaRPr sz="1300"/>
          </a:p>
          <a:p>
            <a:pPr indent="-298767" lvl="0" marL="457200" rtl="0" algn="l">
              <a:spcBef>
                <a:spcPts val="1200"/>
              </a:spcBef>
              <a:spcAft>
                <a:spcPts val="0"/>
              </a:spcAft>
              <a:buClr>
                <a:schemeClr val="accent2"/>
              </a:buClr>
              <a:buSzPct val="100000"/>
              <a:buChar char="●"/>
            </a:pPr>
            <a:r>
              <a:rPr lang="en-US" sz="1300"/>
              <a:t>固定服务费用支付凭证：甲方需在协议签订后5个工作日内通过银联对公转账向乙方按签订的服务周期⽀付固定服务费⽤，否则乙方有权终止协议。</a:t>
            </a:r>
            <a:endParaRPr sz="1300"/>
          </a:p>
          <a:p>
            <a:pPr indent="-298767" lvl="0" marL="457200" rtl="0" algn="l">
              <a:spcBef>
                <a:spcPts val="0"/>
              </a:spcBef>
              <a:spcAft>
                <a:spcPts val="0"/>
              </a:spcAft>
              <a:buClr>
                <a:schemeClr val="accent2"/>
              </a:buClr>
              <a:buSzPct val="100000"/>
              <a:buChar char="●"/>
            </a:pPr>
            <a:r>
              <a:rPr lang="en-US" sz="1300"/>
              <a:t>固定服务费用发票凭证：甲方在支付固定服务费用后，可向乙方申请开具固定服务费用发票，乙方在收到申请后，需在24小时内完成发票开具，否则甲方有权追究法律责任。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报销凭证：乙方需在每月3日前向甲方提供上一个自然月所产生的所有行程单作为报销凭证，否则甲方有权追究法律责任。</a:t>
            </a:r>
            <a:endParaRPr sz="1300"/>
          </a:p>
          <a:p>
            <a:pPr indent="-298767" lvl="0" marL="457200" rtl="0" algn="l">
              <a:spcBef>
                <a:spcPts val="0"/>
              </a:spcBef>
              <a:spcAft>
                <a:spcPts val="0"/>
              </a:spcAft>
              <a:buClr>
                <a:schemeClr val="accent2"/>
              </a:buClr>
              <a:buSzPct val="100000"/>
              <a:buChar char="●"/>
            </a:pPr>
            <a:r>
              <a:rPr lang="en-US" sz="1300"/>
              <a:t>因公订单支付凭证：甲方员工选择因公支付订单后，乙方需在15分钟内代甲方支付订单费用，否则订单失效且甲方有权追究法律责任。</a:t>
            </a:r>
            <a:endParaRPr sz="1300"/>
          </a:p>
          <a:p>
            <a:pPr indent="-298767" lvl="0" marL="457200" rtl="0" algn="l">
              <a:spcBef>
                <a:spcPts val="0"/>
              </a:spcBef>
              <a:spcAft>
                <a:spcPts val="0"/>
              </a:spcAft>
              <a:buClr>
                <a:schemeClr val="accent2"/>
              </a:buClr>
              <a:buSzPct val="100000"/>
              <a:buChar char="●"/>
            </a:pPr>
            <a:r>
              <a:rPr lang="en-US" sz="1300"/>
              <a:t>月度结算支付凭证：甲方需在每月10日前根据乙方提供的上⼀个⾃然⽉所有因公订单⽀付凭证进⾏结算，并通过银联对公转帐向乙方支付费用，否则乙方有权终止协议且追究甲方法律责任。</a:t>
            </a:r>
            <a:endParaRPr sz="1300"/>
          </a:p>
          <a:p>
            <a:pPr indent="-298767" lvl="0" marL="457200" rtl="0" algn="l">
              <a:spcBef>
                <a:spcPts val="0"/>
              </a:spcBef>
              <a:spcAft>
                <a:spcPts val="0"/>
              </a:spcAft>
              <a:buClr>
                <a:schemeClr val="accent2"/>
              </a:buClr>
              <a:buSzPct val="100000"/>
              <a:buChar char="●"/>
            </a:pPr>
            <a:r>
              <a:rPr lang="en-US" sz="1300"/>
              <a:t>月度结算发票凭证：甲方在支付月度结算费用后，可向乙方申请开具月度结算费用发票，乙方在收到申请后，需在24小时内完成发票开具，否则甲方有权追究法律责任。</a:t>
            </a:r>
            <a:endParaRPr sz="1300"/>
          </a:p>
          <a:p>
            <a:pPr indent="-298767" lvl="0" marL="457200" rtl="0" algn="l">
              <a:spcBef>
                <a:spcPts val="0"/>
              </a:spcBef>
              <a:spcAft>
                <a:spcPts val="0"/>
              </a:spcAft>
              <a:buClr>
                <a:schemeClr val="accent2"/>
              </a:buClr>
              <a:buSzPct val="100000"/>
              <a:buChar char="●"/>
            </a:pPr>
            <a:r>
              <a:rPr lang="en-US" sz="1300"/>
              <a:t>管理账号开通凭证：在固定服务费用支付后，甲方可向乙方提供企业员工信息，乙方在收到甲方提供的员工信息的5个工作日内，完成企业信息录入并开通管理账号，否则甲方有权终止协议。</a:t>
            </a:r>
            <a:endParaRPr sz="1300"/>
          </a:p>
          <a:p>
            <a:pPr indent="-298767" lvl="0" marL="457200" rtl="0" algn="l">
              <a:spcBef>
                <a:spcPts val="0"/>
              </a:spcBef>
              <a:spcAft>
                <a:spcPts val="0"/>
              </a:spcAft>
              <a:buClr>
                <a:schemeClr val="accent2"/>
              </a:buClr>
              <a:buSzPct val="100000"/>
              <a:buChar char="●"/>
            </a:pPr>
            <a:r>
              <a:rPr lang="en-US" sz="1300"/>
              <a:t>员工账号开通凭证：甲方管理员完成企业初始化配置后，乙方需在5个工作日内通过短信通知甲方员工账号已开通，并在员工登录成功后提供商旅卡号，否则甲方有权追究责任。</a:t>
            </a:r>
            <a:endParaRPr sz="1300"/>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23"/>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合约分析</a:t>
            </a:r>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24"/>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寻找凭证与合同，分析合约上下文</a:t>
            </a:r>
            <a:endParaRPr/>
          </a:p>
        </p:txBody>
      </p:sp>
      <p:sp>
        <p:nvSpPr>
          <p:cNvPr id="141" name="Google Shape;141;p24"/>
          <p:cNvSpPr txBox="1"/>
          <p:nvPr/>
        </p:nvSpPr>
        <p:spPr>
          <a:xfrm>
            <a:off x="878150" y="128420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RFP</a:t>
            </a:r>
            <a:endParaRPr sz="1400">
              <a:latin typeface="Inter"/>
              <a:ea typeface="Inter"/>
              <a:cs typeface="Inter"/>
              <a:sym typeface="Inter"/>
            </a:endParaRPr>
          </a:p>
        </p:txBody>
      </p:sp>
      <p:sp>
        <p:nvSpPr>
          <p:cNvPr id="142" name="Google Shape;142;p24"/>
          <p:cNvSpPr txBox="1"/>
          <p:nvPr/>
        </p:nvSpPr>
        <p:spPr>
          <a:xfrm>
            <a:off x="2525750"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Proposal</a:t>
            </a:r>
            <a:endParaRPr sz="1400">
              <a:latin typeface="Inter"/>
              <a:ea typeface="Inter"/>
              <a:cs typeface="Inter"/>
              <a:sym typeface="Inter"/>
            </a:endParaRPr>
          </a:p>
        </p:txBody>
      </p:sp>
      <p:sp>
        <p:nvSpPr>
          <p:cNvPr id="143" name="Google Shape;143;p24"/>
          <p:cNvSpPr txBox="1"/>
          <p:nvPr/>
        </p:nvSpPr>
        <p:spPr>
          <a:xfrm>
            <a:off x="4323875" y="1284200"/>
            <a:ext cx="9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Contract</a:t>
            </a:r>
            <a:endParaRPr sz="1400">
              <a:latin typeface="Inter"/>
              <a:ea typeface="Inter"/>
              <a:cs typeface="Inter"/>
              <a:sym typeface="Inter"/>
            </a:endParaRPr>
          </a:p>
        </p:txBody>
      </p:sp>
      <p:sp>
        <p:nvSpPr>
          <p:cNvPr id="144" name="Google Shape;144;p24"/>
          <p:cNvSpPr txBox="1"/>
          <p:nvPr/>
        </p:nvSpPr>
        <p:spPr>
          <a:xfrm>
            <a:off x="6540200" y="1284200"/>
            <a:ext cx="1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00">
                <a:latin typeface="Inter"/>
                <a:ea typeface="Inter"/>
                <a:cs typeface="Inter"/>
                <a:sym typeface="Inter"/>
              </a:rPr>
              <a:t>Fulfillment</a:t>
            </a:r>
            <a:endParaRPr sz="1400">
              <a:latin typeface="Inter"/>
              <a:ea typeface="Inter"/>
              <a:cs typeface="Inter"/>
              <a:sym typeface="Inter"/>
            </a:endParaRPr>
          </a:p>
        </p:txBody>
      </p:sp>
      <p:cxnSp>
        <p:nvCxnSpPr>
          <p:cNvPr id="145" name="Google Shape;145;p24"/>
          <p:cNvCxnSpPr/>
          <p:nvPr/>
        </p:nvCxnSpPr>
        <p:spPr>
          <a:xfrm flipH="1">
            <a:off x="2037075"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6" name="Google Shape;146;p24"/>
          <p:cNvCxnSpPr/>
          <p:nvPr/>
        </p:nvCxnSpPr>
        <p:spPr>
          <a:xfrm flipH="1">
            <a:off x="3912313" y="1405050"/>
            <a:ext cx="3600" cy="313680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4"/>
          <p:cNvCxnSpPr/>
          <p:nvPr/>
        </p:nvCxnSpPr>
        <p:spPr>
          <a:xfrm flipH="1">
            <a:off x="5919525" y="1354925"/>
            <a:ext cx="3600" cy="3136800"/>
          </a:xfrm>
          <a:prstGeom prst="straightConnector1">
            <a:avLst/>
          </a:prstGeom>
          <a:noFill/>
          <a:ln cap="flat" cmpd="sng" w="28575">
            <a:solidFill>
              <a:schemeClr val="accent1"/>
            </a:solidFill>
            <a:prstDash val="solid"/>
            <a:round/>
            <a:headEnd len="med" w="med" type="none"/>
            <a:tailEnd len="med" w="med" type="none"/>
          </a:ln>
        </p:spPr>
      </p:cxnSp>
      <p:sp>
        <p:nvSpPr>
          <p:cNvPr id="148" name="Google Shape;148;p24"/>
          <p:cNvSpPr/>
          <p:nvPr/>
        </p:nvSpPr>
        <p:spPr>
          <a:xfrm>
            <a:off x="2525750"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出行方案</a:t>
            </a:r>
            <a:endParaRPr sz="1200">
              <a:solidFill>
                <a:schemeClr val="lt1"/>
              </a:solidFill>
              <a:latin typeface="Noto Sans SC"/>
              <a:ea typeface="Noto Sans SC"/>
              <a:cs typeface="Noto Sans SC"/>
              <a:sym typeface="Noto Sans SC"/>
            </a:endParaRPr>
          </a:p>
        </p:txBody>
      </p:sp>
      <p:sp>
        <p:nvSpPr>
          <p:cNvPr id="149" name="Google Shape;149;p24"/>
          <p:cNvSpPr/>
          <p:nvPr/>
        </p:nvSpPr>
        <p:spPr>
          <a:xfrm>
            <a:off x="4428425" y="2747825"/>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机票订单买卖合同</a:t>
            </a:r>
            <a:endParaRPr sz="1200">
              <a:solidFill>
                <a:schemeClr val="lt1"/>
              </a:solidFill>
              <a:latin typeface="Noto Sans SC"/>
              <a:ea typeface="Noto Sans SC"/>
              <a:cs typeface="Noto Sans SC"/>
              <a:sym typeface="Noto Sans SC"/>
            </a:endParaRPr>
          </a:p>
        </p:txBody>
      </p:sp>
      <p:sp>
        <p:nvSpPr>
          <p:cNvPr id="150" name="Google Shape;150;p24"/>
          <p:cNvSpPr/>
          <p:nvPr/>
        </p:nvSpPr>
        <p:spPr>
          <a:xfrm>
            <a:off x="6702925" y="22313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因公机票订单支付凭证</a:t>
            </a:r>
            <a:endParaRPr sz="1200">
              <a:solidFill>
                <a:schemeClr val="lt1"/>
              </a:solidFill>
              <a:latin typeface="Noto Sans SC"/>
              <a:ea typeface="Noto Sans SC"/>
              <a:cs typeface="Noto Sans SC"/>
              <a:sym typeface="Noto Sans SC"/>
            </a:endParaRPr>
          </a:p>
        </p:txBody>
      </p:sp>
      <p:sp>
        <p:nvSpPr>
          <p:cNvPr id="151" name="Google Shape;151;p24"/>
          <p:cNvSpPr/>
          <p:nvPr/>
        </p:nvSpPr>
        <p:spPr>
          <a:xfrm>
            <a:off x="6762625" y="3264313"/>
            <a:ext cx="9786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机票行程单凭证</a:t>
            </a:r>
            <a:endParaRPr sz="1200">
              <a:solidFill>
                <a:schemeClr val="lt1"/>
              </a:solidFill>
              <a:latin typeface="Noto Sans SC"/>
              <a:ea typeface="Noto Sans SC"/>
              <a:cs typeface="Noto Sans SC"/>
              <a:sym typeface="Noto Sans SC"/>
            </a:endParaRPr>
          </a:p>
        </p:txBody>
      </p:sp>
      <p:sp>
        <p:nvSpPr>
          <p:cNvPr id="152" name="Google Shape;152;p24"/>
          <p:cNvSpPr/>
          <p:nvPr/>
        </p:nvSpPr>
        <p:spPr>
          <a:xfrm>
            <a:off x="6702925" y="2747825"/>
            <a:ext cx="1098000" cy="3510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Noto Sans SC"/>
                <a:ea typeface="Noto Sans SC"/>
                <a:cs typeface="Noto Sans SC"/>
                <a:sym typeface="Noto Sans SC"/>
              </a:rPr>
              <a:t>因私机票订单支付凭证</a:t>
            </a:r>
            <a:endParaRPr sz="1200">
              <a:solidFill>
                <a:schemeClr val="lt1"/>
              </a:solidFill>
              <a:latin typeface="Noto Sans SC"/>
              <a:ea typeface="Noto Sans SC"/>
              <a:cs typeface="Noto Sans SC"/>
              <a:sym typeface="Noto Sans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机票订单买卖合同</a:t>
            </a:r>
            <a:r>
              <a:rPr lang="en-US"/>
              <a:t> - 合约文本</a:t>
            </a:r>
            <a:endParaRPr/>
          </a:p>
        </p:txBody>
      </p:sp>
      <p:sp>
        <p:nvSpPr>
          <p:cNvPr id="158" name="Google Shape;158;p25"/>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甲方：</a:t>
            </a:r>
            <a:r>
              <a:rPr lang="en-US"/>
              <a:t>企业出行人</a:t>
            </a:r>
            <a:endParaRPr/>
          </a:p>
          <a:p>
            <a:pPr indent="0" lvl="0" marL="0" rtl="0" algn="l">
              <a:spcBef>
                <a:spcPts val="1200"/>
              </a:spcBef>
              <a:spcAft>
                <a:spcPts val="0"/>
              </a:spcAft>
              <a:buNone/>
            </a:pPr>
            <a:r>
              <a:rPr lang="en-US"/>
              <a:t>乙方：</a:t>
            </a:r>
            <a:r>
              <a:rPr lang="en-US"/>
              <a:t>任你⾏平台</a:t>
            </a:r>
            <a:endParaRPr sz="1900"/>
          </a:p>
          <a:p>
            <a:pPr indent="0" lvl="0" marL="0" rtl="0" algn="l">
              <a:spcBef>
                <a:spcPts val="1200"/>
              </a:spcBef>
              <a:spcAft>
                <a:spcPts val="0"/>
              </a:spcAft>
              <a:buNone/>
            </a:pPr>
            <a:r>
              <a:rPr lang="en-US"/>
              <a:t>权责说明：</a:t>
            </a:r>
            <a:endParaRPr/>
          </a:p>
          <a:p>
            <a:pPr indent="-330200" lvl="0" marL="457200" rtl="0" algn="l">
              <a:spcBef>
                <a:spcPts val="1200"/>
              </a:spcBef>
              <a:spcAft>
                <a:spcPts val="0"/>
              </a:spcAft>
              <a:buClr>
                <a:schemeClr val="accent2"/>
              </a:buClr>
              <a:buSzPts val="1600"/>
              <a:buChar char="●"/>
            </a:pPr>
            <a:r>
              <a:rPr lang="en-US"/>
              <a:t>因公机票订单支付凭证：乙方需在合同签订后15分钟内代甲方所在公司支付订单费用，否则合同终止且甲方所在公司有权追究责任。</a:t>
            </a:r>
            <a:endParaRPr/>
          </a:p>
          <a:p>
            <a:pPr indent="-330200" lvl="0" marL="457200" rtl="0" algn="l">
              <a:spcBef>
                <a:spcPts val="0"/>
              </a:spcBef>
              <a:spcAft>
                <a:spcPts val="0"/>
              </a:spcAft>
              <a:buClr>
                <a:schemeClr val="accent2"/>
              </a:buClr>
              <a:buSzPts val="1600"/>
              <a:buChar char="●"/>
            </a:pPr>
            <a:r>
              <a:rPr lang="en-US"/>
              <a:t>因私机票订单支付凭证：甲方需在合同签订后15分钟内支付订单费用，否则合同终止。</a:t>
            </a:r>
            <a:endParaRPr/>
          </a:p>
          <a:p>
            <a:pPr indent="-330200" lvl="0" marL="457200" rtl="0" algn="l">
              <a:spcBef>
                <a:spcPts val="0"/>
              </a:spcBef>
              <a:spcAft>
                <a:spcPts val="0"/>
              </a:spcAft>
              <a:buClr>
                <a:schemeClr val="accent2"/>
              </a:buClr>
              <a:buSzPts val="1600"/>
              <a:buChar char="●"/>
            </a:pPr>
            <a:r>
              <a:rPr lang="en-US"/>
              <a:t>机票行程单凭证：机票订单支付完成后，乙方需在5分钟内向机票承运公司完成预定并生成机票行程单，且需告知甲方机票行程单信息，否则甲方有权追究赔偿。</a:t>
            </a:r>
            <a:endParaRPr/>
          </a:p>
        </p:txBody>
      </p:sp>
      <p:sp>
        <p:nvSpPr>
          <p:cNvPr id="159" name="Google Shape;1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25"/>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US"/>
              <a:t>明确业务的权责关系：权利方的权利、责任方的责任以及履约时限等</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1600"/>
              <a:t>业务分析和建模</a:t>
            </a:r>
            <a:endParaRPr sz="1600"/>
          </a:p>
          <a:p>
            <a:pPr indent="0" lvl="0" marL="0" rtl="0" algn="l">
              <a:spcBef>
                <a:spcPts val="0"/>
              </a:spcBef>
              <a:spcAft>
                <a:spcPts val="0"/>
              </a:spcAft>
              <a:buNone/>
            </a:pPr>
            <a:r>
              <a:rPr lang="en-US"/>
              <a:t>业务建模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W Master - Blue/Purple">
  <a:themeElements>
    <a:clrScheme name="TW Master - Blue/Purple">
      <a:dk1>
        <a:srgbClr val="000000"/>
      </a:dk1>
      <a:lt1>
        <a:srgbClr val="FFFFFF"/>
      </a:lt1>
      <a:dk2>
        <a:srgbClr val="A7A7A7"/>
      </a:dk2>
      <a:lt2>
        <a:srgbClr val="535353"/>
      </a:lt2>
      <a:accent1>
        <a:srgbClr val="00BCCD"/>
      </a:accent1>
      <a:accent2>
        <a:srgbClr val="0078BF"/>
      </a:accent2>
      <a:accent3>
        <a:srgbClr val="702269"/>
      </a:accent3>
      <a:accent4>
        <a:srgbClr val="B51B58"/>
      </a:accent4>
      <a:accent5>
        <a:srgbClr val="EE5BA0"/>
      </a:accent5>
      <a:accent6>
        <a:srgbClr val="F58A3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