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48.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8.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47.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Lst>
  <p:sldSz cy="5143500" cx="9144000"/>
  <p:notesSz cx="6858000" cy="9144000"/>
  <p:embeddedFontLst>
    <p:embeddedFont>
      <p:font typeface="Inter Light"/>
      <p:regular r:id="rId54"/>
      <p:bold r:id="rId55"/>
    </p:embeddedFont>
    <p:embeddedFont>
      <p:font typeface="Inter"/>
      <p:regular r:id="rId56"/>
      <p:bold r:id="rId57"/>
    </p:embeddedFont>
    <p:embeddedFont>
      <p:font typeface="Bitter"/>
      <p:regular r:id="rId58"/>
      <p:bold r:id="rId59"/>
      <p:italic r:id="rId60"/>
      <p:boldItalic r:id="rId61"/>
    </p:embeddedFont>
    <p:embeddedFont>
      <p:font typeface="Helvetica Neue"/>
      <p:regular r:id="rId62"/>
      <p:bold r:id="rId63"/>
      <p:italic r:id="rId64"/>
      <p:boldItalic r:id="rId65"/>
    </p:embeddedFont>
    <p:embeddedFont>
      <p:font typeface="Open Sans"/>
      <p:regular r:id="rId66"/>
      <p:bold r:id="rId67"/>
      <p:italic r:id="rId68"/>
      <p:boldItalic r:id="rId6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AA29533-574A-4B2B-8760-17702DE230C0}">
  <a:tblStyle styleId="{5AA29533-574A-4B2B-8760-17702DE230C0}"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font" Target="fonts/HelveticaNeue-regular.fntdata"/><Relationship Id="rId61" Type="http://schemas.openxmlformats.org/officeDocument/2006/relationships/font" Target="fonts/Bitter-boldItalic.fntdata"/><Relationship Id="rId20" Type="http://schemas.openxmlformats.org/officeDocument/2006/relationships/slide" Target="slides/slide15.xml"/><Relationship Id="rId64" Type="http://schemas.openxmlformats.org/officeDocument/2006/relationships/font" Target="fonts/HelveticaNeue-italic.fntdata"/><Relationship Id="rId63" Type="http://schemas.openxmlformats.org/officeDocument/2006/relationships/font" Target="fonts/HelveticaNeue-bold.fntdata"/><Relationship Id="rId22" Type="http://schemas.openxmlformats.org/officeDocument/2006/relationships/slide" Target="slides/slide17.xml"/><Relationship Id="rId66" Type="http://schemas.openxmlformats.org/officeDocument/2006/relationships/font" Target="fonts/OpenSans-regular.fntdata"/><Relationship Id="rId21" Type="http://schemas.openxmlformats.org/officeDocument/2006/relationships/slide" Target="slides/slide16.xml"/><Relationship Id="rId65" Type="http://schemas.openxmlformats.org/officeDocument/2006/relationships/font" Target="fonts/HelveticaNeue-boldItalic.fntdata"/><Relationship Id="rId24" Type="http://schemas.openxmlformats.org/officeDocument/2006/relationships/slide" Target="slides/slide19.xml"/><Relationship Id="rId68" Type="http://schemas.openxmlformats.org/officeDocument/2006/relationships/font" Target="fonts/OpenSans-italic.fntdata"/><Relationship Id="rId23" Type="http://schemas.openxmlformats.org/officeDocument/2006/relationships/slide" Target="slides/slide18.xml"/><Relationship Id="rId67" Type="http://schemas.openxmlformats.org/officeDocument/2006/relationships/font" Target="fonts/OpenSans-bold.fntdata"/><Relationship Id="rId60" Type="http://schemas.openxmlformats.org/officeDocument/2006/relationships/font" Target="fonts/Bitter-italic.fntdata"/><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font" Target="fonts/OpenSans-boldItalic.fntdata"/><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font" Target="fonts/InterLight-bold.fntdata"/><Relationship Id="rId10" Type="http://schemas.openxmlformats.org/officeDocument/2006/relationships/slide" Target="slides/slide5.xml"/><Relationship Id="rId54" Type="http://schemas.openxmlformats.org/officeDocument/2006/relationships/font" Target="fonts/InterLight-regular.fntdata"/><Relationship Id="rId13" Type="http://schemas.openxmlformats.org/officeDocument/2006/relationships/slide" Target="slides/slide8.xml"/><Relationship Id="rId57" Type="http://schemas.openxmlformats.org/officeDocument/2006/relationships/font" Target="fonts/Inter-bold.fntdata"/><Relationship Id="rId12" Type="http://schemas.openxmlformats.org/officeDocument/2006/relationships/slide" Target="slides/slide7.xml"/><Relationship Id="rId56" Type="http://schemas.openxmlformats.org/officeDocument/2006/relationships/font" Target="fonts/Inter-regular.fntdata"/><Relationship Id="rId15" Type="http://schemas.openxmlformats.org/officeDocument/2006/relationships/slide" Target="slides/slide10.xml"/><Relationship Id="rId59" Type="http://schemas.openxmlformats.org/officeDocument/2006/relationships/font" Target="fonts/Bitter-bold.fntdata"/><Relationship Id="rId14" Type="http://schemas.openxmlformats.org/officeDocument/2006/relationships/slide" Target="slides/slide9.xml"/><Relationship Id="rId58" Type="http://schemas.openxmlformats.org/officeDocument/2006/relationships/font" Target="fonts/Bitter-regular.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 name="Google Shape;4;n"/>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3600" u="none" cap="none" strike="noStrike">
                <a:latin typeface="Arial"/>
                <a:ea typeface="Arial"/>
                <a:cs typeface="Arial"/>
                <a:sym typeface="Arial"/>
              </a:defRPr>
            </a:lvl1pPr>
            <a:lvl2pPr indent="-228600" lvl="1" marL="914400" marR="0" rtl="0" algn="l">
              <a:spcBef>
                <a:spcPts val="0"/>
              </a:spcBef>
              <a:spcAft>
                <a:spcPts val="0"/>
              </a:spcAft>
              <a:buSzPts val="1400"/>
              <a:buNone/>
              <a:defRPr b="0" i="0" sz="3600" u="none" cap="none" strike="noStrike">
                <a:latin typeface="Arial"/>
                <a:ea typeface="Arial"/>
                <a:cs typeface="Arial"/>
                <a:sym typeface="Arial"/>
              </a:defRPr>
            </a:lvl2pPr>
            <a:lvl3pPr indent="-228600" lvl="2" marL="1371600" marR="0" rtl="0" algn="l">
              <a:spcBef>
                <a:spcPts val="0"/>
              </a:spcBef>
              <a:spcAft>
                <a:spcPts val="0"/>
              </a:spcAft>
              <a:buSzPts val="1400"/>
              <a:buNone/>
              <a:defRPr b="0" i="0" sz="3600" u="none" cap="none" strike="noStrike">
                <a:latin typeface="Arial"/>
                <a:ea typeface="Arial"/>
                <a:cs typeface="Arial"/>
                <a:sym typeface="Arial"/>
              </a:defRPr>
            </a:lvl3pPr>
            <a:lvl4pPr indent="-228600" lvl="3" marL="1828800" marR="0" rtl="0" algn="l">
              <a:spcBef>
                <a:spcPts val="0"/>
              </a:spcBef>
              <a:spcAft>
                <a:spcPts val="0"/>
              </a:spcAft>
              <a:buSzPts val="1400"/>
              <a:buNone/>
              <a:defRPr b="0" i="0" sz="3600" u="none" cap="none" strike="noStrike">
                <a:latin typeface="Arial"/>
                <a:ea typeface="Arial"/>
                <a:cs typeface="Arial"/>
                <a:sym typeface="Arial"/>
              </a:defRPr>
            </a:lvl4pPr>
            <a:lvl5pPr indent="-228600" lvl="4" marL="2286000" marR="0" rtl="0" algn="l">
              <a:spcBef>
                <a:spcPts val="0"/>
              </a:spcBef>
              <a:spcAft>
                <a:spcPts val="0"/>
              </a:spcAft>
              <a:buSzPts val="1400"/>
              <a:buNone/>
              <a:defRPr b="0" i="0" sz="3600" u="none" cap="none" strike="noStrike">
                <a:latin typeface="Arial"/>
                <a:ea typeface="Arial"/>
                <a:cs typeface="Arial"/>
                <a:sym typeface="Arial"/>
              </a:defRPr>
            </a:lvl5pPr>
            <a:lvl6pPr indent="-228600" lvl="5" marL="2743200" marR="0" rtl="0" algn="l">
              <a:spcBef>
                <a:spcPts val="0"/>
              </a:spcBef>
              <a:spcAft>
                <a:spcPts val="0"/>
              </a:spcAft>
              <a:buSzPts val="1400"/>
              <a:buNone/>
              <a:defRPr b="0" i="0" sz="3600" u="none" cap="none" strike="noStrike">
                <a:latin typeface="Arial"/>
                <a:ea typeface="Arial"/>
                <a:cs typeface="Arial"/>
                <a:sym typeface="Arial"/>
              </a:defRPr>
            </a:lvl6pPr>
            <a:lvl7pPr indent="-228600" lvl="6" marL="3200400" marR="0" rtl="0" algn="l">
              <a:spcBef>
                <a:spcPts val="0"/>
              </a:spcBef>
              <a:spcAft>
                <a:spcPts val="0"/>
              </a:spcAft>
              <a:buSzPts val="1400"/>
              <a:buNone/>
              <a:defRPr b="0" i="0" sz="3600" u="none" cap="none" strike="noStrike">
                <a:latin typeface="Arial"/>
                <a:ea typeface="Arial"/>
                <a:cs typeface="Arial"/>
                <a:sym typeface="Arial"/>
              </a:defRPr>
            </a:lvl7pPr>
            <a:lvl8pPr indent="-228600" lvl="7" marL="3657600" marR="0" rtl="0" algn="l">
              <a:spcBef>
                <a:spcPts val="0"/>
              </a:spcBef>
              <a:spcAft>
                <a:spcPts val="0"/>
              </a:spcAft>
              <a:buSzPts val="1400"/>
              <a:buNone/>
              <a:defRPr b="0" i="0" sz="3600" u="none" cap="none" strike="noStrike">
                <a:latin typeface="Arial"/>
                <a:ea typeface="Arial"/>
                <a:cs typeface="Arial"/>
                <a:sym typeface="Arial"/>
              </a:defRPr>
            </a:lvl8pPr>
            <a:lvl9pPr indent="-228600" lvl="8" marL="4114800" marR="0" rtl="0" algn="l">
              <a:spcBef>
                <a:spcPts val="0"/>
              </a:spcBef>
              <a:spcAft>
                <a:spcPts val="0"/>
              </a:spcAft>
              <a:buSzPts val="1400"/>
              <a:buNone/>
              <a:defRPr b="0" i="0" sz="3600" u="none" cap="none" strike="noStrike">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ed353fc43e_0_5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ed353fc43e_0_50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sz="1200">
              <a:latin typeface="Noto Sans SC"/>
              <a:ea typeface="Noto Sans SC"/>
              <a:cs typeface="Noto Sans SC"/>
              <a:sym typeface="Noto Sans SC"/>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ed353fc43e_0_6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ed353fc43e_0_60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en-US" sz="1000">
                <a:solidFill>
                  <a:schemeClr val="dk1"/>
                </a:solidFill>
              </a:rPr>
              <a:t>Checklist:</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US" sz="1000">
                <a:solidFill>
                  <a:schemeClr val="dk1"/>
                </a:solidFill>
              </a:rPr>
              <a:t>-合同的生命周期</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US" sz="1000">
                <a:solidFill>
                  <a:schemeClr val="dk1"/>
                </a:solidFill>
              </a:rPr>
              <a:t>-履约凭证及权责关系</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US" sz="1000">
                <a:solidFill>
                  <a:schemeClr val="dk1"/>
                </a:solidFill>
              </a:rPr>
              <a:t>-参与方</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US" sz="1000">
                <a:solidFill>
                  <a:schemeClr val="dk1"/>
                </a:solidFill>
              </a:rPr>
              <a:t>-角色/凭证角色化</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US" sz="1000">
                <a:solidFill>
                  <a:schemeClr val="dk1"/>
                </a:solidFill>
              </a:rPr>
              <a:t>-领域逻辑/3rd系统，第三方系统的履约确认扮演按教学展开表示</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US" sz="1000">
                <a:solidFill>
                  <a:schemeClr val="dk1"/>
                </a:solidFill>
              </a:rPr>
              <a:t>-上下文边界</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US" sz="1000">
                <a:solidFill>
                  <a:schemeClr val="dk1"/>
                </a:solidFill>
              </a:rPr>
              <a:t>-元素间的关联关系和数量</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ed353fc43e_0_6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ed353fc43e_0_6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ed353fc43e_0_6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ed353fc43e_0_6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ed353fc43e_0_6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ed353fc43e_0_6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11cf4a15187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11cf4a15187_0_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11cf4a15187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11cf4a15187_0_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11cf4a15187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11cf4a15187_0_4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11cf4a15187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11cf4a15187_0_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11cf4a15187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11cf4a15187_0_3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ed353fc43e_0_6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ed353fc43e_0_64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ed353fc43e_0_5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ed353fc43e_0_50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ed353fc43e_0_6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ed353fc43e_0_64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sz="1000">
              <a:solidFill>
                <a:schemeClr val="dk1"/>
              </a:solidFil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117ebf334ae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117ebf334ae_3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sz="1000">
              <a:solidFill>
                <a:schemeClr val="dk1"/>
              </a:solidFil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11cf4a15187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11cf4a15187_0_5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sz="1000">
              <a:solidFill>
                <a:schemeClr val="dk1"/>
              </a:solidFil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11cf4a15187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11cf4a15187_0_6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sz="1000">
              <a:solidFill>
                <a:schemeClr val="dk1"/>
              </a:solidFil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11cf4a15187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11cf4a15187_0_7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sz="1000">
              <a:solidFill>
                <a:schemeClr val="dk1"/>
              </a:solidFil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ed353fc43e_0_6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ed353fc43e_0_66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ed353fc43e_0_6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ed353fc43e_0_66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sz="1000"/>
              <a:t>N</a:t>
            </a:r>
            <a:r>
              <a:rPr lang="en-US" sz="1000"/>
              <a:t>ote: 【】</a:t>
            </a:r>
            <a:r>
              <a:rPr lang="en-US" sz="1200">
                <a:solidFill>
                  <a:schemeClr val="dk1"/>
                </a:solidFill>
                <a:latin typeface="Noto Sans Symbols"/>
                <a:ea typeface="Noto Sans Symbols"/>
                <a:cs typeface="Noto Sans Symbols"/>
                <a:sym typeface="Noto Sans Symbols"/>
              </a:rPr>
              <a:t>根据你的技术角色,选择进程间架构中的某个进程(前端可选：web/app/小程序; 后端可选：业务能力服务)</a:t>
            </a:r>
            <a:endParaRPr sz="1000"/>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ed353fc43e_0_6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ed353fc43e_0_67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sz="1400"/>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ed353fc43e_0_7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ed353fc43e_0_75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sz="1500"/>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1209857f28d_0_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1209857f28d_0_2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ed353fc43e_0_5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ed353fc43e_0_5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ged353fc43e_0_7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6" name="Google Shape;376;ged353fc43e_0_77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ged353fc43e_0_7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5" name="Google Shape;395;ged353fc43e_0_78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ged353fc43e_0_7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0" name="Google Shape;400;ged353fc43e_0_79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ged353fc43e_0_8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0" name="Google Shape;410;ged353fc43e_0_80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ged353fc43e_0_8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9" name="Google Shape;419;ged353fc43e_0_8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ged353fc43e_0_8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7" name="Google Shape;427;ged353fc43e_0_8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ged353fc43e_0_8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2" name="Google Shape;432;ged353fc43e_0_8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ged353fc43e_0_8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7" name="Google Shape;437;ged353fc43e_0_82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4" name="Shape 444"/>
        <p:cNvGrpSpPr/>
        <p:nvPr/>
      </p:nvGrpSpPr>
      <p:grpSpPr>
        <a:xfrm>
          <a:off x="0" y="0"/>
          <a:ext cx="0" cy="0"/>
          <a:chOff x="0" y="0"/>
          <a:chExt cx="0" cy="0"/>
        </a:xfrm>
      </p:grpSpPr>
      <p:sp>
        <p:nvSpPr>
          <p:cNvPr id="445" name="Google Shape;445;ged353fc43e_0_8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6" name="Google Shape;446;ged353fc43e_0_83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g124add357c0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4" name="Google Shape;454;g124add357c0_0_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ed353fc43e_0_5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ed353fc43e_0_5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1" name="Shape 461"/>
        <p:cNvGrpSpPr/>
        <p:nvPr/>
      </p:nvGrpSpPr>
      <p:grpSpPr>
        <a:xfrm>
          <a:off x="0" y="0"/>
          <a:ext cx="0" cy="0"/>
          <a:chOff x="0" y="0"/>
          <a:chExt cx="0" cy="0"/>
        </a:xfrm>
      </p:grpSpPr>
      <p:sp>
        <p:nvSpPr>
          <p:cNvPr id="462" name="Google Shape;462;g124add357c0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3" name="Google Shape;463;g124add357c0_0_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0" name="Shape 470"/>
        <p:cNvGrpSpPr/>
        <p:nvPr/>
      </p:nvGrpSpPr>
      <p:grpSpPr>
        <a:xfrm>
          <a:off x="0" y="0"/>
          <a:ext cx="0" cy="0"/>
          <a:chOff x="0" y="0"/>
          <a:chExt cx="0" cy="0"/>
        </a:xfrm>
      </p:grpSpPr>
      <p:sp>
        <p:nvSpPr>
          <p:cNvPr id="471" name="Google Shape;471;g124add357c0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2" name="Google Shape;472;g124add357c0_0_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9" name="Shape 479"/>
        <p:cNvGrpSpPr/>
        <p:nvPr/>
      </p:nvGrpSpPr>
      <p:grpSpPr>
        <a:xfrm>
          <a:off x="0" y="0"/>
          <a:ext cx="0" cy="0"/>
          <a:chOff x="0" y="0"/>
          <a:chExt cx="0" cy="0"/>
        </a:xfrm>
      </p:grpSpPr>
      <p:sp>
        <p:nvSpPr>
          <p:cNvPr id="480" name="Google Shape;480;ged353fc43e_0_8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1" name="Google Shape;481;ged353fc43e_0_85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7" name="Shape 487"/>
        <p:cNvGrpSpPr/>
        <p:nvPr/>
      </p:nvGrpSpPr>
      <p:grpSpPr>
        <a:xfrm>
          <a:off x="0" y="0"/>
          <a:ext cx="0" cy="0"/>
          <a:chOff x="0" y="0"/>
          <a:chExt cx="0" cy="0"/>
        </a:xfrm>
      </p:grpSpPr>
      <p:sp>
        <p:nvSpPr>
          <p:cNvPr id="488" name="Google Shape;488;g124add357c0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9" name="Google Shape;489;g124add357c0_0_3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6" name="Shape 496"/>
        <p:cNvGrpSpPr/>
        <p:nvPr/>
      </p:nvGrpSpPr>
      <p:grpSpPr>
        <a:xfrm>
          <a:off x="0" y="0"/>
          <a:ext cx="0" cy="0"/>
          <a:chOff x="0" y="0"/>
          <a:chExt cx="0" cy="0"/>
        </a:xfrm>
      </p:grpSpPr>
      <p:sp>
        <p:nvSpPr>
          <p:cNvPr id="497" name="Google Shape;497;g124add357c0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8" name="Google Shape;498;g124add357c0_0_4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5" name="Shape 505"/>
        <p:cNvGrpSpPr/>
        <p:nvPr/>
      </p:nvGrpSpPr>
      <p:grpSpPr>
        <a:xfrm>
          <a:off x="0" y="0"/>
          <a:ext cx="0" cy="0"/>
          <a:chOff x="0" y="0"/>
          <a:chExt cx="0" cy="0"/>
        </a:xfrm>
      </p:grpSpPr>
      <p:sp>
        <p:nvSpPr>
          <p:cNvPr id="506" name="Google Shape;506;g124add357c0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7" name="Google Shape;507;g124add357c0_0_5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4" name="Shape 514"/>
        <p:cNvGrpSpPr/>
        <p:nvPr/>
      </p:nvGrpSpPr>
      <p:grpSpPr>
        <a:xfrm>
          <a:off x="0" y="0"/>
          <a:ext cx="0" cy="0"/>
          <a:chOff x="0" y="0"/>
          <a:chExt cx="0" cy="0"/>
        </a:xfrm>
      </p:grpSpPr>
      <p:sp>
        <p:nvSpPr>
          <p:cNvPr id="515" name="Google Shape;515;gf8494d40b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6" name="Google Shape;516;gf8494d40bb_0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9" name="Shape 519"/>
        <p:cNvGrpSpPr/>
        <p:nvPr/>
      </p:nvGrpSpPr>
      <p:grpSpPr>
        <a:xfrm>
          <a:off x="0" y="0"/>
          <a:ext cx="0" cy="0"/>
          <a:chOff x="0" y="0"/>
          <a:chExt cx="0" cy="0"/>
        </a:xfrm>
      </p:grpSpPr>
      <p:sp>
        <p:nvSpPr>
          <p:cNvPr id="520" name="Google Shape;520;ged353fc43e_0_8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1" name="Google Shape;521;ged353fc43e_0_86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7" name="Shape 527"/>
        <p:cNvGrpSpPr/>
        <p:nvPr/>
      </p:nvGrpSpPr>
      <p:grpSpPr>
        <a:xfrm>
          <a:off x="0" y="0"/>
          <a:ext cx="0" cy="0"/>
          <a:chOff x="0" y="0"/>
          <a:chExt cx="0" cy="0"/>
        </a:xfrm>
      </p:grpSpPr>
      <p:sp>
        <p:nvSpPr>
          <p:cNvPr id="528" name="Google Shape;528;ged353fc43e_0_8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9" name="Google Shape;529;ged353fc43e_0_88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ed353fc43e_0_5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ed353fc43e_0_52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ed353fc43e_0_5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ed353fc43e_0_55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ed353fc43e_0_5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ed353fc43e_0_56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ed353fc43e_0_5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ed353fc43e_0_58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ed353fc43e_0_5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ed353fc43e_0_59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ver" type="title">
  <p:cSld name="TITLE">
    <p:bg>
      <p:bgPr>
        <a:solidFill>
          <a:schemeClr val="accent1"/>
        </a:solidFill>
      </p:bgPr>
    </p:bg>
    <p:spTree>
      <p:nvGrpSpPr>
        <p:cNvPr id="10" name="Shape 10"/>
        <p:cNvGrpSpPr/>
        <p:nvPr/>
      </p:nvGrpSpPr>
      <p:grpSpPr>
        <a:xfrm>
          <a:off x="0" y="0"/>
          <a:ext cx="0" cy="0"/>
          <a:chOff x="0" y="0"/>
          <a:chExt cx="0" cy="0"/>
        </a:xfrm>
      </p:grpSpPr>
      <p:sp>
        <p:nvSpPr>
          <p:cNvPr id="11" name="Google Shape;11;p2"/>
          <p:cNvSpPr txBox="1"/>
          <p:nvPr>
            <p:ph type="ctrTitle"/>
          </p:nvPr>
        </p:nvSpPr>
        <p:spPr>
          <a:xfrm>
            <a:off x="369000" y="365700"/>
            <a:ext cx="8463300" cy="1723200"/>
          </a:xfrm>
          <a:prstGeom prst="rect">
            <a:avLst/>
          </a:prstGeom>
        </p:spPr>
        <p:txBody>
          <a:bodyPr anchorCtr="0" anchor="b" bIns="0" lIns="0" spcFirstLastPara="1" rIns="0" wrap="square" tIns="0">
            <a:noAutofit/>
          </a:bodyPr>
          <a:lstStyle>
            <a:lvl1pPr lvl="0">
              <a:spcBef>
                <a:spcPts val="0"/>
              </a:spcBef>
              <a:spcAft>
                <a:spcPts val="0"/>
              </a:spcAft>
              <a:buClr>
                <a:srgbClr val="FFFFFF"/>
              </a:buClr>
              <a:buSzPts val="4400"/>
              <a:buFont typeface="Noto Serif SC"/>
              <a:buNone/>
              <a:defRPr b="0" sz="4400">
                <a:solidFill>
                  <a:srgbClr val="FFFFFF"/>
                </a:solidFill>
                <a:latin typeface="Noto Serif SC"/>
                <a:ea typeface="Noto Serif SC"/>
                <a:cs typeface="Noto Serif SC"/>
                <a:sym typeface="Noto Serif SC"/>
              </a:defRPr>
            </a:lvl1pPr>
            <a:lvl2pPr lvl="1" algn="ctr">
              <a:spcBef>
                <a:spcPts val="0"/>
              </a:spcBef>
              <a:spcAft>
                <a:spcPts val="0"/>
              </a:spcAft>
              <a:buSzPts val="5200"/>
              <a:buFont typeface="Noto Serif SC"/>
              <a:buNone/>
              <a:defRPr sz="5200">
                <a:latin typeface="Noto Serif SC"/>
                <a:ea typeface="Noto Serif SC"/>
                <a:cs typeface="Noto Serif SC"/>
                <a:sym typeface="Noto Serif SC"/>
              </a:defRPr>
            </a:lvl2pPr>
            <a:lvl3pPr lvl="2" algn="ctr">
              <a:spcBef>
                <a:spcPts val="0"/>
              </a:spcBef>
              <a:spcAft>
                <a:spcPts val="0"/>
              </a:spcAft>
              <a:buSzPts val="5200"/>
              <a:buFont typeface="Noto Serif SC"/>
              <a:buNone/>
              <a:defRPr sz="5200">
                <a:latin typeface="Noto Serif SC"/>
                <a:ea typeface="Noto Serif SC"/>
                <a:cs typeface="Noto Serif SC"/>
                <a:sym typeface="Noto Serif SC"/>
              </a:defRPr>
            </a:lvl3pPr>
            <a:lvl4pPr lvl="3" algn="ctr">
              <a:spcBef>
                <a:spcPts val="0"/>
              </a:spcBef>
              <a:spcAft>
                <a:spcPts val="0"/>
              </a:spcAft>
              <a:buSzPts val="5200"/>
              <a:buFont typeface="Noto Serif SC"/>
              <a:buNone/>
              <a:defRPr sz="5200">
                <a:latin typeface="Noto Serif SC"/>
                <a:ea typeface="Noto Serif SC"/>
                <a:cs typeface="Noto Serif SC"/>
                <a:sym typeface="Noto Serif SC"/>
              </a:defRPr>
            </a:lvl4pPr>
            <a:lvl5pPr lvl="4" algn="ctr">
              <a:spcBef>
                <a:spcPts val="0"/>
              </a:spcBef>
              <a:spcAft>
                <a:spcPts val="0"/>
              </a:spcAft>
              <a:buSzPts val="5200"/>
              <a:buFont typeface="Noto Serif SC"/>
              <a:buNone/>
              <a:defRPr sz="5200">
                <a:latin typeface="Noto Serif SC"/>
                <a:ea typeface="Noto Serif SC"/>
                <a:cs typeface="Noto Serif SC"/>
                <a:sym typeface="Noto Serif SC"/>
              </a:defRPr>
            </a:lvl5pPr>
            <a:lvl6pPr lvl="5" algn="ctr">
              <a:spcBef>
                <a:spcPts val="0"/>
              </a:spcBef>
              <a:spcAft>
                <a:spcPts val="0"/>
              </a:spcAft>
              <a:buSzPts val="5200"/>
              <a:buFont typeface="Noto Serif SC"/>
              <a:buNone/>
              <a:defRPr sz="5200">
                <a:latin typeface="Noto Serif SC"/>
                <a:ea typeface="Noto Serif SC"/>
                <a:cs typeface="Noto Serif SC"/>
                <a:sym typeface="Noto Serif SC"/>
              </a:defRPr>
            </a:lvl6pPr>
            <a:lvl7pPr lvl="6" algn="ctr">
              <a:spcBef>
                <a:spcPts val="0"/>
              </a:spcBef>
              <a:spcAft>
                <a:spcPts val="0"/>
              </a:spcAft>
              <a:buSzPts val="5200"/>
              <a:buFont typeface="Noto Serif SC"/>
              <a:buNone/>
              <a:defRPr sz="5200">
                <a:latin typeface="Noto Serif SC"/>
                <a:ea typeface="Noto Serif SC"/>
                <a:cs typeface="Noto Serif SC"/>
                <a:sym typeface="Noto Serif SC"/>
              </a:defRPr>
            </a:lvl7pPr>
            <a:lvl8pPr lvl="7" algn="ctr">
              <a:spcBef>
                <a:spcPts val="0"/>
              </a:spcBef>
              <a:spcAft>
                <a:spcPts val="0"/>
              </a:spcAft>
              <a:buSzPts val="5200"/>
              <a:buFont typeface="Noto Serif SC"/>
              <a:buNone/>
              <a:defRPr sz="5200">
                <a:latin typeface="Noto Serif SC"/>
                <a:ea typeface="Noto Serif SC"/>
                <a:cs typeface="Noto Serif SC"/>
                <a:sym typeface="Noto Serif SC"/>
              </a:defRPr>
            </a:lvl8pPr>
            <a:lvl9pPr lvl="8" algn="ctr">
              <a:spcBef>
                <a:spcPts val="0"/>
              </a:spcBef>
              <a:spcAft>
                <a:spcPts val="0"/>
              </a:spcAft>
              <a:buSzPts val="5200"/>
              <a:buFont typeface="Noto Serif SC"/>
              <a:buNone/>
              <a:defRPr sz="5200">
                <a:latin typeface="Noto Serif SC"/>
                <a:ea typeface="Noto Serif SC"/>
                <a:cs typeface="Noto Serif SC"/>
                <a:sym typeface="Noto Serif SC"/>
              </a:defRPr>
            </a:lvl9pPr>
          </a:lstStyle>
          <a:p/>
        </p:txBody>
      </p:sp>
      <p:sp>
        <p:nvSpPr>
          <p:cNvPr id="12" name="Google Shape;12;p2"/>
          <p:cNvSpPr txBox="1"/>
          <p:nvPr>
            <p:ph idx="1" type="subTitle"/>
          </p:nvPr>
        </p:nvSpPr>
        <p:spPr>
          <a:xfrm>
            <a:off x="369000" y="2257425"/>
            <a:ext cx="8463300" cy="792600"/>
          </a:xfrm>
          <a:prstGeom prst="rect">
            <a:avLst/>
          </a:prstGeom>
        </p:spPr>
        <p:txBody>
          <a:bodyPr anchorCtr="0" anchor="t" bIns="0" lIns="0" spcFirstLastPara="1" rIns="0" wrap="square" tIns="0">
            <a:normAutofit/>
          </a:bodyPr>
          <a:lstStyle>
            <a:lvl1pPr lvl="0">
              <a:lnSpc>
                <a:spcPct val="100000"/>
              </a:lnSpc>
              <a:spcBef>
                <a:spcPts val="0"/>
              </a:spcBef>
              <a:spcAft>
                <a:spcPts val="0"/>
              </a:spcAft>
              <a:buClr>
                <a:schemeClr val="accent2"/>
              </a:buClr>
              <a:buSzPts val="2200"/>
              <a:buFont typeface="Noto Sans SC"/>
              <a:buNone/>
              <a:defRPr b="1" sz="2200">
                <a:solidFill>
                  <a:schemeClr val="accent2"/>
                </a:solidFill>
                <a:latin typeface="Noto Sans SC"/>
                <a:ea typeface="Noto Sans SC"/>
                <a:cs typeface="Noto Sans SC"/>
                <a:sym typeface="Noto Sans SC"/>
              </a:defRPr>
            </a:lvl1pPr>
            <a:lvl2pPr lvl="1" algn="ctr">
              <a:lnSpc>
                <a:spcPct val="100000"/>
              </a:lnSpc>
              <a:spcBef>
                <a:spcPts val="0"/>
              </a:spcBef>
              <a:spcAft>
                <a:spcPts val="0"/>
              </a:spcAft>
              <a:buSzPts val="2800"/>
              <a:buFont typeface="Noto Sans SC"/>
              <a:buNone/>
              <a:defRPr b="1" sz="2800">
                <a:latin typeface="Noto Sans SC"/>
                <a:ea typeface="Noto Sans SC"/>
                <a:cs typeface="Noto Sans SC"/>
                <a:sym typeface="Noto Sans SC"/>
              </a:defRPr>
            </a:lvl2pPr>
            <a:lvl3pPr lvl="2" algn="ctr">
              <a:lnSpc>
                <a:spcPct val="100000"/>
              </a:lnSpc>
              <a:spcBef>
                <a:spcPts val="0"/>
              </a:spcBef>
              <a:spcAft>
                <a:spcPts val="0"/>
              </a:spcAft>
              <a:buSzPts val="2800"/>
              <a:buFont typeface="Noto Sans SC"/>
              <a:buNone/>
              <a:defRPr b="1" sz="2800">
                <a:latin typeface="Noto Sans SC"/>
                <a:ea typeface="Noto Sans SC"/>
                <a:cs typeface="Noto Sans SC"/>
                <a:sym typeface="Noto Sans SC"/>
              </a:defRPr>
            </a:lvl3pPr>
            <a:lvl4pPr lvl="3" algn="ctr">
              <a:lnSpc>
                <a:spcPct val="100000"/>
              </a:lnSpc>
              <a:spcBef>
                <a:spcPts val="0"/>
              </a:spcBef>
              <a:spcAft>
                <a:spcPts val="0"/>
              </a:spcAft>
              <a:buSzPts val="2800"/>
              <a:buFont typeface="Noto Sans SC"/>
              <a:buNone/>
              <a:defRPr b="1" sz="2800">
                <a:latin typeface="Noto Sans SC"/>
                <a:ea typeface="Noto Sans SC"/>
                <a:cs typeface="Noto Sans SC"/>
                <a:sym typeface="Noto Sans SC"/>
              </a:defRPr>
            </a:lvl4pPr>
            <a:lvl5pPr lvl="4" algn="ctr">
              <a:lnSpc>
                <a:spcPct val="100000"/>
              </a:lnSpc>
              <a:spcBef>
                <a:spcPts val="0"/>
              </a:spcBef>
              <a:spcAft>
                <a:spcPts val="0"/>
              </a:spcAft>
              <a:buSzPts val="2800"/>
              <a:buFont typeface="Noto Sans SC"/>
              <a:buNone/>
              <a:defRPr b="1" sz="2800">
                <a:latin typeface="Noto Sans SC"/>
                <a:ea typeface="Noto Sans SC"/>
                <a:cs typeface="Noto Sans SC"/>
                <a:sym typeface="Noto Sans SC"/>
              </a:defRPr>
            </a:lvl5pPr>
            <a:lvl6pPr lvl="5" algn="ctr">
              <a:lnSpc>
                <a:spcPct val="100000"/>
              </a:lnSpc>
              <a:spcBef>
                <a:spcPts val="0"/>
              </a:spcBef>
              <a:spcAft>
                <a:spcPts val="0"/>
              </a:spcAft>
              <a:buSzPts val="2800"/>
              <a:buFont typeface="Noto Sans SC"/>
              <a:buNone/>
              <a:defRPr b="1" sz="2800">
                <a:latin typeface="Noto Sans SC"/>
                <a:ea typeface="Noto Sans SC"/>
                <a:cs typeface="Noto Sans SC"/>
                <a:sym typeface="Noto Sans SC"/>
              </a:defRPr>
            </a:lvl6pPr>
            <a:lvl7pPr lvl="6" algn="ctr">
              <a:lnSpc>
                <a:spcPct val="100000"/>
              </a:lnSpc>
              <a:spcBef>
                <a:spcPts val="0"/>
              </a:spcBef>
              <a:spcAft>
                <a:spcPts val="0"/>
              </a:spcAft>
              <a:buSzPts val="2800"/>
              <a:buFont typeface="Noto Sans SC"/>
              <a:buNone/>
              <a:defRPr b="1" sz="2800">
                <a:latin typeface="Noto Sans SC"/>
                <a:ea typeface="Noto Sans SC"/>
                <a:cs typeface="Noto Sans SC"/>
                <a:sym typeface="Noto Sans SC"/>
              </a:defRPr>
            </a:lvl7pPr>
            <a:lvl8pPr lvl="7" algn="ctr">
              <a:lnSpc>
                <a:spcPct val="100000"/>
              </a:lnSpc>
              <a:spcBef>
                <a:spcPts val="0"/>
              </a:spcBef>
              <a:spcAft>
                <a:spcPts val="0"/>
              </a:spcAft>
              <a:buSzPts val="2800"/>
              <a:buFont typeface="Noto Sans SC"/>
              <a:buNone/>
              <a:defRPr b="1" sz="2800">
                <a:latin typeface="Noto Sans SC"/>
                <a:ea typeface="Noto Sans SC"/>
                <a:cs typeface="Noto Sans SC"/>
                <a:sym typeface="Noto Sans SC"/>
              </a:defRPr>
            </a:lvl8pPr>
            <a:lvl9pPr lvl="8" algn="ctr">
              <a:lnSpc>
                <a:spcPct val="100000"/>
              </a:lnSpc>
              <a:spcBef>
                <a:spcPts val="0"/>
              </a:spcBef>
              <a:spcAft>
                <a:spcPts val="0"/>
              </a:spcAft>
              <a:buSzPts val="2800"/>
              <a:buFont typeface="Noto Sans SC"/>
              <a:buNone/>
              <a:defRPr b="1" sz="2800">
                <a:latin typeface="Noto Sans SC"/>
                <a:ea typeface="Noto Sans SC"/>
                <a:cs typeface="Noto Sans SC"/>
                <a:sym typeface="Noto Sans SC"/>
              </a:defRPr>
            </a:lvl9pPr>
          </a:lstStyle>
          <a:p/>
        </p:txBody>
      </p:sp>
      <p:pic>
        <p:nvPicPr>
          <p:cNvPr id="13" name="Google Shape;13;p2"/>
          <p:cNvPicPr preferRelativeResize="0"/>
          <p:nvPr/>
        </p:nvPicPr>
        <p:blipFill>
          <a:blip r:embed="rId2">
            <a:alphaModFix/>
          </a:blip>
          <a:stretch>
            <a:fillRect/>
          </a:stretch>
        </p:blipFill>
        <p:spPr>
          <a:xfrm>
            <a:off x="368996" y="4291547"/>
            <a:ext cx="1583782" cy="25552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11"/>
          <p:cNvSpPr txBox="1"/>
          <p:nvPr>
            <p:ph type="title"/>
          </p:nvPr>
        </p:nvSpPr>
        <p:spPr>
          <a:xfrm>
            <a:off x="369000" y="365700"/>
            <a:ext cx="8406000" cy="572700"/>
          </a:xfrm>
          <a:prstGeom prst="rect">
            <a:avLst/>
          </a:prstGeom>
        </p:spPr>
        <p:txBody>
          <a:bodyPr anchorCtr="0" anchor="t" bIns="0" lIns="0" spcFirstLastPara="1" rIns="0" wrap="square" tIns="0">
            <a:noAutofit/>
          </a:bodyPr>
          <a:lstStyle>
            <a:lvl1pPr lvl="0">
              <a:spcBef>
                <a:spcPts val="0"/>
              </a:spcBef>
              <a:spcAft>
                <a:spcPts val="0"/>
              </a:spcAft>
              <a:buSzPts val="2800"/>
              <a:buFont typeface="Noto Serif SC"/>
              <a:buNone/>
              <a:defRPr b="0">
                <a:latin typeface="Noto Serif SC"/>
                <a:ea typeface="Noto Serif SC"/>
                <a:cs typeface="Noto Serif SC"/>
                <a:sym typeface="Noto Serif SC"/>
              </a:defRPr>
            </a:lvl1pPr>
            <a:lvl2pPr lvl="1">
              <a:spcBef>
                <a:spcPts val="0"/>
              </a:spcBef>
              <a:spcAft>
                <a:spcPts val="0"/>
              </a:spcAft>
              <a:buSzPts val="2800"/>
              <a:buFont typeface="Noto Serif SC"/>
              <a:buNone/>
              <a:defRPr>
                <a:latin typeface="Noto Serif SC"/>
                <a:ea typeface="Noto Serif SC"/>
                <a:cs typeface="Noto Serif SC"/>
                <a:sym typeface="Noto Serif SC"/>
              </a:defRPr>
            </a:lvl2pPr>
            <a:lvl3pPr lvl="2">
              <a:spcBef>
                <a:spcPts val="0"/>
              </a:spcBef>
              <a:spcAft>
                <a:spcPts val="0"/>
              </a:spcAft>
              <a:buSzPts val="2800"/>
              <a:buFont typeface="Noto Serif SC"/>
              <a:buNone/>
              <a:defRPr>
                <a:latin typeface="Noto Serif SC"/>
                <a:ea typeface="Noto Serif SC"/>
                <a:cs typeface="Noto Serif SC"/>
                <a:sym typeface="Noto Serif SC"/>
              </a:defRPr>
            </a:lvl3pPr>
            <a:lvl4pPr lvl="3">
              <a:spcBef>
                <a:spcPts val="0"/>
              </a:spcBef>
              <a:spcAft>
                <a:spcPts val="0"/>
              </a:spcAft>
              <a:buSzPts val="2800"/>
              <a:buFont typeface="Noto Serif SC"/>
              <a:buNone/>
              <a:defRPr>
                <a:latin typeface="Noto Serif SC"/>
                <a:ea typeface="Noto Serif SC"/>
                <a:cs typeface="Noto Serif SC"/>
                <a:sym typeface="Noto Serif SC"/>
              </a:defRPr>
            </a:lvl4pPr>
            <a:lvl5pPr lvl="4">
              <a:spcBef>
                <a:spcPts val="0"/>
              </a:spcBef>
              <a:spcAft>
                <a:spcPts val="0"/>
              </a:spcAft>
              <a:buSzPts val="2800"/>
              <a:buFont typeface="Noto Serif SC"/>
              <a:buNone/>
              <a:defRPr>
                <a:latin typeface="Noto Serif SC"/>
                <a:ea typeface="Noto Serif SC"/>
                <a:cs typeface="Noto Serif SC"/>
                <a:sym typeface="Noto Serif SC"/>
              </a:defRPr>
            </a:lvl5pPr>
            <a:lvl6pPr lvl="5">
              <a:spcBef>
                <a:spcPts val="0"/>
              </a:spcBef>
              <a:spcAft>
                <a:spcPts val="0"/>
              </a:spcAft>
              <a:buSzPts val="2800"/>
              <a:buFont typeface="Noto Serif SC"/>
              <a:buNone/>
              <a:defRPr>
                <a:latin typeface="Noto Serif SC"/>
                <a:ea typeface="Noto Serif SC"/>
                <a:cs typeface="Noto Serif SC"/>
                <a:sym typeface="Noto Serif SC"/>
              </a:defRPr>
            </a:lvl6pPr>
            <a:lvl7pPr lvl="6">
              <a:spcBef>
                <a:spcPts val="0"/>
              </a:spcBef>
              <a:spcAft>
                <a:spcPts val="0"/>
              </a:spcAft>
              <a:buSzPts val="2800"/>
              <a:buFont typeface="Noto Serif SC"/>
              <a:buNone/>
              <a:defRPr>
                <a:latin typeface="Noto Serif SC"/>
                <a:ea typeface="Noto Serif SC"/>
                <a:cs typeface="Noto Serif SC"/>
                <a:sym typeface="Noto Serif SC"/>
              </a:defRPr>
            </a:lvl7pPr>
            <a:lvl8pPr lvl="7">
              <a:spcBef>
                <a:spcPts val="0"/>
              </a:spcBef>
              <a:spcAft>
                <a:spcPts val="0"/>
              </a:spcAft>
              <a:buSzPts val="2800"/>
              <a:buFont typeface="Noto Serif SC"/>
              <a:buNone/>
              <a:defRPr>
                <a:latin typeface="Noto Serif SC"/>
                <a:ea typeface="Noto Serif SC"/>
                <a:cs typeface="Noto Serif SC"/>
                <a:sym typeface="Noto Serif SC"/>
              </a:defRPr>
            </a:lvl8pPr>
            <a:lvl9pPr lvl="8">
              <a:spcBef>
                <a:spcPts val="0"/>
              </a:spcBef>
              <a:spcAft>
                <a:spcPts val="0"/>
              </a:spcAft>
              <a:buSzPts val="2800"/>
              <a:buFont typeface="Noto Serif SC"/>
              <a:buNone/>
              <a:defRPr>
                <a:latin typeface="Noto Serif SC"/>
                <a:ea typeface="Noto Serif SC"/>
                <a:cs typeface="Noto Serif SC"/>
                <a:sym typeface="Noto Serif SC"/>
              </a:defRPr>
            </a:lvl9pPr>
          </a:lstStyle>
          <a:p/>
        </p:txBody>
      </p:sp>
      <p:sp>
        <p:nvSpPr>
          <p:cNvPr id="51" name="Google Shape;51;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eft column content">
  <p:cSld name="ONE_COLUMN_TEXT">
    <p:spTree>
      <p:nvGrpSpPr>
        <p:cNvPr id="52" name="Shape 52"/>
        <p:cNvGrpSpPr/>
        <p:nvPr/>
      </p:nvGrpSpPr>
      <p:grpSpPr>
        <a:xfrm>
          <a:off x="0" y="0"/>
          <a:ext cx="0" cy="0"/>
          <a:chOff x="0" y="0"/>
          <a:chExt cx="0" cy="0"/>
        </a:xfrm>
      </p:grpSpPr>
      <p:sp>
        <p:nvSpPr>
          <p:cNvPr id="53" name="Google Shape;53;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
        <p:nvSpPr>
          <p:cNvPr id="54" name="Google Shape;54;p12"/>
          <p:cNvSpPr txBox="1"/>
          <p:nvPr>
            <p:ph type="title"/>
          </p:nvPr>
        </p:nvSpPr>
        <p:spPr>
          <a:xfrm>
            <a:off x="369000" y="365700"/>
            <a:ext cx="3836700" cy="966000"/>
          </a:xfrm>
          <a:prstGeom prst="rect">
            <a:avLst/>
          </a:prstGeom>
        </p:spPr>
        <p:txBody>
          <a:bodyPr anchorCtr="0" anchor="t" bIns="0" lIns="0" spcFirstLastPara="1" rIns="0" wrap="square" tIns="0">
            <a:noAutofit/>
          </a:bodyPr>
          <a:lstStyle>
            <a:lvl1pPr lvl="0" rtl="0">
              <a:spcBef>
                <a:spcPts val="0"/>
              </a:spcBef>
              <a:spcAft>
                <a:spcPts val="0"/>
              </a:spcAft>
              <a:buSzPts val="2800"/>
              <a:buFont typeface="Noto Serif SC"/>
              <a:buNone/>
              <a:defRPr b="0">
                <a:latin typeface="Noto Serif SC"/>
                <a:ea typeface="Noto Serif SC"/>
                <a:cs typeface="Noto Serif SC"/>
                <a:sym typeface="Noto Serif SC"/>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5" name="Google Shape;55;p12"/>
          <p:cNvSpPr txBox="1"/>
          <p:nvPr>
            <p:ph idx="1" type="body"/>
          </p:nvPr>
        </p:nvSpPr>
        <p:spPr>
          <a:xfrm>
            <a:off x="369000" y="1754875"/>
            <a:ext cx="3834300" cy="3022800"/>
          </a:xfrm>
          <a:prstGeom prst="rect">
            <a:avLst/>
          </a:prstGeom>
        </p:spPr>
        <p:txBody>
          <a:bodyPr anchorCtr="0" anchor="t" bIns="0" lIns="0" spcFirstLastPara="1" rIns="0" wrap="square" tIns="0">
            <a:normAutofit/>
          </a:bodyPr>
          <a:lstStyle>
            <a:lvl1pPr indent="-330200" lvl="0" marL="457200" rtl="0">
              <a:spcBef>
                <a:spcPts val="0"/>
              </a:spcBef>
              <a:spcAft>
                <a:spcPts val="0"/>
              </a:spcAft>
              <a:buSzPts val="1600"/>
              <a:buFont typeface="Noto Sans SC"/>
              <a:buChar char="●"/>
              <a:defRPr sz="1600">
                <a:latin typeface="Noto Sans SC"/>
                <a:ea typeface="Noto Sans SC"/>
                <a:cs typeface="Noto Sans SC"/>
                <a:sym typeface="Noto Sans SC"/>
              </a:defRPr>
            </a:lvl1pPr>
            <a:lvl2pPr indent="-304800" lvl="1" marL="914400" rtl="0">
              <a:spcBef>
                <a:spcPts val="0"/>
              </a:spcBef>
              <a:spcAft>
                <a:spcPts val="0"/>
              </a:spcAft>
              <a:buSzPts val="1200"/>
              <a:buFont typeface="Noto Sans SC"/>
              <a:buChar char="○"/>
              <a:defRPr sz="1200">
                <a:latin typeface="Noto Sans SC"/>
                <a:ea typeface="Noto Sans SC"/>
                <a:cs typeface="Noto Sans SC"/>
                <a:sym typeface="Noto Sans SC"/>
              </a:defRPr>
            </a:lvl2pPr>
            <a:lvl3pPr indent="-304800" lvl="2" marL="1371600" rtl="0">
              <a:spcBef>
                <a:spcPts val="0"/>
              </a:spcBef>
              <a:spcAft>
                <a:spcPts val="0"/>
              </a:spcAft>
              <a:buSzPts val="1200"/>
              <a:buFont typeface="Noto Sans SC"/>
              <a:buChar char="■"/>
              <a:defRPr sz="1200">
                <a:latin typeface="Noto Sans SC"/>
                <a:ea typeface="Noto Sans SC"/>
                <a:cs typeface="Noto Sans SC"/>
                <a:sym typeface="Noto Sans SC"/>
              </a:defRPr>
            </a:lvl3pPr>
            <a:lvl4pPr indent="-304800" lvl="3" marL="1828800" rtl="0">
              <a:spcBef>
                <a:spcPts val="0"/>
              </a:spcBef>
              <a:spcAft>
                <a:spcPts val="0"/>
              </a:spcAft>
              <a:buSzPts val="1200"/>
              <a:buFont typeface="Noto Sans SC"/>
              <a:buChar char="●"/>
              <a:defRPr sz="1200">
                <a:latin typeface="Noto Sans SC"/>
                <a:ea typeface="Noto Sans SC"/>
                <a:cs typeface="Noto Sans SC"/>
                <a:sym typeface="Noto Sans SC"/>
              </a:defRPr>
            </a:lvl4pPr>
            <a:lvl5pPr indent="-304800" lvl="4" marL="2286000" rtl="0">
              <a:spcBef>
                <a:spcPts val="0"/>
              </a:spcBef>
              <a:spcAft>
                <a:spcPts val="0"/>
              </a:spcAft>
              <a:buSzPts val="1200"/>
              <a:buFont typeface="Noto Sans SC"/>
              <a:buChar char="○"/>
              <a:defRPr sz="1200">
                <a:latin typeface="Noto Sans SC"/>
                <a:ea typeface="Noto Sans SC"/>
                <a:cs typeface="Noto Sans SC"/>
                <a:sym typeface="Noto Sans SC"/>
              </a:defRPr>
            </a:lvl5pPr>
            <a:lvl6pPr indent="-304800" lvl="5" marL="2743200" rtl="0">
              <a:spcBef>
                <a:spcPts val="0"/>
              </a:spcBef>
              <a:spcAft>
                <a:spcPts val="0"/>
              </a:spcAft>
              <a:buSzPts val="1200"/>
              <a:buFont typeface="Noto Sans SC"/>
              <a:buChar char="■"/>
              <a:defRPr sz="1200">
                <a:latin typeface="Noto Sans SC"/>
                <a:ea typeface="Noto Sans SC"/>
                <a:cs typeface="Noto Sans SC"/>
                <a:sym typeface="Noto Sans SC"/>
              </a:defRPr>
            </a:lvl6pPr>
            <a:lvl7pPr indent="-304800" lvl="6" marL="3200400" rtl="0">
              <a:spcBef>
                <a:spcPts val="0"/>
              </a:spcBef>
              <a:spcAft>
                <a:spcPts val="0"/>
              </a:spcAft>
              <a:buSzPts val="1200"/>
              <a:buFont typeface="Noto Sans SC"/>
              <a:buChar char="●"/>
              <a:defRPr sz="1200">
                <a:latin typeface="Noto Sans SC"/>
                <a:ea typeface="Noto Sans SC"/>
                <a:cs typeface="Noto Sans SC"/>
                <a:sym typeface="Noto Sans SC"/>
              </a:defRPr>
            </a:lvl7pPr>
            <a:lvl8pPr indent="-304800" lvl="7" marL="3657600" rtl="0">
              <a:spcBef>
                <a:spcPts val="0"/>
              </a:spcBef>
              <a:spcAft>
                <a:spcPts val="0"/>
              </a:spcAft>
              <a:buSzPts val="1200"/>
              <a:buFont typeface="Noto Sans SC"/>
              <a:buChar char="○"/>
              <a:defRPr sz="1200">
                <a:latin typeface="Noto Sans SC"/>
                <a:ea typeface="Noto Sans SC"/>
                <a:cs typeface="Noto Sans SC"/>
                <a:sym typeface="Noto Sans SC"/>
              </a:defRPr>
            </a:lvl8pPr>
            <a:lvl9pPr indent="-304800" lvl="8" marL="4114800" rtl="0">
              <a:spcBef>
                <a:spcPts val="0"/>
              </a:spcBef>
              <a:spcAft>
                <a:spcPts val="0"/>
              </a:spcAft>
              <a:buSzPts val="1200"/>
              <a:buFont typeface="Noto Sans SC"/>
              <a:buChar char="■"/>
              <a:defRPr sz="1200">
                <a:latin typeface="Noto Sans SC"/>
                <a:ea typeface="Noto Sans SC"/>
                <a:cs typeface="Noto Sans SC"/>
                <a:sym typeface="Noto Sans SC"/>
              </a:defRPr>
            </a:lvl9pPr>
          </a:lstStyle>
          <a:p/>
        </p:txBody>
      </p:sp>
      <p:sp>
        <p:nvSpPr>
          <p:cNvPr id="56" name="Google Shape;56;p12"/>
          <p:cNvSpPr txBox="1"/>
          <p:nvPr>
            <p:ph idx="2" type="subTitle"/>
          </p:nvPr>
        </p:nvSpPr>
        <p:spPr>
          <a:xfrm>
            <a:off x="371469" y="1251075"/>
            <a:ext cx="3834300" cy="426600"/>
          </a:xfrm>
          <a:prstGeom prst="rect">
            <a:avLst/>
          </a:prstGeom>
        </p:spPr>
        <p:txBody>
          <a:bodyPr anchorCtr="0" anchor="t" bIns="0" lIns="0" spcFirstLastPara="1" rIns="0" wrap="square" tIns="0">
            <a:noAutofit/>
          </a:bodyPr>
          <a:lstStyle>
            <a:lvl1pPr lvl="0" rtl="0">
              <a:spcBef>
                <a:spcPts val="0"/>
              </a:spcBef>
              <a:spcAft>
                <a:spcPts val="0"/>
              </a:spcAft>
              <a:buSzPts val="1600"/>
              <a:buFont typeface="Noto Sans SC"/>
              <a:buNone/>
              <a:defRPr b="1" sz="1600">
                <a:latin typeface="Noto Sans SC"/>
                <a:ea typeface="Noto Sans SC"/>
                <a:cs typeface="Noto Sans SC"/>
                <a:sym typeface="Noto Sans SC"/>
              </a:defRPr>
            </a:lvl1pPr>
            <a:lvl2pPr lvl="1" rtl="0">
              <a:spcBef>
                <a:spcPts val="0"/>
              </a:spcBef>
              <a:spcAft>
                <a:spcPts val="0"/>
              </a:spcAft>
              <a:buSzPts val="1200"/>
              <a:buFont typeface="Noto Sans SC"/>
              <a:buNone/>
              <a:defRPr b="1">
                <a:latin typeface="Noto Sans SC"/>
                <a:ea typeface="Noto Sans SC"/>
                <a:cs typeface="Noto Sans SC"/>
                <a:sym typeface="Noto Sans SC"/>
              </a:defRPr>
            </a:lvl2pPr>
            <a:lvl3pPr lvl="2" rtl="0">
              <a:spcBef>
                <a:spcPts val="0"/>
              </a:spcBef>
              <a:spcAft>
                <a:spcPts val="0"/>
              </a:spcAft>
              <a:buSzPts val="1200"/>
              <a:buFont typeface="Noto Sans SC"/>
              <a:buNone/>
              <a:defRPr b="1">
                <a:latin typeface="Noto Sans SC"/>
                <a:ea typeface="Noto Sans SC"/>
                <a:cs typeface="Noto Sans SC"/>
                <a:sym typeface="Noto Sans SC"/>
              </a:defRPr>
            </a:lvl3pPr>
            <a:lvl4pPr lvl="3" rtl="0">
              <a:spcBef>
                <a:spcPts val="0"/>
              </a:spcBef>
              <a:spcAft>
                <a:spcPts val="0"/>
              </a:spcAft>
              <a:buSzPts val="1200"/>
              <a:buFont typeface="Noto Sans SC"/>
              <a:buNone/>
              <a:defRPr b="1">
                <a:latin typeface="Noto Sans SC"/>
                <a:ea typeface="Noto Sans SC"/>
                <a:cs typeface="Noto Sans SC"/>
                <a:sym typeface="Noto Sans SC"/>
              </a:defRPr>
            </a:lvl4pPr>
            <a:lvl5pPr lvl="4" rtl="0">
              <a:spcBef>
                <a:spcPts val="0"/>
              </a:spcBef>
              <a:spcAft>
                <a:spcPts val="0"/>
              </a:spcAft>
              <a:buSzPts val="1200"/>
              <a:buFont typeface="Noto Sans SC"/>
              <a:buNone/>
              <a:defRPr b="1">
                <a:latin typeface="Noto Sans SC"/>
                <a:ea typeface="Noto Sans SC"/>
                <a:cs typeface="Noto Sans SC"/>
                <a:sym typeface="Noto Sans SC"/>
              </a:defRPr>
            </a:lvl5pPr>
            <a:lvl6pPr lvl="5" rtl="0">
              <a:spcBef>
                <a:spcPts val="0"/>
              </a:spcBef>
              <a:spcAft>
                <a:spcPts val="0"/>
              </a:spcAft>
              <a:buSzPts val="1200"/>
              <a:buFont typeface="Noto Sans SC"/>
              <a:buNone/>
              <a:defRPr b="1">
                <a:latin typeface="Noto Sans SC"/>
                <a:ea typeface="Noto Sans SC"/>
                <a:cs typeface="Noto Sans SC"/>
                <a:sym typeface="Noto Sans SC"/>
              </a:defRPr>
            </a:lvl6pPr>
            <a:lvl7pPr lvl="6" rtl="0">
              <a:spcBef>
                <a:spcPts val="0"/>
              </a:spcBef>
              <a:spcAft>
                <a:spcPts val="0"/>
              </a:spcAft>
              <a:buSzPts val="1200"/>
              <a:buFont typeface="Noto Sans SC"/>
              <a:buNone/>
              <a:defRPr b="1">
                <a:latin typeface="Noto Sans SC"/>
                <a:ea typeface="Noto Sans SC"/>
                <a:cs typeface="Noto Sans SC"/>
                <a:sym typeface="Noto Sans SC"/>
              </a:defRPr>
            </a:lvl7pPr>
            <a:lvl8pPr lvl="7" rtl="0">
              <a:spcBef>
                <a:spcPts val="0"/>
              </a:spcBef>
              <a:spcAft>
                <a:spcPts val="0"/>
              </a:spcAft>
              <a:buSzPts val="1200"/>
              <a:buFont typeface="Noto Sans SC"/>
              <a:buNone/>
              <a:defRPr b="1">
                <a:latin typeface="Noto Sans SC"/>
                <a:ea typeface="Noto Sans SC"/>
                <a:cs typeface="Noto Sans SC"/>
                <a:sym typeface="Noto Sans SC"/>
              </a:defRPr>
            </a:lvl8pPr>
            <a:lvl9pPr lvl="8" rtl="0">
              <a:spcBef>
                <a:spcPts val="0"/>
              </a:spcBef>
              <a:spcAft>
                <a:spcPts val="0"/>
              </a:spcAft>
              <a:buSzPts val="1200"/>
              <a:buFont typeface="Noto Sans SC"/>
              <a:buNone/>
              <a:defRPr b="1">
                <a:latin typeface="Noto Sans SC"/>
                <a:ea typeface="Noto Sans SC"/>
                <a:cs typeface="Noto Sans SC"/>
                <a:sym typeface="Noto Sans SC"/>
              </a:defRPr>
            </a:lvl9pPr>
          </a:lstStyle>
          <a:p/>
        </p:txBody>
      </p:sp>
    </p:spTree>
  </p:cSld>
  <p:clrMapOvr>
    <a:masterClrMapping/>
  </p:clrMapOvr>
  <p:extLst>
    <p:ext uri="{DCECCB84-F9BA-43D5-87BE-67443E8EF086}">
      <p15:sldGuideLst>
        <p15:guide id="1" pos="2880">
          <p15:clr>
            <a:srgbClr val="FA7B17"/>
          </p15:clr>
        </p15:guide>
      </p15:sldGuideLst>
    </p:ext>
  </p:extLst>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lumns split">
  <p:cSld name="ONE_COLUMN_TEXT_1">
    <p:spTree>
      <p:nvGrpSpPr>
        <p:cNvPr id="57" name="Shape 57"/>
        <p:cNvGrpSpPr/>
        <p:nvPr/>
      </p:nvGrpSpPr>
      <p:grpSpPr>
        <a:xfrm>
          <a:off x="0" y="0"/>
          <a:ext cx="0" cy="0"/>
          <a:chOff x="0" y="0"/>
          <a:chExt cx="0" cy="0"/>
        </a:xfrm>
      </p:grpSpPr>
      <p:sp>
        <p:nvSpPr>
          <p:cNvPr id="58" name="Google Shape;58;p1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
        <p:nvSpPr>
          <p:cNvPr id="59" name="Google Shape;59;p13"/>
          <p:cNvSpPr txBox="1"/>
          <p:nvPr>
            <p:ph type="title"/>
          </p:nvPr>
        </p:nvSpPr>
        <p:spPr>
          <a:xfrm>
            <a:off x="369000" y="365700"/>
            <a:ext cx="3836700" cy="966000"/>
          </a:xfrm>
          <a:prstGeom prst="rect">
            <a:avLst/>
          </a:prstGeom>
        </p:spPr>
        <p:txBody>
          <a:bodyPr anchorCtr="0" anchor="t" bIns="0" lIns="0" spcFirstLastPara="1" rIns="0" wrap="square" tIns="0">
            <a:noAutofit/>
          </a:bodyPr>
          <a:lstStyle>
            <a:lvl1pPr lvl="0" rtl="0">
              <a:spcBef>
                <a:spcPts val="0"/>
              </a:spcBef>
              <a:spcAft>
                <a:spcPts val="0"/>
              </a:spcAft>
              <a:buSzPts val="2800"/>
              <a:buFont typeface="Noto Serif SC"/>
              <a:buNone/>
              <a:defRPr b="0">
                <a:latin typeface="Noto Serif SC"/>
                <a:ea typeface="Noto Serif SC"/>
                <a:cs typeface="Noto Serif SC"/>
                <a:sym typeface="Noto Serif SC"/>
              </a:defRPr>
            </a:lvl1pPr>
            <a:lvl2pPr lvl="1" rtl="0">
              <a:spcBef>
                <a:spcPts val="0"/>
              </a:spcBef>
              <a:spcAft>
                <a:spcPts val="0"/>
              </a:spcAft>
              <a:buSzPts val="2800"/>
              <a:buFont typeface="Noto Serif SC"/>
              <a:buNone/>
              <a:defRPr>
                <a:latin typeface="Noto Serif SC"/>
                <a:ea typeface="Noto Serif SC"/>
                <a:cs typeface="Noto Serif SC"/>
                <a:sym typeface="Noto Serif SC"/>
              </a:defRPr>
            </a:lvl2pPr>
            <a:lvl3pPr lvl="2" rtl="0">
              <a:spcBef>
                <a:spcPts val="0"/>
              </a:spcBef>
              <a:spcAft>
                <a:spcPts val="0"/>
              </a:spcAft>
              <a:buSzPts val="2800"/>
              <a:buFont typeface="Noto Serif SC"/>
              <a:buNone/>
              <a:defRPr>
                <a:latin typeface="Noto Serif SC"/>
                <a:ea typeface="Noto Serif SC"/>
                <a:cs typeface="Noto Serif SC"/>
                <a:sym typeface="Noto Serif SC"/>
              </a:defRPr>
            </a:lvl3pPr>
            <a:lvl4pPr lvl="3" rtl="0">
              <a:spcBef>
                <a:spcPts val="0"/>
              </a:spcBef>
              <a:spcAft>
                <a:spcPts val="0"/>
              </a:spcAft>
              <a:buSzPts val="2800"/>
              <a:buFont typeface="Noto Serif SC"/>
              <a:buNone/>
              <a:defRPr>
                <a:latin typeface="Noto Serif SC"/>
                <a:ea typeface="Noto Serif SC"/>
                <a:cs typeface="Noto Serif SC"/>
                <a:sym typeface="Noto Serif SC"/>
              </a:defRPr>
            </a:lvl4pPr>
            <a:lvl5pPr lvl="4" rtl="0">
              <a:spcBef>
                <a:spcPts val="0"/>
              </a:spcBef>
              <a:spcAft>
                <a:spcPts val="0"/>
              </a:spcAft>
              <a:buSzPts val="2800"/>
              <a:buFont typeface="Noto Serif SC"/>
              <a:buNone/>
              <a:defRPr>
                <a:latin typeface="Noto Serif SC"/>
                <a:ea typeface="Noto Serif SC"/>
                <a:cs typeface="Noto Serif SC"/>
                <a:sym typeface="Noto Serif SC"/>
              </a:defRPr>
            </a:lvl5pPr>
            <a:lvl6pPr lvl="5" rtl="0">
              <a:spcBef>
                <a:spcPts val="0"/>
              </a:spcBef>
              <a:spcAft>
                <a:spcPts val="0"/>
              </a:spcAft>
              <a:buSzPts val="2800"/>
              <a:buFont typeface="Noto Serif SC"/>
              <a:buNone/>
              <a:defRPr>
                <a:latin typeface="Noto Serif SC"/>
                <a:ea typeface="Noto Serif SC"/>
                <a:cs typeface="Noto Serif SC"/>
                <a:sym typeface="Noto Serif SC"/>
              </a:defRPr>
            </a:lvl6pPr>
            <a:lvl7pPr lvl="6" rtl="0">
              <a:spcBef>
                <a:spcPts val="0"/>
              </a:spcBef>
              <a:spcAft>
                <a:spcPts val="0"/>
              </a:spcAft>
              <a:buSzPts val="2800"/>
              <a:buFont typeface="Noto Serif SC"/>
              <a:buNone/>
              <a:defRPr>
                <a:latin typeface="Noto Serif SC"/>
                <a:ea typeface="Noto Serif SC"/>
                <a:cs typeface="Noto Serif SC"/>
                <a:sym typeface="Noto Serif SC"/>
              </a:defRPr>
            </a:lvl7pPr>
            <a:lvl8pPr lvl="7" rtl="0">
              <a:spcBef>
                <a:spcPts val="0"/>
              </a:spcBef>
              <a:spcAft>
                <a:spcPts val="0"/>
              </a:spcAft>
              <a:buSzPts val="2800"/>
              <a:buFont typeface="Noto Serif SC"/>
              <a:buNone/>
              <a:defRPr>
                <a:latin typeface="Noto Serif SC"/>
                <a:ea typeface="Noto Serif SC"/>
                <a:cs typeface="Noto Serif SC"/>
                <a:sym typeface="Noto Serif SC"/>
              </a:defRPr>
            </a:lvl8pPr>
            <a:lvl9pPr lvl="8" rtl="0">
              <a:spcBef>
                <a:spcPts val="0"/>
              </a:spcBef>
              <a:spcAft>
                <a:spcPts val="0"/>
              </a:spcAft>
              <a:buSzPts val="2800"/>
              <a:buFont typeface="Noto Serif SC"/>
              <a:buNone/>
              <a:defRPr>
                <a:latin typeface="Noto Serif SC"/>
                <a:ea typeface="Noto Serif SC"/>
                <a:cs typeface="Noto Serif SC"/>
                <a:sym typeface="Noto Serif SC"/>
              </a:defRPr>
            </a:lvl9pPr>
          </a:lstStyle>
          <a:p/>
        </p:txBody>
      </p:sp>
      <p:sp>
        <p:nvSpPr>
          <p:cNvPr id="60" name="Google Shape;60;p13"/>
          <p:cNvSpPr txBox="1"/>
          <p:nvPr>
            <p:ph idx="1" type="body"/>
          </p:nvPr>
        </p:nvSpPr>
        <p:spPr>
          <a:xfrm>
            <a:off x="369000" y="1754875"/>
            <a:ext cx="3834300" cy="3022800"/>
          </a:xfrm>
          <a:prstGeom prst="rect">
            <a:avLst/>
          </a:prstGeom>
        </p:spPr>
        <p:txBody>
          <a:bodyPr anchorCtr="0" anchor="t" bIns="0" lIns="0" spcFirstLastPara="1" rIns="0" wrap="square" tIns="0">
            <a:normAutofit/>
          </a:bodyPr>
          <a:lstStyle>
            <a:lvl1pPr indent="-330200" lvl="0" marL="457200" rtl="0">
              <a:spcBef>
                <a:spcPts val="0"/>
              </a:spcBef>
              <a:spcAft>
                <a:spcPts val="0"/>
              </a:spcAft>
              <a:buSzPts val="1600"/>
              <a:buFont typeface="Noto Sans SC"/>
              <a:buChar char="●"/>
              <a:defRPr sz="1600">
                <a:latin typeface="Noto Sans SC"/>
                <a:ea typeface="Noto Sans SC"/>
                <a:cs typeface="Noto Sans SC"/>
                <a:sym typeface="Noto Sans SC"/>
              </a:defRPr>
            </a:lvl1pPr>
            <a:lvl2pPr indent="-304800" lvl="1" marL="914400" rtl="0">
              <a:spcBef>
                <a:spcPts val="0"/>
              </a:spcBef>
              <a:spcAft>
                <a:spcPts val="0"/>
              </a:spcAft>
              <a:buSzPts val="1200"/>
              <a:buFont typeface="Noto Sans SC"/>
              <a:buChar char="○"/>
              <a:defRPr sz="1200">
                <a:latin typeface="Noto Sans SC"/>
                <a:ea typeface="Noto Sans SC"/>
                <a:cs typeface="Noto Sans SC"/>
                <a:sym typeface="Noto Sans SC"/>
              </a:defRPr>
            </a:lvl2pPr>
            <a:lvl3pPr indent="-304800" lvl="2" marL="1371600" rtl="0">
              <a:spcBef>
                <a:spcPts val="0"/>
              </a:spcBef>
              <a:spcAft>
                <a:spcPts val="0"/>
              </a:spcAft>
              <a:buSzPts val="1200"/>
              <a:buFont typeface="Noto Sans SC"/>
              <a:buChar char="■"/>
              <a:defRPr sz="1200">
                <a:latin typeface="Noto Sans SC"/>
                <a:ea typeface="Noto Sans SC"/>
                <a:cs typeface="Noto Sans SC"/>
                <a:sym typeface="Noto Sans SC"/>
              </a:defRPr>
            </a:lvl3pPr>
            <a:lvl4pPr indent="-304800" lvl="3" marL="1828800" rtl="0">
              <a:spcBef>
                <a:spcPts val="0"/>
              </a:spcBef>
              <a:spcAft>
                <a:spcPts val="0"/>
              </a:spcAft>
              <a:buSzPts val="1200"/>
              <a:buFont typeface="Noto Sans SC"/>
              <a:buChar char="●"/>
              <a:defRPr sz="1200">
                <a:latin typeface="Noto Sans SC"/>
                <a:ea typeface="Noto Sans SC"/>
                <a:cs typeface="Noto Sans SC"/>
                <a:sym typeface="Noto Sans SC"/>
              </a:defRPr>
            </a:lvl4pPr>
            <a:lvl5pPr indent="-304800" lvl="4" marL="2286000" rtl="0">
              <a:spcBef>
                <a:spcPts val="0"/>
              </a:spcBef>
              <a:spcAft>
                <a:spcPts val="0"/>
              </a:spcAft>
              <a:buSzPts val="1200"/>
              <a:buFont typeface="Noto Sans SC"/>
              <a:buChar char="○"/>
              <a:defRPr sz="1200">
                <a:latin typeface="Noto Sans SC"/>
                <a:ea typeface="Noto Sans SC"/>
                <a:cs typeface="Noto Sans SC"/>
                <a:sym typeface="Noto Sans SC"/>
              </a:defRPr>
            </a:lvl5pPr>
            <a:lvl6pPr indent="-304800" lvl="5" marL="2743200" rtl="0">
              <a:spcBef>
                <a:spcPts val="0"/>
              </a:spcBef>
              <a:spcAft>
                <a:spcPts val="0"/>
              </a:spcAft>
              <a:buSzPts val="1200"/>
              <a:buFont typeface="Noto Sans SC"/>
              <a:buChar char="■"/>
              <a:defRPr sz="1200">
                <a:latin typeface="Noto Sans SC"/>
                <a:ea typeface="Noto Sans SC"/>
                <a:cs typeface="Noto Sans SC"/>
                <a:sym typeface="Noto Sans SC"/>
              </a:defRPr>
            </a:lvl6pPr>
            <a:lvl7pPr indent="-304800" lvl="6" marL="3200400" rtl="0">
              <a:spcBef>
                <a:spcPts val="0"/>
              </a:spcBef>
              <a:spcAft>
                <a:spcPts val="0"/>
              </a:spcAft>
              <a:buSzPts val="1200"/>
              <a:buFont typeface="Noto Sans SC"/>
              <a:buChar char="●"/>
              <a:defRPr sz="1200">
                <a:latin typeface="Noto Sans SC"/>
                <a:ea typeface="Noto Sans SC"/>
                <a:cs typeface="Noto Sans SC"/>
                <a:sym typeface="Noto Sans SC"/>
              </a:defRPr>
            </a:lvl7pPr>
            <a:lvl8pPr indent="-304800" lvl="7" marL="3657600" rtl="0">
              <a:spcBef>
                <a:spcPts val="0"/>
              </a:spcBef>
              <a:spcAft>
                <a:spcPts val="0"/>
              </a:spcAft>
              <a:buSzPts val="1200"/>
              <a:buFont typeface="Noto Sans SC"/>
              <a:buChar char="○"/>
              <a:defRPr sz="1200">
                <a:latin typeface="Noto Sans SC"/>
                <a:ea typeface="Noto Sans SC"/>
                <a:cs typeface="Noto Sans SC"/>
                <a:sym typeface="Noto Sans SC"/>
              </a:defRPr>
            </a:lvl8pPr>
            <a:lvl9pPr indent="-304800" lvl="8" marL="4114800" rtl="0">
              <a:spcBef>
                <a:spcPts val="0"/>
              </a:spcBef>
              <a:spcAft>
                <a:spcPts val="0"/>
              </a:spcAft>
              <a:buSzPts val="1200"/>
              <a:buFont typeface="Noto Sans SC"/>
              <a:buChar char="■"/>
              <a:defRPr sz="1200">
                <a:latin typeface="Noto Sans SC"/>
                <a:ea typeface="Noto Sans SC"/>
                <a:cs typeface="Noto Sans SC"/>
                <a:sym typeface="Noto Sans SC"/>
              </a:defRPr>
            </a:lvl9pPr>
          </a:lstStyle>
          <a:p/>
        </p:txBody>
      </p:sp>
      <p:sp>
        <p:nvSpPr>
          <p:cNvPr id="61" name="Google Shape;61;p13"/>
          <p:cNvSpPr txBox="1"/>
          <p:nvPr>
            <p:ph idx="2" type="subTitle"/>
          </p:nvPr>
        </p:nvSpPr>
        <p:spPr>
          <a:xfrm>
            <a:off x="371469" y="1251075"/>
            <a:ext cx="3834300" cy="426600"/>
          </a:xfrm>
          <a:prstGeom prst="rect">
            <a:avLst/>
          </a:prstGeom>
        </p:spPr>
        <p:txBody>
          <a:bodyPr anchorCtr="0" anchor="t" bIns="0" lIns="0" spcFirstLastPara="1" rIns="0" wrap="square" tIns="0">
            <a:noAutofit/>
          </a:bodyPr>
          <a:lstStyle>
            <a:lvl1pPr lvl="0" rtl="0">
              <a:spcBef>
                <a:spcPts val="0"/>
              </a:spcBef>
              <a:spcAft>
                <a:spcPts val="0"/>
              </a:spcAft>
              <a:buClr>
                <a:srgbClr val="000000"/>
              </a:buClr>
              <a:buSzPts val="1600"/>
              <a:buFont typeface="Noto Sans SC"/>
              <a:buNone/>
              <a:defRPr b="1" sz="1600">
                <a:solidFill>
                  <a:srgbClr val="000000"/>
                </a:solidFill>
                <a:latin typeface="Noto Sans SC"/>
                <a:ea typeface="Noto Sans SC"/>
                <a:cs typeface="Noto Sans SC"/>
                <a:sym typeface="Noto Sans SC"/>
              </a:defRPr>
            </a:lvl1pPr>
            <a:lvl2pPr lvl="1" rtl="0">
              <a:spcBef>
                <a:spcPts val="0"/>
              </a:spcBef>
              <a:spcAft>
                <a:spcPts val="0"/>
              </a:spcAft>
              <a:buSzPts val="1200"/>
              <a:buFont typeface="Noto Sans SC"/>
              <a:buNone/>
              <a:defRPr b="1">
                <a:latin typeface="Noto Sans SC"/>
                <a:ea typeface="Noto Sans SC"/>
                <a:cs typeface="Noto Sans SC"/>
                <a:sym typeface="Noto Sans SC"/>
              </a:defRPr>
            </a:lvl2pPr>
            <a:lvl3pPr lvl="2" rtl="0">
              <a:spcBef>
                <a:spcPts val="0"/>
              </a:spcBef>
              <a:spcAft>
                <a:spcPts val="0"/>
              </a:spcAft>
              <a:buSzPts val="1200"/>
              <a:buFont typeface="Noto Sans SC"/>
              <a:buNone/>
              <a:defRPr b="1">
                <a:latin typeface="Noto Sans SC"/>
                <a:ea typeface="Noto Sans SC"/>
                <a:cs typeface="Noto Sans SC"/>
                <a:sym typeface="Noto Sans SC"/>
              </a:defRPr>
            </a:lvl3pPr>
            <a:lvl4pPr lvl="3" rtl="0">
              <a:spcBef>
                <a:spcPts val="0"/>
              </a:spcBef>
              <a:spcAft>
                <a:spcPts val="0"/>
              </a:spcAft>
              <a:buSzPts val="1200"/>
              <a:buFont typeface="Noto Sans SC"/>
              <a:buNone/>
              <a:defRPr b="1">
                <a:latin typeface="Noto Sans SC"/>
                <a:ea typeface="Noto Sans SC"/>
                <a:cs typeface="Noto Sans SC"/>
                <a:sym typeface="Noto Sans SC"/>
              </a:defRPr>
            </a:lvl4pPr>
            <a:lvl5pPr lvl="4" rtl="0">
              <a:spcBef>
                <a:spcPts val="0"/>
              </a:spcBef>
              <a:spcAft>
                <a:spcPts val="0"/>
              </a:spcAft>
              <a:buSzPts val="1200"/>
              <a:buFont typeface="Noto Sans SC"/>
              <a:buNone/>
              <a:defRPr b="1">
                <a:latin typeface="Noto Sans SC"/>
                <a:ea typeface="Noto Sans SC"/>
                <a:cs typeface="Noto Sans SC"/>
                <a:sym typeface="Noto Sans SC"/>
              </a:defRPr>
            </a:lvl5pPr>
            <a:lvl6pPr lvl="5" rtl="0">
              <a:spcBef>
                <a:spcPts val="0"/>
              </a:spcBef>
              <a:spcAft>
                <a:spcPts val="0"/>
              </a:spcAft>
              <a:buSzPts val="1200"/>
              <a:buFont typeface="Noto Sans SC"/>
              <a:buNone/>
              <a:defRPr b="1">
                <a:latin typeface="Noto Sans SC"/>
                <a:ea typeface="Noto Sans SC"/>
                <a:cs typeface="Noto Sans SC"/>
                <a:sym typeface="Noto Sans SC"/>
              </a:defRPr>
            </a:lvl6pPr>
            <a:lvl7pPr lvl="6" rtl="0">
              <a:spcBef>
                <a:spcPts val="0"/>
              </a:spcBef>
              <a:spcAft>
                <a:spcPts val="0"/>
              </a:spcAft>
              <a:buSzPts val="1200"/>
              <a:buFont typeface="Noto Sans SC"/>
              <a:buNone/>
              <a:defRPr b="1">
                <a:latin typeface="Noto Sans SC"/>
                <a:ea typeface="Noto Sans SC"/>
                <a:cs typeface="Noto Sans SC"/>
                <a:sym typeface="Noto Sans SC"/>
              </a:defRPr>
            </a:lvl7pPr>
            <a:lvl8pPr lvl="7" rtl="0">
              <a:spcBef>
                <a:spcPts val="0"/>
              </a:spcBef>
              <a:spcAft>
                <a:spcPts val="0"/>
              </a:spcAft>
              <a:buSzPts val="1200"/>
              <a:buFont typeface="Noto Sans SC"/>
              <a:buNone/>
              <a:defRPr b="1">
                <a:latin typeface="Noto Sans SC"/>
                <a:ea typeface="Noto Sans SC"/>
                <a:cs typeface="Noto Sans SC"/>
                <a:sym typeface="Noto Sans SC"/>
              </a:defRPr>
            </a:lvl8pPr>
            <a:lvl9pPr lvl="8" rtl="0">
              <a:spcBef>
                <a:spcPts val="0"/>
              </a:spcBef>
              <a:spcAft>
                <a:spcPts val="0"/>
              </a:spcAft>
              <a:buSzPts val="1200"/>
              <a:buFont typeface="Noto Sans SC"/>
              <a:buNone/>
              <a:defRPr b="1">
                <a:latin typeface="Noto Sans SC"/>
                <a:ea typeface="Noto Sans SC"/>
                <a:cs typeface="Noto Sans SC"/>
                <a:sym typeface="Noto Sans SC"/>
              </a:defRPr>
            </a:lvl9pPr>
          </a:lstStyle>
          <a:p/>
        </p:txBody>
      </p:sp>
      <p:sp>
        <p:nvSpPr>
          <p:cNvPr id="62" name="Google Shape;62;p13"/>
          <p:cNvSpPr txBox="1"/>
          <p:nvPr>
            <p:ph idx="3" type="body"/>
          </p:nvPr>
        </p:nvSpPr>
        <p:spPr>
          <a:xfrm>
            <a:off x="4940700" y="1331700"/>
            <a:ext cx="3834300" cy="2480100"/>
          </a:xfrm>
          <a:prstGeom prst="rect">
            <a:avLst/>
          </a:prstGeom>
        </p:spPr>
        <p:txBody>
          <a:bodyPr anchorCtr="0" anchor="ctr" bIns="0" lIns="0" spcFirstLastPara="1" rIns="0" wrap="square" tIns="0">
            <a:normAutofit/>
          </a:bodyPr>
          <a:lstStyle>
            <a:lvl1pPr indent="-330200" lvl="0" marL="457200" rtl="0">
              <a:spcBef>
                <a:spcPts val="0"/>
              </a:spcBef>
              <a:spcAft>
                <a:spcPts val="0"/>
              </a:spcAft>
              <a:buSzPts val="1600"/>
              <a:buFont typeface="Noto Sans SC"/>
              <a:buChar char="●"/>
              <a:defRPr sz="1600">
                <a:latin typeface="Noto Sans SC"/>
                <a:ea typeface="Noto Sans SC"/>
                <a:cs typeface="Noto Sans SC"/>
                <a:sym typeface="Noto Sans SC"/>
              </a:defRPr>
            </a:lvl1pPr>
            <a:lvl2pPr indent="-304800" lvl="1" marL="914400" rtl="0">
              <a:spcBef>
                <a:spcPts val="0"/>
              </a:spcBef>
              <a:spcAft>
                <a:spcPts val="0"/>
              </a:spcAft>
              <a:buSzPts val="1200"/>
              <a:buFont typeface="Noto Sans SC"/>
              <a:buChar char="○"/>
              <a:defRPr sz="1200">
                <a:latin typeface="Noto Sans SC"/>
                <a:ea typeface="Noto Sans SC"/>
                <a:cs typeface="Noto Sans SC"/>
                <a:sym typeface="Noto Sans SC"/>
              </a:defRPr>
            </a:lvl2pPr>
            <a:lvl3pPr indent="-304800" lvl="2" marL="1371600" rtl="0">
              <a:spcBef>
                <a:spcPts val="0"/>
              </a:spcBef>
              <a:spcAft>
                <a:spcPts val="0"/>
              </a:spcAft>
              <a:buSzPts val="1200"/>
              <a:buFont typeface="Noto Sans SC"/>
              <a:buChar char="■"/>
              <a:defRPr sz="1200">
                <a:latin typeface="Noto Sans SC"/>
                <a:ea typeface="Noto Sans SC"/>
                <a:cs typeface="Noto Sans SC"/>
                <a:sym typeface="Noto Sans SC"/>
              </a:defRPr>
            </a:lvl3pPr>
            <a:lvl4pPr indent="-304800" lvl="3" marL="1828800" rtl="0">
              <a:spcBef>
                <a:spcPts val="0"/>
              </a:spcBef>
              <a:spcAft>
                <a:spcPts val="0"/>
              </a:spcAft>
              <a:buSzPts val="1200"/>
              <a:buFont typeface="Noto Sans SC"/>
              <a:buChar char="●"/>
              <a:defRPr sz="1200">
                <a:latin typeface="Noto Sans SC"/>
                <a:ea typeface="Noto Sans SC"/>
                <a:cs typeface="Noto Sans SC"/>
                <a:sym typeface="Noto Sans SC"/>
              </a:defRPr>
            </a:lvl4pPr>
            <a:lvl5pPr indent="-304800" lvl="4" marL="2286000" rtl="0">
              <a:spcBef>
                <a:spcPts val="0"/>
              </a:spcBef>
              <a:spcAft>
                <a:spcPts val="0"/>
              </a:spcAft>
              <a:buSzPts val="1200"/>
              <a:buFont typeface="Noto Sans SC"/>
              <a:buChar char="○"/>
              <a:defRPr sz="1200">
                <a:latin typeface="Noto Sans SC"/>
                <a:ea typeface="Noto Sans SC"/>
                <a:cs typeface="Noto Sans SC"/>
                <a:sym typeface="Noto Sans SC"/>
              </a:defRPr>
            </a:lvl5pPr>
            <a:lvl6pPr indent="-304800" lvl="5" marL="2743200" rtl="0">
              <a:spcBef>
                <a:spcPts val="0"/>
              </a:spcBef>
              <a:spcAft>
                <a:spcPts val="0"/>
              </a:spcAft>
              <a:buSzPts val="1200"/>
              <a:buFont typeface="Noto Sans SC"/>
              <a:buChar char="■"/>
              <a:defRPr sz="1200">
                <a:latin typeface="Noto Sans SC"/>
                <a:ea typeface="Noto Sans SC"/>
                <a:cs typeface="Noto Sans SC"/>
                <a:sym typeface="Noto Sans SC"/>
              </a:defRPr>
            </a:lvl6pPr>
            <a:lvl7pPr indent="-304800" lvl="6" marL="3200400" rtl="0">
              <a:spcBef>
                <a:spcPts val="0"/>
              </a:spcBef>
              <a:spcAft>
                <a:spcPts val="0"/>
              </a:spcAft>
              <a:buSzPts val="1200"/>
              <a:buFont typeface="Noto Sans SC"/>
              <a:buChar char="●"/>
              <a:defRPr sz="1200">
                <a:latin typeface="Noto Sans SC"/>
                <a:ea typeface="Noto Sans SC"/>
                <a:cs typeface="Noto Sans SC"/>
                <a:sym typeface="Noto Sans SC"/>
              </a:defRPr>
            </a:lvl7pPr>
            <a:lvl8pPr indent="-304800" lvl="7" marL="3657600" rtl="0">
              <a:spcBef>
                <a:spcPts val="0"/>
              </a:spcBef>
              <a:spcAft>
                <a:spcPts val="0"/>
              </a:spcAft>
              <a:buSzPts val="1200"/>
              <a:buFont typeface="Noto Sans SC"/>
              <a:buChar char="○"/>
              <a:defRPr sz="1200">
                <a:latin typeface="Noto Sans SC"/>
                <a:ea typeface="Noto Sans SC"/>
                <a:cs typeface="Noto Sans SC"/>
                <a:sym typeface="Noto Sans SC"/>
              </a:defRPr>
            </a:lvl8pPr>
            <a:lvl9pPr indent="-304800" lvl="8" marL="4114800" rtl="0">
              <a:spcBef>
                <a:spcPts val="0"/>
              </a:spcBef>
              <a:spcAft>
                <a:spcPts val="0"/>
              </a:spcAft>
              <a:buSzPts val="1200"/>
              <a:buFont typeface="Noto Sans SC"/>
              <a:buChar char="■"/>
              <a:defRPr sz="1200">
                <a:latin typeface="Noto Sans SC"/>
                <a:ea typeface="Noto Sans SC"/>
                <a:cs typeface="Noto Sans SC"/>
                <a:sym typeface="Noto Sans SC"/>
              </a:defRPr>
            </a:lvl9pPr>
          </a:lstStyle>
          <a:p/>
        </p:txBody>
      </p:sp>
    </p:spTree>
  </p:cSld>
  <p:clrMapOvr>
    <a:masterClrMapping/>
  </p:clrMapOvr>
  <p:extLst>
    <p:ext uri="{DCECCB84-F9BA-43D5-87BE-67443E8EF086}">
      <p15:sldGuideLst>
        <p15:guide id="1" pos="2880">
          <p15:clr>
            <a:srgbClr val="FA7B17"/>
          </p15:clr>
        </p15:guide>
      </p15:sldGuideLst>
    </p:ext>
  </p:extLs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3" name="Shape 63"/>
        <p:cNvGrpSpPr/>
        <p:nvPr/>
      </p:nvGrpSpPr>
      <p:grpSpPr>
        <a:xfrm>
          <a:off x="0" y="0"/>
          <a:ext cx="0" cy="0"/>
          <a:chOff x="0" y="0"/>
          <a:chExt cx="0" cy="0"/>
        </a:xfrm>
      </p:grpSpPr>
      <p:sp>
        <p:nvSpPr>
          <p:cNvPr id="64" name="Google Shape;64;p14"/>
          <p:cNvSpPr txBox="1"/>
          <p:nvPr>
            <p:ph type="title"/>
          </p:nvPr>
        </p:nvSpPr>
        <p:spPr>
          <a:xfrm>
            <a:off x="369000" y="365700"/>
            <a:ext cx="6367800" cy="4412100"/>
          </a:xfrm>
          <a:prstGeom prst="rect">
            <a:avLst/>
          </a:prstGeom>
        </p:spPr>
        <p:txBody>
          <a:bodyPr anchorCtr="0" anchor="ctr" bIns="0" lIns="0" spcFirstLastPara="1" rIns="0" wrap="square" tIns="0">
            <a:noAutofit/>
          </a:bodyPr>
          <a:lstStyle>
            <a:lvl1pPr lvl="0">
              <a:spcBef>
                <a:spcPts val="0"/>
              </a:spcBef>
              <a:spcAft>
                <a:spcPts val="0"/>
              </a:spcAft>
              <a:buSzPts val="3200"/>
              <a:buFont typeface="Noto Serif SC"/>
              <a:buNone/>
              <a:defRPr b="0" sz="3200">
                <a:latin typeface="Noto Serif SC"/>
                <a:ea typeface="Noto Serif SC"/>
                <a:cs typeface="Noto Serif SC"/>
                <a:sym typeface="Noto Serif SC"/>
              </a:defRPr>
            </a:lvl1pPr>
            <a:lvl2pPr lvl="1">
              <a:spcBef>
                <a:spcPts val="0"/>
              </a:spcBef>
              <a:spcAft>
                <a:spcPts val="0"/>
              </a:spcAft>
              <a:buSzPts val="4100"/>
              <a:buFont typeface="Noto Serif SC"/>
              <a:buNone/>
              <a:defRPr sz="4100">
                <a:latin typeface="Noto Serif SC"/>
                <a:ea typeface="Noto Serif SC"/>
                <a:cs typeface="Noto Serif SC"/>
                <a:sym typeface="Noto Serif SC"/>
              </a:defRPr>
            </a:lvl2pPr>
            <a:lvl3pPr lvl="2">
              <a:spcBef>
                <a:spcPts val="0"/>
              </a:spcBef>
              <a:spcAft>
                <a:spcPts val="0"/>
              </a:spcAft>
              <a:buSzPts val="4100"/>
              <a:buFont typeface="Noto Serif SC"/>
              <a:buNone/>
              <a:defRPr sz="4100">
                <a:latin typeface="Noto Serif SC"/>
                <a:ea typeface="Noto Serif SC"/>
                <a:cs typeface="Noto Serif SC"/>
                <a:sym typeface="Noto Serif SC"/>
              </a:defRPr>
            </a:lvl3pPr>
            <a:lvl4pPr lvl="3">
              <a:spcBef>
                <a:spcPts val="0"/>
              </a:spcBef>
              <a:spcAft>
                <a:spcPts val="0"/>
              </a:spcAft>
              <a:buSzPts val="4100"/>
              <a:buFont typeface="Noto Serif SC"/>
              <a:buNone/>
              <a:defRPr sz="4100">
                <a:latin typeface="Noto Serif SC"/>
                <a:ea typeface="Noto Serif SC"/>
                <a:cs typeface="Noto Serif SC"/>
                <a:sym typeface="Noto Serif SC"/>
              </a:defRPr>
            </a:lvl4pPr>
            <a:lvl5pPr lvl="4">
              <a:spcBef>
                <a:spcPts val="0"/>
              </a:spcBef>
              <a:spcAft>
                <a:spcPts val="0"/>
              </a:spcAft>
              <a:buSzPts val="4100"/>
              <a:buFont typeface="Noto Serif SC"/>
              <a:buNone/>
              <a:defRPr sz="4100">
                <a:latin typeface="Noto Serif SC"/>
                <a:ea typeface="Noto Serif SC"/>
                <a:cs typeface="Noto Serif SC"/>
                <a:sym typeface="Noto Serif SC"/>
              </a:defRPr>
            </a:lvl5pPr>
            <a:lvl6pPr lvl="5">
              <a:spcBef>
                <a:spcPts val="0"/>
              </a:spcBef>
              <a:spcAft>
                <a:spcPts val="0"/>
              </a:spcAft>
              <a:buSzPts val="4100"/>
              <a:buFont typeface="Noto Serif SC"/>
              <a:buNone/>
              <a:defRPr sz="4100">
                <a:latin typeface="Noto Serif SC"/>
                <a:ea typeface="Noto Serif SC"/>
                <a:cs typeface="Noto Serif SC"/>
                <a:sym typeface="Noto Serif SC"/>
              </a:defRPr>
            </a:lvl6pPr>
            <a:lvl7pPr lvl="6">
              <a:spcBef>
                <a:spcPts val="0"/>
              </a:spcBef>
              <a:spcAft>
                <a:spcPts val="0"/>
              </a:spcAft>
              <a:buSzPts val="4100"/>
              <a:buFont typeface="Noto Serif SC"/>
              <a:buNone/>
              <a:defRPr sz="4100">
                <a:latin typeface="Noto Serif SC"/>
                <a:ea typeface="Noto Serif SC"/>
                <a:cs typeface="Noto Serif SC"/>
                <a:sym typeface="Noto Serif SC"/>
              </a:defRPr>
            </a:lvl7pPr>
            <a:lvl8pPr lvl="7">
              <a:spcBef>
                <a:spcPts val="0"/>
              </a:spcBef>
              <a:spcAft>
                <a:spcPts val="0"/>
              </a:spcAft>
              <a:buSzPts val="4100"/>
              <a:buFont typeface="Noto Serif SC"/>
              <a:buNone/>
              <a:defRPr sz="4100">
                <a:latin typeface="Noto Serif SC"/>
                <a:ea typeface="Noto Serif SC"/>
                <a:cs typeface="Noto Serif SC"/>
                <a:sym typeface="Noto Serif SC"/>
              </a:defRPr>
            </a:lvl8pPr>
            <a:lvl9pPr lvl="8">
              <a:spcBef>
                <a:spcPts val="0"/>
              </a:spcBef>
              <a:spcAft>
                <a:spcPts val="0"/>
              </a:spcAft>
              <a:buSzPts val="4100"/>
              <a:buFont typeface="Noto Serif SC"/>
              <a:buNone/>
              <a:defRPr sz="4100">
                <a:latin typeface="Noto Serif SC"/>
                <a:ea typeface="Noto Serif SC"/>
                <a:cs typeface="Noto Serif SC"/>
                <a:sym typeface="Noto Serif SC"/>
              </a:defRPr>
            </a:lvl9pPr>
          </a:lstStyle>
          <a:p/>
        </p:txBody>
      </p:sp>
      <p:sp>
        <p:nvSpPr>
          <p:cNvPr id="65" name="Google Shape;65;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6" name="Shape 66"/>
        <p:cNvGrpSpPr/>
        <p:nvPr/>
      </p:nvGrpSpPr>
      <p:grpSpPr>
        <a:xfrm>
          <a:off x="0" y="0"/>
          <a:ext cx="0" cy="0"/>
          <a:chOff x="0" y="0"/>
          <a:chExt cx="0" cy="0"/>
        </a:xfrm>
      </p:grpSpPr>
      <p:sp>
        <p:nvSpPr>
          <p:cNvPr id="67" name="Google Shape;67;p15"/>
          <p:cNvSpPr txBox="1"/>
          <p:nvPr>
            <p:ph hasCustomPrompt="1" type="title"/>
          </p:nvPr>
        </p:nvSpPr>
        <p:spPr>
          <a:xfrm>
            <a:off x="4938300" y="1106125"/>
            <a:ext cx="3836700" cy="1963500"/>
          </a:xfrm>
          <a:prstGeom prst="rect">
            <a:avLst/>
          </a:prstGeom>
        </p:spPr>
        <p:txBody>
          <a:bodyPr anchorCtr="0" anchor="b" bIns="0" lIns="0" spcFirstLastPara="1" rIns="0" wrap="square" tIns="0">
            <a:noAutofit/>
          </a:bodyPr>
          <a:lstStyle>
            <a:lvl1pPr lvl="0">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68" name="Google Shape;68;p15"/>
          <p:cNvSpPr txBox="1"/>
          <p:nvPr>
            <p:ph idx="1" type="body"/>
          </p:nvPr>
        </p:nvSpPr>
        <p:spPr>
          <a:xfrm>
            <a:off x="4938300" y="3152225"/>
            <a:ext cx="3836700" cy="1300800"/>
          </a:xfrm>
          <a:prstGeom prst="rect">
            <a:avLst/>
          </a:prstGeom>
        </p:spPr>
        <p:txBody>
          <a:bodyPr anchorCtr="0" anchor="t" bIns="0" lIns="0" spcFirstLastPara="1" rIns="0" wrap="square" tIns="0">
            <a:normAutofit/>
          </a:bodyPr>
          <a:lstStyle>
            <a:lvl1pPr indent="-368300" lvl="0" marL="457200">
              <a:spcBef>
                <a:spcPts val="0"/>
              </a:spcBef>
              <a:spcAft>
                <a:spcPts val="0"/>
              </a:spcAft>
              <a:buSzPts val="2200"/>
              <a:buFont typeface="Noto Sans SC"/>
              <a:buChar char="●"/>
              <a:defRPr b="1" sz="2200">
                <a:latin typeface="Noto Sans SC"/>
                <a:ea typeface="Noto Sans SC"/>
                <a:cs typeface="Noto Sans SC"/>
                <a:sym typeface="Noto Sans SC"/>
              </a:defRPr>
            </a:lvl1pPr>
            <a:lvl2pPr indent="-304800" lvl="1" marL="914400">
              <a:spcBef>
                <a:spcPts val="0"/>
              </a:spcBef>
              <a:spcAft>
                <a:spcPts val="0"/>
              </a:spcAft>
              <a:buSzPts val="1200"/>
              <a:buFont typeface="Noto Sans SC"/>
              <a:buChar char="○"/>
              <a:defRPr>
                <a:latin typeface="Noto Sans SC"/>
                <a:ea typeface="Noto Sans SC"/>
                <a:cs typeface="Noto Sans SC"/>
                <a:sym typeface="Noto Sans SC"/>
              </a:defRPr>
            </a:lvl2pPr>
            <a:lvl3pPr indent="-304800" lvl="2" marL="1371600">
              <a:spcBef>
                <a:spcPts val="0"/>
              </a:spcBef>
              <a:spcAft>
                <a:spcPts val="0"/>
              </a:spcAft>
              <a:buSzPts val="1200"/>
              <a:buFont typeface="Noto Sans SC"/>
              <a:buChar char="■"/>
              <a:defRPr>
                <a:latin typeface="Noto Sans SC"/>
                <a:ea typeface="Noto Sans SC"/>
                <a:cs typeface="Noto Sans SC"/>
                <a:sym typeface="Noto Sans SC"/>
              </a:defRPr>
            </a:lvl3pPr>
            <a:lvl4pPr indent="-304800" lvl="3" marL="1828800">
              <a:spcBef>
                <a:spcPts val="0"/>
              </a:spcBef>
              <a:spcAft>
                <a:spcPts val="0"/>
              </a:spcAft>
              <a:buSzPts val="1200"/>
              <a:buFont typeface="Noto Sans SC"/>
              <a:buChar char="●"/>
              <a:defRPr>
                <a:latin typeface="Noto Sans SC"/>
                <a:ea typeface="Noto Sans SC"/>
                <a:cs typeface="Noto Sans SC"/>
                <a:sym typeface="Noto Sans SC"/>
              </a:defRPr>
            </a:lvl4pPr>
            <a:lvl5pPr indent="-304800" lvl="4" marL="2286000">
              <a:spcBef>
                <a:spcPts val="0"/>
              </a:spcBef>
              <a:spcAft>
                <a:spcPts val="0"/>
              </a:spcAft>
              <a:buSzPts val="1200"/>
              <a:buFont typeface="Noto Sans SC"/>
              <a:buChar char="○"/>
              <a:defRPr>
                <a:latin typeface="Noto Sans SC"/>
                <a:ea typeface="Noto Sans SC"/>
                <a:cs typeface="Noto Sans SC"/>
                <a:sym typeface="Noto Sans SC"/>
              </a:defRPr>
            </a:lvl5pPr>
            <a:lvl6pPr indent="-304800" lvl="5" marL="2743200">
              <a:spcBef>
                <a:spcPts val="0"/>
              </a:spcBef>
              <a:spcAft>
                <a:spcPts val="0"/>
              </a:spcAft>
              <a:buSzPts val="1200"/>
              <a:buFont typeface="Noto Sans SC"/>
              <a:buChar char="■"/>
              <a:defRPr>
                <a:latin typeface="Noto Sans SC"/>
                <a:ea typeface="Noto Sans SC"/>
                <a:cs typeface="Noto Sans SC"/>
                <a:sym typeface="Noto Sans SC"/>
              </a:defRPr>
            </a:lvl6pPr>
            <a:lvl7pPr indent="-304800" lvl="6" marL="3200400">
              <a:spcBef>
                <a:spcPts val="0"/>
              </a:spcBef>
              <a:spcAft>
                <a:spcPts val="0"/>
              </a:spcAft>
              <a:buSzPts val="1200"/>
              <a:buFont typeface="Noto Sans SC"/>
              <a:buChar char="●"/>
              <a:defRPr>
                <a:latin typeface="Noto Sans SC"/>
                <a:ea typeface="Noto Sans SC"/>
                <a:cs typeface="Noto Sans SC"/>
                <a:sym typeface="Noto Sans SC"/>
              </a:defRPr>
            </a:lvl7pPr>
            <a:lvl8pPr indent="-304800" lvl="7" marL="3657600">
              <a:spcBef>
                <a:spcPts val="0"/>
              </a:spcBef>
              <a:spcAft>
                <a:spcPts val="0"/>
              </a:spcAft>
              <a:buSzPts val="1200"/>
              <a:buFont typeface="Noto Sans SC"/>
              <a:buChar char="○"/>
              <a:defRPr>
                <a:latin typeface="Noto Sans SC"/>
                <a:ea typeface="Noto Sans SC"/>
                <a:cs typeface="Noto Sans SC"/>
                <a:sym typeface="Noto Sans SC"/>
              </a:defRPr>
            </a:lvl8pPr>
            <a:lvl9pPr indent="-304800" lvl="8" marL="4114800">
              <a:spcBef>
                <a:spcPts val="0"/>
              </a:spcBef>
              <a:spcAft>
                <a:spcPts val="0"/>
              </a:spcAft>
              <a:buSzPts val="1200"/>
              <a:buFont typeface="Noto Sans SC"/>
              <a:buChar char="■"/>
              <a:defRPr>
                <a:latin typeface="Noto Sans SC"/>
                <a:ea typeface="Noto Sans SC"/>
                <a:cs typeface="Noto Sans SC"/>
                <a:sym typeface="Noto Sans SC"/>
              </a:defRPr>
            </a:lvl9pPr>
          </a:lstStyle>
          <a:p/>
        </p:txBody>
      </p:sp>
      <p:sp>
        <p:nvSpPr>
          <p:cNvPr id="69" name="Google Shape;69;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p15:guide id="1" pos="2880">
          <p15:clr>
            <a:srgbClr val="FA7B17"/>
          </p15:clr>
        </p15:guide>
      </p15:sldGuideLst>
    </p:ext>
  </p:extLst>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0" name="Shape 70"/>
        <p:cNvGrpSpPr/>
        <p:nvPr/>
      </p:nvGrpSpPr>
      <p:grpSpPr>
        <a:xfrm>
          <a:off x="0" y="0"/>
          <a:ext cx="0" cy="0"/>
          <a:chOff x="0" y="0"/>
          <a:chExt cx="0" cy="0"/>
        </a:xfrm>
      </p:grpSpPr>
      <p:sp>
        <p:nvSpPr>
          <p:cNvPr id="71" name="Google Shape;71;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_1_3 2">
  <p:cSld name="TITLE_AND_BODY_4">
    <p:spTree>
      <p:nvGrpSpPr>
        <p:cNvPr id="72" name="Shape 72"/>
        <p:cNvGrpSpPr/>
        <p:nvPr/>
      </p:nvGrpSpPr>
      <p:grpSpPr>
        <a:xfrm>
          <a:off x="0" y="0"/>
          <a:ext cx="0" cy="0"/>
          <a:chOff x="0" y="0"/>
          <a:chExt cx="0" cy="0"/>
        </a:xfrm>
      </p:grpSpPr>
      <p:sp>
        <p:nvSpPr>
          <p:cNvPr id="73" name="Google Shape;73;p17"/>
          <p:cNvSpPr txBox="1"/>
          <p:nvPr>
            <p:ph type="title"/>
          </p:nvPr>
        </p:nvSpPr>
        <p:spPr>
          <a:xfrm>
            <a:off x="411425" y="282575"/>
            <a:ext cx="8321400" cy="613200"/>
          </a:xfrm>
          <a:prstGeom prst="rect">
            <a:avLst/>
          </a:prstGeom>
          <a:noFill/>
          <a:ln>
            <a:noFill/>
          </a:ln>
        </p:spPr>
        <p:txBody>
          <a:bodyPr anchorCtr="0" anchor="t" bIns="0" lIns="0" spcFirstLastPara="1" rIns="0" wrap="square" tIns="0">
            <a:normAutofit/>
          </a:bodyPr>
          <a:lstStyle>
            <a:lvl1pPr lvl="0" rtl="0" algn="l">
              <a:lnSpc>
                <a:spcPct val="100000"/>
              </a:lnSpc>
              <a:spcBef>
                <a:spcPts val="0"/>
              </a:spcBef>
              <a:spcAft>
                <a:spcPts val="0"/>
              </a:spcAft>
              <a:buClr>
                <a:srgbClr val="000000"/>
              </a:buClr>
              <a:buSzPts val="700"/>
              <a:buNone/>
              <a:defRPr/>
            </a:lvl1pPr>
            <a:lvl2pPr lvl="1" rtl="0" algn="l">
              <a:lnSpc>
                <a:spcPct val="100000"/>
              </a:lnSpc>
              <a:spcBef>
                <a:spcPts val="0"/>
              </a:spcBef>
              <a:spcAft>
                <a:spcPts val="0"/>
              </a:spcAft>
              <a:buClr>
                <a:srgbClr val="000000"/>
              </a:buClr>
              <a:buSzPts val="700"/>
              <a:buNone/>
              <a:defRPr/>
            </a:lvl2pPr>
            <a:lvl3pPr lvl="2" rtl="0" algn="l">
              <a:lnSpc>
                <a:spcPct val="100000"/>
              </a:lnSpc>
              <a:spcBef>
                <a:spcPts val="0"/>
              </a:spcBef>
              <a:spcAft>
                <a:spcPts val="0"/>
              </a:spcAft>
              <a:buClr>
                <a:srgbClr val="000000"/>
              </a:buClr>
              <a:buSzPts val="700"/>
              <a:buNone/>
              <a:defRPr/>
            </a:lvl3pPr>
            <a:lvl4pPr lvl="3" rtl="0" algn="l">
              <a:lnSpc>
                <a:spcPct val="100000"/>
              </a:lnSpc>
              <a:spcBef>
                <a:spcPts val="0"/>
              </a:spcBef>
              <a:spcAft>
                <a:spcPts val="0"/>
              </a:spcAft>
              <a:buClr>
                <a:srgbClr val="000000"/>
              </a:buClr>
              <a:buSzPts val="700"/>
              <a:buNone/>
              <a:defRPr/>
            </a:lvl4pPr>
            <a:lvl5pPr lvl="4" rtl="0" algn="l">
              <a:lnSpc>
                <a:spcPct val="100000"/>
              </a:lnSpc>
              <a:spcBef>
                <a:spcPts val="0"/>
              </a:spcBef>
              <a:spcAft>
                <a:spcPts val="0"/>
              </a:spcAft>
              <a:buClr>
                <a:srgbClr val="000000"/>
              </a:buClr>
              <a:buSzPts val="700"/>
              <a:buNone/>
              <a:defRPr/>
            </a:lvl5pPr>
            <a:lvl6pPr lvl="5" rtl="0" algn="l">
              <a:lnSpc>
                <a:spcPct val="100000"/>
              </a:lnSpc>
              <a:spcBef>
                <a:spcPts val="0"/>
              </a:spcBef>
              <a:spcAft>
                <a:spcPts val="0"/>
              </a:spcAft>
              <a:buClr>
                <a:srgbClr val="000000"/>
              </a:buClr>
              <a:buSzPts val="700"/>
              <a:buNone/>
              <a:defRPr/>
            </a:lvl6pPr>
            <a:lvl7pPr lvl="6" rtl="0" algn="l">
              <a:lnSpc>
                <a:spcPct val="100000"/>
              </a:lnSpc>
              <a:spcBef>
                <a:spcPts val="0"/>
              </a:spcBef>
              <a:spcAft>
                <a:spcPts val="0"/>
              </a:spcAft>
              <a:buClr>
                <a:srgbClr val="000000"/>
              </a:buClr>
              <a:buSzPts val="700"/>
              <a:buNone/>
              <a:defRPr/>
            </a:lvl7pPr>
            <a:lvl8pPr lvl="7" rtl="0" algn="l">
              <a:lnSpc>
                <a:spcPct val="100000"/>
              </a:lnSpc>
              <a:spcBef>
                <a:spcPts val="0"/>
              </a:spcBef>
              <a:spcAft>
                <a:spcPts val="0"/>
              </a:spcAft>
              <a:buClr>
                <a:srgbClr val="000000"/>
              </a:buClr>
              <a:buSzPts val="700"/>
              <a:buNone/>
              <a:defRPr/>
            </a:lvl8pPr>
            <a:lvl9pPr lvl="8" rtl="0" algn="l">
              <a:lnSpc>
                <a:spcPct val="100000"/>
              </a:lnSpc>
              <a:spcBef>
                <a:spcPts val="0"/>
              </a:spcBef>
              <a:spcAft>
                <a:spcPts val="0"/>
              </a:spcAft>
              <a:buClr>
                <a:srgbClr val="000000"/>
              </a:buClr>
              <a:buSzPts val="700"/>
              <a:buNone/>
              <a:defRPr/>
            </a:lvl9pPr>
          </a:lstStyle>
          <a:p/>
        </p:txBody>
      </p:sp>
      <p:sp>
        <p:nvSpPr>
          <p:cNvPr id="74" name="Google Shape;74;p17"/>
          <p:cNvSpPr txBox="1"/>
          <p:nvPr>
            <p:ph idx="1" type="body"/>
          </p:nvPr>
        </p:nvSpPr>
        <p:spPr>
          <a:xfrm>
            <a:off x="411425" y="1312650"/>
            <a:ext cx="8321400" cy="3401700"/>
          </a:xfrm>
          <a:prstGeom prst="rect">
            <a:avLst/>
          </a:prstGeom>
          <a:noFill/>
          <a:ln>
            <a:noFill/>
          </a:ln>
        </p:spPr>
        <p:txBody>
          <a:bodyPr anchorCtr="0" anchor="t" bIns="0" lIns="0" spcFirstLastPara="1" rIns="0" wrap="square" tIns="0">
            <a:normAutofit/>
          </a:bodyPr>
          <a:lstStyle>
            <a:lvl1pPr indent="-330200" lvl="0" marL="457200" rtl="0" algn="l">
              <a:lnSpc>
                <a:spcPct val="150000"/>
              </a:lnSpc>
              <a:spcBef>
                <a:spcPts val="500"/>
              </a:spcBef>
              <a:spcAft>
                <a:spcPts val="0"/>
              </a:spcAft>
              <a:buSzPts val="1600"/>
              <a:buChar char="●"/>
              <a:defRPr/>
            </a:lvl1pPr>
            <a:lvl2pPr indent="-330200" lvl="1" marL="914400" rtl="0" algn="l">
              <a:lnSpc>
                <a:spcPct val="150000"/>
              </a:lnSpc>
              <a:spcBef>
                <a:spcPts val="500"/>
              </a:spcBef>
              <a:spcAft>
                <a:spcPts val="0"/>
              </a:spcAft>
              <a:buSzPts val="1600"/>
              <a:buChar char="○"/>
              <a:defRPr/>
            </a:lvl2pPr>
            <a:lvl3pPr indent="-330200" lvl="2" marL="1371600" rtl="0" algn="l">
              <a:lnSpc>
                <a:spcPct val="150000"/>
              </a:lnSpc>
              <a:spcBef>
                <a:spcPts val="500"/>
              </a:spcBef>
              <a:spcAft>
                <a:spcPts val="0"/>
              </a:spcAft>
              <a:buSzPts val="1600"/>
              <a:buChar char="■"/>
              <a:defRPr/>
            </a:lvl3pPr>
            <a:lvl4pPr indent="-330200" lvl="3" marL="1828800" rtl="0" algn="l">
              <a:lnSpc>
                <a:spcPct val="150000"/>
              </a:lnSpc>
              <a:spcBef>
                <a:spcPts val="500"/>
              </a:spcBef>
              <a:spcAft>
                <a:spcPts val="0"/>
              </a:spcAft>
              <a:buSzPts val="1600"/>
              <a:buChar char="●"/>
              <a:defRPr/>
            </a:lvl4pPr>
            <a:lvl5pPr indent="-330200" lvl="4" marL="2286000" rtl="0" algn="l">
              <a:lnSpc>
                <a:spcPct val="150000"/>
              </a:lnSpc>
              <a:spcBef>
                <a:spcPts val="500"/>
              </a:spcBef>
              <a:spcAft>
                <a:spcPts val="0"/>
              </a:spcAft>
              <a:buSzPts val="1600"/>
              <a:buChar char="○"/>
              <a:defRPr/>
            </a:lvl5pPr>
            <a:lvl6pPr indent="-330200" lvl="5" marL="2743200" rtl="0" algn="l">
              <a:lnSpc>
                <a:spcPct val="150000"/>
              </a:lnSpc>
              <a:spcBef>
                <a:spcPts val="500"/>
              </a:spcBef>
              <a:spcAft>
                <a:spcPts val="0"/>
              </a:spcAft>
              <a:buSzPts val="1600"/>
              <a:buChar char="■"/>
              <a:defRPr/>
            </a:lvl6pPr>
            <a:lvl7pPr indent="-330200" lvl="6" marL="3200400" rtl="0" algn="l">
              <a:lnSpc>
                <a:spcPct val="150000"/>
              </a:lnSpc>
              <a:spcBef>
                <a:spcPts val="500"/>
              </a:spcBef>
              <a:spcAft>
                <a:spcPts val="0"/>
              </a:spcAft>
              <a:buSzPts val="1600"/>
              <a:buChar char="●"/>
              <a:defRPr/>
            </a:lvl7pPr>
            <a:lvl8pPr indent="-330200" lvl="7" marL="3657600" rtl="0" algn="l">
              <a:lnSpc>
                <a:spcPct val="150000"/>
              </a:lnSpc>
              <a:spcBef>
                <a:spcPts val="500"/>
              </a:spcBef>
              <a:spcAft>
                <a:spcPts val="0"/>
              </a:spcAft>
              <a:buSzPts val="1600"/>
              <a:buChar char="○"/>
              <a:defRPr/>
            </a:lvl8pPr>
            <a:lvl9pPr indent="-330200" lvl="8" marL="4114800" rtl="0" algn="l">
              <a:lnSpc>
                <a:spcPct val="150000"/>
              </a:lnSpc>
              <a:spcBef>
                <a:spcPts val="500"/>
              </a:spcBef>
              <a:spcAft>
                <a:spcPts val="0"/>
              </a:spcAft>
              <a:buSzPts val="1600"/>
              <a:buChar char="■"/>
              <a:defRPr/>
            </a:lvl9pPr>
          </a:lstStyle>
          <a:p/>
        </p:txBody>
      </p:sp>
      <p:sp>
        <p:nvSpPr>
          <p:cNvPr id="75" name="Google Shape;75;p17"/>
          <p:cNvSpPr txBox="1"/>
          <p:nvPr>
            <p:ph idx="12" type="sldNum"/>
          </p:nvPr>
        </p:nvSpPr>
        <p:spPr>
          <a:xfrm>
            <a:off x="8664940" y="4714300"/>
            <a:ext cx="293400" cy="307800"/>
          </a:xfrm>
          <a:prstGeom prst="rect">
            <a:avLst/>
          </a:prstGeom>
          <a:noFill/>
          <a:ln>
            <a:noFill/>
          </a:ln>
        </p:spPr>
        <p:txBody>
          <a:bodyPr anchorCtr="0" anchor="t" bIns="91425" lIns="91425" spcFirstLastPara="1" rIns="91425" wrap="square" tIns="91425">
            <a:spAutoFit/>
          </a:bodyPr>
          <a:lstStyle>
            <a:lvl1pPr indent="0" lvl="0" marL="0" rtl="0" algn="r">
              <a:lnSpc>
                <a:spcPct val="100000"/>
              </a:lnSpc>
              <a:spcBef>
                <a:spcPts val="0"/>
              </a:spcBef>
              <a:spcAft>
                <a:spcPts val="0"/>
              </a:spcAft>
              <a:buClr>
                <a:srgbClr val="999999"/>
              </a:buClr>
              <a:buSzPts val="800"/>
              <a:buFont typeface="Helvetica Neue"/>
              <a:buNone/>
              <a:defRPr sz="800">
                <a:solidFill>
                  <a:srgbClr val="999999"/>
                </a:solidFill>
                <a:latin typeface="Helvetica Neue"/>
                <a:ea typeface="Helvetica Neue"/>
                <a:cs typeface="Helvetica Neue"/>
                <a:sym typeface="Helvetica Neue"/>
              </a:defRPr>
            </a:lvl1pPr>
            <a:lvl2pPr indent="0" lvl="1" marL="0" rtl="0" algn="r">
              <a:lnSpc>
                <a:spcPct val="100000"/>
              </a:lnSpc>
              <a:spcBef>
                <a:spcPts val="0"/>
              </a:spcBef>
              <a:spcAft>
                <a:spcPts val="0"/>
              </a:spcAft>
              <a:buClr>
                <a:srgbClr val="999999"/>
              </a:buClr>
              <a:buSzPts val="800"/>
              <a:buFont typeface="Helvetica Neue"/>
              <a:buNone/>
              <a:defRPr sz="800">
                <a:solidFill>
                  <a:srgbClr val="999999"/>
                </a:solidFill>
                <a:latin typeface="Helvetica Neue"/>
                <a:ea typeface="Helvetica Neue"/>
                <a:cs typeface="Helvetica Neue"/>
                <a:sym typeface="Helvetica Neue"/>
              </a:defRPr>
            </a:lvl2pPr>
            <a:lvl3pPr indent="0" lvl="2" marL="0" rtl="0" algn="r">
              <a:lnSpc>
                <a:spcPct val="100000"/>
              </a:lnSpc>
              <a:spcBef>
                <a:spcPts val="0"/>
              </a:spcBef>
              <a:spcAft>
                <a:spcPts val="0"/>
              </a:spcAft>
              <a:buClr>
                <a:srgbClr val="999999"/>
              </a:buClr>
              <a:buSzPts val="800"/>
              <a:buFont typeface="Helvetica Neue"/>
              <a:buNone/>
              <a:defRPr sz="800">
                <a:solidFill>
                  <a:srgbClr val="999999"/>
                </a:solidFill>
                <a:latin typeface="Helvetica Neue"/>
                <a:ea typeface="Helvetica Neue"/>
                <a:cs typeface="Helvetica Neue"/>
                <a:sym typeface="Helvetica Neue"/>
              </a:defRPr>
            </a:lvl3pPr>
            <a:lvl4pPr indent="0" lvl="3" marL="0" rtl="0" algn="r">
              <a:lnSpc>
                <a:spcPct val="100000"/>
              </a:lnSpc>
              <a:spcBef>
                <a:spcPts val="0"/>
              </a:spcBef>
              <a:spcAft>
                <a:spcPts val="0"/>
              </a:spcAft>
              <a:buClr>
                <a:srgbClr val="999999"/>
              </a:buClr>
              <a:buSzPts val="800"/>
              <a:buFont typeface="Helvetica Neue"/>
              <a:buNone/>
              <a:defRPr sz="800">
                <a:solidFill>
                  <a:srgbClr val="999999"/>
                </a:solidFill>
                <a:latin typeface="Helvetica Neue"/>
                <a:ea typeface="Helvetica Neue"/>
                <a:cs typeface="Helvetica Neue"/>
                <a:sym typeface="Helvetica Neue"/>
              </a:defRPr>
            </a:lvl4pPr>
            <a:lvl5pPr indent="0" lvl="4" marL="0" rtl="0" algn="r">
              <a:lnSpc>
                <a:spcPct val="100000"/>
              </a:lnSpc>
              <a:spcBef>
                <a:spcPts val="0"/>
              </a:spcBef>
              <a:spcAft>
                <a:spcPts val="0"/>
              </a:spcAft>
              <a:buClr>
                <a:srgbClr val="999999"/>
              </a:buClr>
              <a:buSzPts val="800"/>
              <a:buFont typeface="Helvetica Neue"/>
              <a:buNone/>
              <a:defRPr sz="800">
                <a:solidFill>
                  <a:srgbClr val="999999"/>
                </a:solidFill>
                <a:latin typeface="Helvetica Neue"/>
                <a:ea typeface="Helvetica Neue"/>
                <a:cs typeface="Helvetica Neue"/>
                <a:sym typeface="Helvetica Neue"/>
              </a:defRPr>
            </a:lvl5pPr>
            <a:lvl6pPr indent="0" lvl="5" marL="0" rtl="0" algn="r">
              <a:lnSpc>
                <a:spcPct val="100000"/>
              </a:lnSpc>
              <a:spcBef>
                <a:spcPts val="0"/>
              </a:spcBef>
              <a:spcAft>
                <a:spcPts val="0"/>
              </a:spcAft>
              <a:buClr>
                <a:srgbClr val="999999"/>
              </a:buClr>
              <a:buSzPts val="800"/>
              <a:buFont typeface="Helvetica Neue"/>
              <a:buNone/>
              <a:defRPr sz="800">
                <a:solidFill>
                  <a:srgbClr val="999999"/>
                </a:solidFill>
                <a:latin typeface="Helvetica Neue"/>
                <a:ea typeface="Helvetica Neue"/>
                <a:cs typeface="Helvetica Neue"/>
                <a:sym typeface="Helvetica Neue"/>
              </a:defRPr>
            </a:lvl6pPr>
            <a:lvl7pPr indent="0" lvl="6" marL="0" rtl="0" algn="r">
              <a:lnSpc>
                <a:spcPct val="100000"/>
              </a:lnSpc>
              <a:spcBef>
                <a:spcPts val="0"/>
              </a:spcBef>
              <a:spcAft>
                <a:spcPts val="0"/>
              </a:spcAft>
              <a:buClr>
                <a:srgbClr val="999999"/>
              </a:buClr>
              <a:buSzPts val="800"/>
              <a:buFont typeface="Helvetica Neue"/>
              <a:buNone/>
              <a:defRPr sz="800">
                <a:solidFill>
                  <a:srgbClr val="999999"/>
                </a:solidFill>
                <a:latin typeface="Helvetica Neue"/>
                <a:ea typeface="Helvetica Neue"/>
                <a:cs typeface="Helvetica Neue"/>
                <a:sym typeface="Helvetica Neue"/>
              </a:defRPr>
            </a:lvl7pPr>
            <a:lvl8pPr indent="0" lvl="7" marL="0" rtl="0" algn="r">
              <a:lnSpc>
                <a:spcPct val="100000"/>
              </a:lnSpc>
              <a:spcBef>
                <a:spcPts val="0"/>
              </a:spcBef>
              <a:spcAft>
                <a:spcPts val="0"/>
              </a:spcAft>
              <a:buClr>
                <a:srgbClr val="999999"/>
              </a:buClr>
              <a:buSzPts val="800"/>
              <a:buFont typeface="Helvetica Neue"/>
              <a:buNone/>
              <a:defRPr sz="800">
                <a:solidFill>
                  <a:srgbClr val="999999"/>
                </a:solidFill>
                <a:latin typeface="Helvetica Neue"/>
                <a:ea typeface="Helvetica Neue"/>
                <a:cs typeface="Helvetica Neue"/>
                <a:sym typeface="Helvetica Neue"/>
              </a:defRPr>
            </a:lvl8pPr>
            <a:lvl9pPr indent="0" lvl="8" marL="0" rtl="0" algn="r">
              <a:lnSpc>
                <a:spcPct val="100000"/>
              </a:lnSpc>
              <a:spcBef>
                <a:spcPts val="0"/>
              </a:spcBef>
              <a:spcAft>
                <a:spcPts val="0"/>
              </a:spcAft>
              <a:buClr>
                <a:srgbClr val="999999"/>
              </a:buClr>
              <a:buSzPts val="800"/>
              <a:buFont typeface="Helvetica Neue"/>
              <a:buNone/>
              <a:defRPr sz="800">
                <a:solidFill>
                  <a:srgbClr val="999999"/>
                </a:solidFill>
                <a:latin typeface="Helvetica Neue"/>
                <a:ea typeface="Helvetica Neue"/>
                <a:cs typeface="Helvetica Neue"/>
                <a:sym typeface="Helvetica Neue"/>
              </a:defRPr>
            </a:lvl9pPr>
          </a:lstStyle>
          <a:p>
            <a:pPr indent="0" lvl="0" marL="0" rtl="0" algn="r">
              <a:spcBef>
                <a:spcPts val="0"/>
              </a:spcBef>
              <a:spcAft>
                <a:spcPts val="0"/>
              </a:spcAft>
              <a:buNone/>
            </a:pPr>
            <a:fld id="{00000000-1234-1234-1234-123412341234}" type="slidenum">
              <a:rPr lang="en-US"/>
              <a:t>‹#›</a:t>
            </a:fld>
            <a:endParaRPr>
              <a:latin typeface="Inter Light"/>
              <a:ea typeface="Inter Light"/>
              <a:cs typeface="Inter Light"/>
              <a:sym typeface="Inter Light"/>
            </a:endParaRPr>
          </a:p>
        </p:txBody>
      </p:sp>
      <p:sp>
        <p:nvSpPr>
          <p:cNvPr id="76" name="Google Shape;76;p17"/>
          <p:cNvSpPr txBox="1"/>
          <p:nvPr/>
        </p:nvSpPr>
        <p:spPr>
          <a:xfrm>
            <a:off x="411550" y="4776099"/>
            <a:ext cx="3834300" cy="123000"/>
          </a:xfrm>
          <a:prstGeom prst="rect">
            <a:avLst/>
          </a:prstGeom>
          <a:noFill/>
          <a:ln>
            <a:noFill/>
          </a:ln>
        </p:spPr>
        <p:txBody>
          <a:bodyPr anchorCtr="0" anchor="b" bIns="0" lIns="0" spcFirstLastPara="1" rIns="0" wrap="square" tIns="0">
            <a:spAutoFit/>
          </a:bodyPr>
          <a:lstStyle/>
          <a:p>
            <a:pPr indent="0" lvl="0" marL="0" marR="0" rtl="0" algn="l">
              <a:lnSpc>
                <a:spcPct val="115000"/>
              </a:lnSpc>
              <a:spcBef>
                <a:spcPts val="0"/>
              </a:spcBef>
              <a:spcAft>
                <a:spcPts val="0"/>
              </a:spcAft>
              <a:buClr>
                <a:srgbClr val="434343"/>
              </a:buClr>
              <a:buSzPts val="800"/>
              <a:buFont typeface="Helvetica Neue"/>
              <a:buNone/>
            </a:pPr>
            <a:r>
              <a:rPr b="0" i="0" lang="en-US" sz="800" u="none" cap="none" strike="noStrike">
                <a:solidFill>
                  <a:srgbClr val="434343"/>
                </a:solidFill>
                <a:latin typeface="Helvetica Neue"/>
                <a:ea typeface="Helvetica Neue"/>
                <a:cs typeface="Helvetica Neue"/>
                <a:sym typeface="Helvetica Neue"/>
              </a:rPr>
              <a:t>© 2021 ThoughtWorks</a:t>
            </a:r>
            <a:endParaRPr sz="50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parator">
  <p:cSld name="TITLE_2">
    <p:bg>
      <p:bgPr>
        <a:solidFill>
          <a:schemeClr val="accent1"/>
        </a:solidFill>
      </p:bgPr>
    </p:bg>
    <p:spTree>
      <p:nvGrpSpPr>
        <p:cNvPr id="14" name="Shape 14"/>
        <p:cNvGrpSpPr/>
        <p:nvPr/>
      </p:nvGrpSpPr>
      <p:grpSpPr>
        <a:xfrm>
          <a:off x="0" y="0"/>
          <a:ext cx="0" cy="0"/>
          <a:chOff x="0" y="0"/>
          <a:chExt cx="0" cy="0"/>
        </a:xfrm>
      </p:grpSpPr>
      <p:sp>
        <p:nvSpPr>
          <p:cNvPr id="15" name="Google Shape;15;p3"/>
          <p:cNvSpPr txBox="1"/>
          <p:nvPr>
            <p:ph type="ctrTitle"/>
          </p:nvPr>
        </p:nvSpPr>
        <p:spPr>
          <a:xfrm>
            <a:off x="369000" y="365700"/>
            <a:ext cx="8463300" cy="3925800"/>
          </a:xfrm>
          <a:prstGeom prst="rect">
            <a:avLst/>
          </a:prstGeom>
        </p:spPr>
        <p:txBody>
          <a:bodyPr anchorCtr="0" anchor="ctr" bIns="0" lIns="0" spcFirstLastPara="1" rIns="0" wrap="square" tIns="0">
            <a:noAutofit/>
          </a:bodyPr>
          <a:lstStyle>
            <a:lvl1pPr lvl="0" rtl="0">
              <a:spcBef>
                <a:spcPts val="0"/>
              </a:spcBef>
              <a:spcAft>
                <a:spcPts val="0"/>
              </a:spcAft>
              <a:buClr>
                <a:schemeClr val="lt2"/>
              </a:buClr>
              <a:buSzPts val="3200"/>
              <a:buFont typeface="Noto Serif SC"/>
              <a:buNone/>
              <a:defRPr b="0" sz="3200">
                <a:solidFill>
                  <a:schemeClr val="lt2"/>
                </a:solidFill>
                <a:latin typeface="Noto Serif SC"/>
                <a:ea typeface="Noto Serif SC"/>
                <a:cs typeface="Noto Serif SC"/>
                <a:sym typeface="Noto Serif SC"/>
              </a:defRPr>
            </a:lvl1pPr>
            <a:lvl2pPr lvl="1" rtl="0" algn="ctr">
              <a:spcBef>
                <a:spcPts val="0"/>
              </a:spcBef>
              <a:spcAft>
                <a:spcPts val="0"/>
              </a:spcAft>
              <a:buSzPts val="5200"/>
              <a:buFont typeface="Noto Serif SC"/>
              <a:buNone/>
              <a:defRPr sz="5200">
                <a:latin typeface="Noto Serif SC"/>
                <a:ea typeface="Noto Serif SC"/>
                <a:cs typeface="Noto Serif SC"/>
                <a:sym typeface="Noto Serif SC"/>
              </a:defRPr>
            </a:lvl2pPr>
            <a:lvl3pPr lvl="2" rtl="0" algn="ctr">
              <a:spcBef>
                <a:spcPts val="0"/>
              </a:spcBef>
              <a:spcAft>
                <a:spcPts val="0"/>
              </a:spcAft>
              <a:buSzPts val="5200"/>
              <a:buFont typeface="Noto Serif SC"/>
              <a:buNone/>
              <a:defRPr sz="5200">
                <a:latin typeface="Noto Serif SC"/>
                <a:ea typeface="Noto Serif SC"/>
                <a:cs typeface="Noto Serif SC"/>
                <a:sym typeface="Noto Serif SC"/>
              </a:defRPr>
            </a:lvl3pPr>
            <a:lvl4pPr lvl="3" rtl="0" algn="ctr">
              <a:spcBef>
                <a:spcPts val="0"/>
              </a:spcBef>
              <a:spcAft>
                <a:spcPts val="0"/>
              </a:spcAft>
              <a:buSzPts val="5200"/>
              <a:buFont typeface="Noto Serif SC"/>
              <a:buNone/>
              <a:defRPr sz="5200">
                <a:latin typeface="Noto Serif SC"/>
                <a:ea typeface="Noto Serif SC"/>
                <a:cs typeface="Noto Serif SC"/>
                <a:sym typeface="Noto Serif SC"/>
              </a:defRPr>
            </a:lvl4pPr>
            <a:lvl5pPr lvl="4" rtl="0" algn="ctr">
              <a:spcBef>
                <a:spcPts val="0"/>
              </a:spcBef>
              <a:spcAft>
                <a:spcPts val="0"/>
              </a:spcAft>
              <a:buSzPts val="5200"/>
              <a:buFont typeface="Noto Serif SC"/>
              <a:buNone/>
              <a:defRPr sz="5200">
                <a:latin typeface="Noto Serif SC"/>
                <a:ea typeface="Noto Serif SC"/>
                <a:cs typeface="Noto Serif SC"/>
                <a:sym typeface="Noto Serif SC"/>
              </a:defRPr>
            </a:lvl5pPr>
            <a:lvl6pPr lvl="5" rtl="0" algn="ctr">
              <a:spcBef>
                <a:spcPts val="0"/>
              </a:spcBef>
              <a:spcAft>
                <a:spcPts val="0"/>
              </a:spcAft>
              <a:buSzPts val="5200"/>
              <a:buFont typeface="Noto Serif SC"/>
              <a:buNone/>
              <a:defRPr sz="5200">
                <a:latin typeface="Noto Serif SC"/>
                <a:ea typeface="Noto Serif SC"/>
                <a:cs typeface="Noto Serif SC"/>
                <a:sym typeface="Noto Serif SC"/>
              </a:defRPr>
            </a:lvl6pPr>
            <a:lvl7pPr lvl="6" rtl="0" algn="ctr">
              <a:spcBef>
                <a:spcPts val="0"/>
              </a:spcBef>
              <a:spcAft>
                <a:spcPts val="0"/>
              </a:spcAft>
              <a:buSzPts val="5200"/>
              <a:buFont typeface="Noto Serif SC"/>
              <a:buNone/>
              <a:defRPr sz="5200">
                <a:latin typeface="Noto Serif SC"/>
                <a:ea typeface="Noto Serif SC"/>
                <a:cs typeface="Noto Serif SC"/>
                <a:sym typeface="Noto Serif SC"/>
              </a:defRPr>
            </a:lvl7pPr>
            <a:lvl8pPr lvl="7" rtl="0" algn="ctr">
              <a:spcBef>
                <a:spcPts val="0"/>
              </a:spcBef>
              <a:spcAft>
                <a:spcPts val="0"/>
              </a:spcAft>
              <a:buSzPts val="5200"/>
              <a:buFont typeface="Noto Serif SC"/>
              <a:buNone/>
              <a:defRPr sz="5200">
                <a:latin typeface="Noto Serif SC"/>
                <a:ea typeface="Noto Serif SC"/>
                <a:cs typeface="Noto Serif SC"/>
                <a:sym typeface="Noto Serif SC"/>
              </a:defRPr>
            </a:lvl8pPr>
            <a:lvl9pPr lvl="8" rtl="0" algn="ctr">
              <a:spcBef>
                <a:spcPts val="0"/>
              </a:spcBef>
              <a:spcAft>
                <a:spcPts val="0"/>
              </a:spcAft>
              <a:buSzPts val="5200"/>
              <a:buFont typeface="Noto Serif SC"/>
              <a:buNone/>
              <a:defRPr sz="5200">
                <a:latin typeface="Noto Serif SC"/>
                <a:ea typeface="Noto Serif SC"/>
                <a:cs typeface="Noto Serif SC"/>
                <a:sym typeface="Noto Serif SC"/>
              </a:defRPr>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lgn="r">
              <a:buNone/>
              <a:defRPr sz="800">
                <a:solidFill>
                  <a:srgbClr val="999999"/>
                </a:solidFill>
                <a:latin typeface="Inter Light"/>
                <a:ea typeface="Inter Light"/>
                <a:cs typeface="Inter Light"/>
                <a:sym typeface="Inter Light"/>
              </a:defRPr>
            </a:lvl1pPr>
            <a:lvl2pPr lvl="1" rtl="0" algn="r">
              <a:buNone/>
              <a:defRPr sz="800">
                <a:solidFill>
                  <a:srgbClr val="999999"/>
                </a:solidFill>
                <a:latin typeface="Inter Light"/>
                <a:ea typeface="Inter Light"/>
                <a:cs typeface="Inter Light"/>
                <a:sym typeface="Inter Light"/>
              </a:defRPr>
            </a:lvl2pPr>
            <a:lvl3pPr lvl="2" rtl="0" algn="r">
              <a:buNone/>
              <a:defRPr sz="800">
                <a:solidFill>
                  <a:srgbClr val="999999"/>
                </a:solidFill>
                <a:latin typeface="Inter Light"/>
                <a:ea typeface="Inter Light"/>
                <a:cs typeface="Inter Light"/>
                <a:sym typeface="Inter Light"/>
              </a:defRPr>
            </a:lvl3pPr>
            <a:lvl4pPr lvl="3" rtl="0" algn="r">
              <a:buNone/>
              <a:defRPr sz="800">
                <a:solidFill>
                  <a:srgbClr val="999999"/>
                </a:solidFill>
                <a:latin typeface="Inter Light"/>
                <a:ea typeface="Inter Light"/>
                <a:cs typeface="Inter Light"/>
                <a:sym typeface="Inter Light"/>
              </a:defRPr>
            </a:lvl4pPr>
            <a:lvl5pPr lvl="4" rtl="0" algn="r">
              <a:buNone/>
              <a:defRPr sz="800">
                <a:solidFill>
                  <a:srgbClr val="999999"/>
                </a:solidFill>
                <a:latin typeface="Inter Light"/>
                <a:ea typeface="Inter Light"/>
                <a:cs typeface="Inter Light"/>
                <a:sym typeface="Inter Light"/>
              </a:defRPr>
            </a:lvl5pPr>
            <a:lvl6pPr lvl="5" rtl="0" algn="r">
              <a:buNone/>
              <a:defRPr sz="800">
                <a:solidFill>
                  <a:srgbClr val="999999"/>
                </a:solidFill>
                <a:latin typeface="Inter Light"/>
                <a:ea typeface="Inter Light"/>
                <a:cs typeface="Inter Light"/>
                <a:sym typeface="Inter Light"/>
              </a:defRPr>
            </a:lvl6pPr>
            <a:lvl7pPr lvl="6" rtl="0" algn="r">
              <a:buNone/>
              <a:defRPr sz="800">
                <a:solidFill>
                  <a:srgbClr val="999999"/>
                </a:solidFill>
                <a:latin typeface="Inter Light"/>
                <a:ea typeface="Inter Light"/>
                <a:cs typeface="Inter Light"/>
                <a:sym typeface="Inter Light"/>
              </a:defRPr>
            </a:lvl7pPr>
            <a:lvl8pPr lvl="7" rtl="0" algn="r">
              <a:buNone/>
              <a:defRPr sz="800">
                <a:solidFill>
                  <a:srgbClr val="999999"/>
                </a:solidFill>
                <a:latin typeface="Inter Light"/>
                <a:ea typeface="Inter Light"/>
                <a:cs typeface="Inter Light"/>
                <a:sym typeface="Inter Light"/>
              </a:defRPr>
            </a:lvl8pPr>
            <a:lvl9pPr lvl="8" rtl="0" algn="r">
              <a:buNone/>
              <a:defRPr sz="800">
                <a:solidFill>
                  <a:srgbClr val="999999"/>
                </a:solidFill>
                <a:latin typeface="Inter Light"/>
                <a:ea typeface="Inter Light"/>
                <a:cs typeface="Inter Light"/>
                <a:sym typeface="Inter Light"/>
              </a:defRPr>
            </a:lvl9pPr>
          </a:lstStyle>
          <a:p>
            <a:pPr indent="0" lvl="0" marL="0" rtl="0" algn="r">
              <a:spcBef>
                <a:spcPts val="0"/>
              </a:spcBef>
              <a:spcAft>
                <a:spcPts val="0"/>
              </a:spcAft>
              <a:buNone/>
            </a:pPr>
            <a:fld id="{00000000-1234-1234-1234-123412341234}" type="slidenum">
              <a:rPr lang="en-US"/>
              <a:t>‹#›</a:t>
            </a:fld>
            <a:endParaRPr sz="700"/>
          </a:p>
        </p:txBody>
      </p:sp>
      <p:pic>
        <p:nvPicPr>
          <p:cNvPr id="17" name="Google Shape;17;p3"/>
          <p:cNvPicPr preferRelativeResize="0"/>
          <p:nvPr/>
        </p:nvPicPr>
        <p:blipFill>
          <a:blip r:embed="rId2">
            <a:alphaModFix/>
          </a:blip>
          <a:stretch>
            <a:fillRect/>
          </a:stretch>
        </p:blipFill>
        <p:spPr>
          <a:xfrm>
            <a:off x="368996" y="4291547"/>
            <a:ext cx="1583782" cy="255525"/>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ver partnership logo">
  <p:cSld name="TITLE_1">
    <p:bg>
      <p:bgPr>
        <a:solidFill>
          <a:srgbClr val="FFFFFF"/>
        </a:solidFill>
      </p:bgPr>
    </p:bg>
    <p:spTree>
      <p:nvGrpSpPr>
        <p:cNvPr id="18" name="Shape 18"/>
        <p:cNvGrpSpPr/>
        <p:nvPr/>
      </p:nvGrpSpPr>
      <p:grpSpPr>
        <a:xfrm>
          <a:off x="0" y="0"/>
          <a:ext cx="0" cy="0"/>
          <a:chOff x="0" y="0"/>
          <a:chExt cx="0" cy="0"/>
        </a:xfrm>
      </p:grpSpPr>
      <p:sp>
        <p:nvSpPr>
          <p:cNvPr id="19" name="Google Shape;19;p4"/>
          <p:cNvSpPr txBox="1"/>
          <p:nvPr>
            <p:ph type="ctrTitle"/>
          </p:nvPr>
        </p:nvSpPr>
        <p:spPr>
          <a:xfrm>
            <a:off x="369000" y="1289125"/>
            <a:ext cx="3984600" cy="2007300"/>
          </a:xfrm>
          <a:prstGeom prst="rect">
            <a:avLst/>
          </a:prstGeom>
        </p:spPr>
        <p:txBody>
          <a:bodyPr anchorCtr="0" anchor="b" bIns="0" lIns="0" spcFirstLastPara="1" rIns="0" wrap="square" tIns="0">
            <a:noAutofit/>
          </a:bodyPr>
          <a:lstStyle>
            <a:lvl1pPr lvl="0" rtl="0">
              <a:spcBef>
                <a:spcPts val="0"/>
              </a:spcBef>
              <a:spcAft>
                <a:spcPts val="0"/>
              </a:spcAft>
              <a:buClr>
                <a:srgbClr val="000000"/>
              </a:buClr>
              <a:buSzPts val="3200"/>
              <a:buFont typeface="Noto Serif SC"/>
              <a:buNone/>
              <a:defRPr b="0" sz="3200">
                <a:solidFill>
                  <a:srgbClr val="000000"/>
                </a:solidFill>
                <a:latin typeface="Noto Serif SC"/>
                <a:ea typeface="Noto Serif SC"/>
                <a:cs typeface="Noto Serif SC"/>
                <a:sym typeface="Noto Serif SC"/>
              </a:defRPr>
            </a:lvl1pPr>
            <a:lvl2pPr lvl="1" rtl="0" algn="ctr">
              <a:spcBef>
                <a:spcPts val="0"/>
              </a:spcBef>
              <a:spcAft>
                <a:spcPts val="0"/>
              </a:spcAft>
              <a:buSzPts val="3200"/>
              <a:buFont typeface="Noto Serif SC"/>
              <a:buNone/>
              <a:defRPr sz="3200">
                <a:latin typeface="Noto Serif SC"/>
                <a:ea typeface="Noto Serif SC"/>
                <a:cs typeface="Noto Serif SC"/>
                <a:sym typeface="Noto Serif SC"/>
              </a:defRPr>
            </a:lvl2pPr>
            <a:lvl3pPr lvl="2" rtl="0" algn="ctr">
              <a:spcBef>
                <a:spcPts val="0"/>
              </a:spcBef>
              <a:spcAft>
                <a:spcPts val="0"/>
              </a:spcAft>
              <a:buSzPts val="3200"/>
              <a:buFont typeface="Noto Serif SC"/>
              <a:buNone/>
              <a:defRPr sz="3200">
                <a:latin typeface="Noto Serif SC"/>
                <a:ea typeface="Noto Serif SC"/>
                <a:cs typeface="Noto Serif SC"/>
                <a:sym typeface="Noto Serif SC"/>
              </a:defRPr>
            </a:lvl3pPr>
            <a:lvl4pPr lvl="3" rtl="0" algn="ctr">
              <a:spcBef>
                <a:spcPts val="0"/>
              </a:spcBef>
              <a:spcAft>
                <a:spcPts val="0"/>
              </a:spcAft>
              <a:buSzPts val="3200"/>
              <a:buFont typeface="Noto Serif SC"/>
              <a:buNone/>
              <a:defRPr sz="3200">
                <a:latin typeface="Noto Serif SC"/>
                <a:ea typeface="Noto Serif SC"/>
                <a:cs typeface="Noto Serif SC"/>
                <a:sym typeface="Noto Serif SC"/>
              </a:defRPr>
            </a:lvl4pPr>
            <a:lvl5pPr lvl="4" rtl="0" algn="ctr">
              <a:spcBef>
                <a:spcPts val="0"/>
              </a:spcBef>
              <a:spcAft>
                <a:spcPts val="0"/>
              </a:spcAft>
              <a:buSzPts val="3200"/>
              <a:buFont typeface="Noto Serif SC"/>
              <a:buNone/>
              <a:defRPr sz="3200">
                <a:latin typeface="Noto Serif SC"/>
                <a:ea typeface="Noto Serif SC"/>
                <a:cs typeface="Noto Serif SC"/>
                <a:sym typeface="Noto Serif SC"/>
              </a:defRPr>
            </a:lvl5pPr>
            <a:lvl6pPr lvl="5" rtl="0" algn="ctr">
              <a:spcBef>
                <a:spcPts val="0"/>
              </a:spcBef>
              <a:spcAft>
                <a:spcPts val="0"/>
              </a:spcAft>
              <a:buSzPts val="3200"/>
              <a:buFont typeface="Noto Serif SC"/>
              <a:buNone/>
              <a:defRPr sz="3200">
                <a:latin typeface="Noto Serif SC"/>
                <a:ea typeface="Noto Serif SC"/>
                <a:cs typeface="Noto Serif SC"/>
                <a:sym typeface="Noto Serif SC"/>
              </a:defRPr>
            </a:lvl6pPr>
            <a:lvl7pPr lvl="6" rtl="0" algn="ctr">
              <a:spcBef>
                <a:spcPts val="0"/>
              </a:spcBef>
              <a:spcAft>
                <a:spcPts val="0"/>
              </a:spcAft>
              <a:buSzPts val="3200"/>
              <a:buFont typeface="Noto Serif SC"/>
              <a:buNone/>
              <a:defRPr sz="3200">
                <a:latin typeface="Noto Serif SC"/>
                <a:ea typeface="Noto Serif SC"/>
                <a:cs typeface="Noto Serif SC"/>
                <a:sym typeface="Noto Serif SC"/>
              </a:defRPr>
            </a:lvl7pPr>
            <a:lvl8pPr lvl="7" rtl="0" algn="ctr">
              <a:spcBef>
                <a:spcPts val="0"/>
              </a:spcBef>
              <a:spcAft>
                <a:spcPts val="0"/>
              </a:spcAft>
              <a:buSzPts val="3200"/>
              <a:buFont typeface="Noto Serif SC"/>
              <a:buNone/>
              <a:defRPr sz="3200">
                <a:latin typeface="Noto Serif SC"/>
                <a:ea typeface="Noto Serif SC"/>
                <a:cs typeface="Noto Serif SC"/>
                <a:sym typeface="Noto Serif SC"/>
              </a:defRPr>
            </a:lvl8pPr>
            <a:lvl9pPr lvl="8" rtl="0" algn="ctr">
              <a:spcBef>
                <a:spcPts val="0"/>
              </a:spcBef>
              <a:spcAft>
                <a:spcPts val="0"/>
              </a:spcAft>
              <a:buSzPts val="3200"/>
              <a:buFont typeface="Noto Serif SC"/>
              <a:buNone/>
              <a:defRPr sz="3200">
                <a:latin typeface="Noto Serif SC"/>
                <a:ea typeface="Noto Serif SC"/>
                <a:cs typeface="Noto Serif SC"/>
                <a:sym typeface="Noto Serif SC"/>
              </a:defRPr>
            </a:lvl9pPr>
          </a:lstStyle>
          <a:p/>
        </p:txBody>
      </p:sp>
      <p:sp>
        <p:nvSpPr>
          <p:cNvPr id="20" name="Google Shape;20;p4"/>
          <p:cNvSpPr txBox="1"/>
          <p:nvPr>
            <p:ph idx="1" type="subTitle"/>
          </p:nvPr>
        </p:nvSpPr>
        <p:spPr>
          <a:xfrm>
            <a:off x="369000" y="3476925"/>
            <a:ext cx="4077300" cy="792600"/>
          </a:xfrm>
          <a:prstGeom prst="rect">
            <a:avLst/>
          </a:prstGeom>
        </p:spPr>
        <p:txBody>
          <a:bodyPr anchorCtr="0" anchor="t" bIns="0" lIns="0" spcFirstLastPara="1" rIns="0" wrap="square" tIns="0">
            <a:normAutofit/>
          </a:bodyPr>
          <a:lstStyle>
            <a:lvl1pPr lvl="0" rtl="0">
              <a:lnSpc>
                <a:spcPct val="100000"/>
              </a:lnSpc>
              <a:spcBef>
                <a:spcPts val="0"/>
              </a:spcBef>
              <a:spcAft>
                <a:spcPts val="0"/>
              </a:spcAft>
              <a:buClr>
                <a:srgbClr val="000000"/>
              </a:buClr>
              <a:buSzPts val="2000"/>
              <a:buFont typeface="Noto Sans SC"/>
              <a:buNone/>
              <a:defRPr b="1" sz="2000">
                <a:solidFill>
                  <a:srgbClr val="000000"/>
                </a:solidFill>
                <a:latin typeface="Noto Sans SC"/>
                <a:ea typeface="Noto Sans SC"/>
                <a:cs typeface="Noto Sans SC"/>
                <a:sym typeface="Noto Sans SC"/>
              </a:defRPr>
            </a:lvl1pPr>
            <a:lvl2pPr lvl="1" rtl="0" algn="ctr">
              <a:lnSpc>
                <a:spcPct val="100000"/>
              </a:lnSpc>
              <a:spcBef>
                <a:spcPts val="0"/>
              </a:spcBef>
              <a:spcAft>
                <a:spcPts val="0"/>
              </a:spcAft>
              <a:buSzPts val="2800"/>
              <a:buFont typeface="Noto Sans SC"/>
              <a:buNone/>
              <a:defRPr b="1" sz="2800">
                <a:latin typeface="Noto Sans SC"/>
                <a:ea typeface="Noto Sans SC"/>
                <a:cs typeface="Noto Sans SC"/>
                <a:sym typeface="Noto Sans SC"/>
              </a:defRPr>
            </a:lvl2pPr>
            <a:lvl3pPr lvl="2" rtl="0" algn="ctr">
              <a:lnSpc>
                <a:spcPct val="100000"/>
              </a:lnSpc>
              <a:spcBef>
                <a:spcPts val="0"/>
              </a:spcBef>
              <a:spcAft>
                <a:spcPts val="0"/>
              </a:spcAft>
              <a:buSzPts val="2800"/>
              <a:buFont typeface="Noto Sans SC"/>
              <a:buNone/>
              <a:defRPr b="1" sz="2800">
                <a:latin typeface="Noto Sans SC"/>
                <a:ea typeface="Noto Sans SC"/>
                <a:cs typeface="Noto Sans SC"/>
                <a:sym typeface="Noto Sans SC"/>
              </a:defRPr>
            </a:lvl3pPr>
            <a:lvl4pPr lvl="3" rtl="0" algn="ctr">
              <a:lnSpc>
                <a:spcPct val="100000"/>
              </a:lnSpc>
              <a:spcBef>
                <a:spcPts val="0"/>
              </a:spcBef>
              <a:spcAft>
                <a:spcPts val="0"/>
              </a:spcAft>
              <a:buSzPts val="2800"/>
              <a:buFont typeface="Noto Sans SC"/>
              <a:buNone/>
              <a:defRPr b="1" sz="2800">
                <a:latin typeface="Noto Sans SC"/>
                <a:ea typeface="Noto Sans SC"/>
                <a:cs typeface="Noto Sans SC"/>
                <a:sym typeface="Noto Sans SC"/>
              </a:defRPr>
            </a:lvl4pPr>
            <a:lvl5pPr lvl="4" rtl="0" algn="ctr">
              <a:lnSpc>
                <a:spcPct val="100000"/>
              </a:lnSpc>
              <a:spcBef>
                <a:spcPts val="0"/>
              </a:spcBef>
              <a:spcAft>
                <a:spcPts val="0"/>
              </a:spcAft>
              <a:buSzPts val="2800"/>
              <a:buFont typeface="Noto Sans SC"/>
              <a:buNone/>
              <a:defRPr b="1" sz="2800">
                <a:latin typeface="Noto Sans SC"/>
                <a:ea typeface="Noto Sans SC"/>
                <a:cs typeface="Noto Sans SC"/>
                <a:sym typeface="Noto Sans SC"/>
              </a:defRPr>
            </a:lvl5pPr>
            <a:lvl6pPr lvl="5" rtl="0" algn="ctr">
              <a:lnSpc>
                <a:spcPct val="100000"/>
              </a:lnSpc>
              <a:spcBef>
                <a:spcPts val="0"/>
              </a:spcBef>
              <a:spcAft>
                <a:spcPts val="0"/>
              </a:spcAft>
              <a:buSzPts val="2800"/>
              <a:buFont typeface="Noto Sans SC"/>
              <a:buNone/>
              <a:defRPr b="1" sz="2800">
                <a:latin typeface="Noto Sans SC"/>
                <a:ea typeface="Noto Sans SC"/>
                <a:cs typeface="Noto Sans SC"/>
                <a:sym typeface="Noto Sans SC"/>
              </a:defRPr>
            </a:lvl6pPr>
            <a:lvl7pPr lvl="6" rtl="0" algn="ctr">
              <a:lnSpc>
                <a:spcPct val="100000"/>
              </a:lnSpc>
              <a:spcBef>
                <a:spcPts val="0"/>
              </a:spcBef>
              <a:spcAft>
                <a:spcPts val="0"/>
              </a:spcAft>
              <a:buSzPts val="2800"/>
              <a:buFont typeface="Noto Sans SC"/>
              <a:buNone/>
              <a:defRPr b="1" sz="2800">
                <a:latin typeface="Noto Sans SC"/>
                <a:ea typeface="Noto Sans SC"/>
                <a:cs typeface="Noto Sans SC"/>
                <a:sym typeface="Noto Sans SC"/>
              </a:defRPr>
            </a:lvl7pPr>
            <a:lvl8pPr lvl="7" rtl="0" algn="ctr">
              <a:lnSpc>
                <a:spcPct val="100000"/>
              </a:lnSpc>
              <a:spcBef>
                <a:spcPts val="0"/>
              </a:spcBef>
              <a:spcAft>
                <a:spcPts val="0"/>
              </a:spcAft>
              <a:buSzPts val="2800"/>
              <a:buFont typeface="Noto Sans SC"/>
              <a:buNone/>
              <a:defRPr b="1" sz="2800">
                <a:latin typeface="Noto Sans SC"/>
                <a:ea typeface="Noto Sans SC"/>
                <a:cs typeface="Noto Sans SC"/>
                <a:sym typeface="Noto Sans SC"/>
              </a:defRPr>
            </a:lvl8pPr>
            <a:lvl9pPr lvl="8" rtl="0" algn="ctr">
              <a:lnSpc>
                <a:spcPct val="100000"/>
              </a:lnSpc>
              <a:spcBef>
                <a:spcPts val="0"/>
              </a:spcBef>
              <a:spcAft>
                <a:spcPts val="0"/>
              </a:spcAft>
              <a:buSzPts val="2800"/>
              <a:buFont typeface="Noto Sans SC"/>
              <a:buNone/>
              <a:defRPr b="1" sz="2800">
                <a:latin typeface="Noto Sans SC"/>
                <a:ea typeface="Noto Sans SC"/>
                <a:cs typeface="Noto Sans SC"/>
                <a:sym typeface="Noto Sans SC"/>
              </a:defRPr>
            </a:lvl9pPr>
          </a:lstStyle>
          <a:p/>
        </p:txBody>
      </p:sp>
      <p:sp>
        <p:nvSpPr>
          <p:cNvPr id="21" name="Google Shape;21;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pic>
        <p:nvPicPr>
          <p:cNvPr id="22" name="Google Shape;22;p4"/>
          <p:cNvPicPr preferRelativeResize="0"/>
          <p:nvPr/>
        </p:nvPicPr>
        <p:blipFill>
          <a:blip r:embed="rId2">
            <a:alphaModFix/>
          </a:blip>
          <a:stretch>
            <a:fillRect/>
          </a:stretch>
        </p:blipFill>
        <p:spPr>
          <a:xfrm>
            <a:off x="369000" y="365703"/>
            <a:ext cx="1583820" cy="255525"/>
          </a:xfrm>
          <a:prstGeom prst="rect">
            <a:avLst/>
          </a:prstGeom>
          <a:noFill/>
          <a:ln>
            <a:noFill/>
          </a:ln>
        </p:spPr>
      </p:pic>
    </p:spTree>
  </p:cSld>
  <p:clrMapOvr>
    <a:masterClrMapping/>
  </p:clrMapOvr>
  <p:extLst>
    <p:ext uri="{DCECCB84-F9BA-43D5-87BE-67443E8EF086}">
      <p15:sldGuideLst>
        <p15:guide id="1" pos="2880">
          <p15:clr>
            <a:srgbClr val="FA7B17"/>
          </p15:clr>
        </p15:guide>
      </p15:sldGuideLst>
    </p:ext>
  </p:extLs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ver partnership logo title only">
  <p:cSld name="TITLE_1_1">
    <p:bg>
      <p:bgPr>
        <a:solidFill>
          <a:srgbClr val="FFFFFF"/>
        </a:solidFill>
      </p:bgPr>
    </p:bg>
    <p:spTree>
      <p:nvGrpSpPr>
        <p:cNvPr id="23" name="Shape 23"/>
        <p:cNvGrpSpPr/>
        <p:nvPr/>
      </p:nvGrpSpPr>
      <p:grpSpPr>
        <a:xfrm>
          <a:off x="0" y="0"/>
          <a:ext cx="0" cy="0"/>
          <a:chOff x="0" y="0"/>
          <a:chExt cx="0" cy="0"/>
        </a:xfrm>
      </p:grpSpPr>
      <p:sp>
        <p:nvSpPr>
          <p:cNvPr id="24" name="Google Shape;24;p5"/>
          <p:cNvSpPr txBox="1"/>
          <p:nvPr>
            <p:ph type="ctrTitle"/>
          </p:nvPr>
        </p:nvSpPr>
        <p:spPr>
          <a:xfrm>
            <a:off x="369000" y="1289125"/>
            <a:ext cx="3986700" cy="3099900"/>
          </a:xfrm>
          <a:prstGeom prst="rect">
            <a:avLst/>
          </a:prstGeom>
        </p:spPr>
        <p:txBody>
          <a:bodyPr anchorCtr="0" anchor="b" bIns="0" lIns="0" spcFirstLastPara="1" rIns="0" wrap="square" tIns="0">
            <a:noAutofit/>
          </a:bodyPr>
          <a:lstStyle>
            <a:lvl1pPr lvl="0" rtl="0">
              <a:spcBef>
                <a:spcPts val="0"/>
              </a:spcBef>
              <a:spcAft>
                <a:spcPts val="0"/>
              </a:spcAft>
              <a:buClr>
                <a:srgbClr val="000000"/>
              </a:buClr>
              <a:buSzPts val="3200"/>
              <a:buFont typeface="Noto Serif SC"/>
              <a:buNone/>
              <a:defRPr b="0" sz="3200">
                <a:solidFill>
                  <a:srgbClr val="000000"/>
                </a:solidFill>
                <a:latin typeface="Noto Serif SC"/>
                <a:ea typeface="Noto Serif SC"/>
                <a:cs typeface="Noto Serif SC"/>
                <a:sym typeface="Noto Serif SC"/>
              </a:defRPr>
            </a:lvl1pPr>
            <a:lvl2pPr lvl="1" rtl="0" algn="ctr">
              <a:spcBef>
                <a:spcPts val="0"/>
              </a:spcBef>
              <a:spcAft>
                <a:spcPts val="0"/>
              </a:spcAft>
              <a:buSzPts val="3200"/>
              <a:buFont typeface="Noto Serif SC"/>
              <a:buNone/>
              <a:defRPr sz="3200">
                <a:latin typeface="Noto Serif SC"/>
                <a:ea typeface="Noto Serif SC"/>
                <a:cs typeface="Noto Serif SC"/>
                <a:sym typeface="Noto Serif SC"/>
              </a:defRPr>
            </a:lvl2pPr>
            <a:lvl3pPr lvl="2" rtl="0" algn="ctr">
              <a:spcBef>
                <a:spcPts val="0"/>
              </a:spcBef>
              <a:spcAft>
                <a:spcPts val="0"/>
              </a:spcAft>
              <a:buSzPts val="3200"/>
              <a:buFont typeface="Noto Serif SC"/>
              <a:buNone/>
              <a:defRPr sz="3200">
                <a:latin typeface="Noto Serif SC"/>
                <a:ea typeface="Noto Serif SC"/>
                <a:cs typeface="Noto Serif SC"/>
                <a:sym typeface="Noto Serif SC"/>
              </a:defRPr>
            </a:lvl3pPr>
            <a:lvl4pPr lvl="3" rtl="0" algn="ctr">
              <a:spcBef>
                <a:spcPts val="0"/>
              </a:spcBef>
              <a:spcAft>
                <a:spcPts val="0"/>
              </a:spcAft>
              <a:buSzPts val="3200"/>
              <a:buFont typeface="Noto Serif SC"/>
              <a:buNone/>
              <a:defRPr sz="3200">
                <a:latin typeface="Noto Serif SC"/>
                <a:ea typeface="Noto Serif SC"/>
                <a:cs typeface="Noto Serif SC"/>
                <a:sym typeface="Noto Serif SC"/>
              </a:defRPr>
            </a:lvl4pPr>
            <a:lvl5pPr lvl="4" rtl="0" algn="ctr">
              <a:spcBef>
                <a:spcPts val="0"/>
              </a:spcBef>
              <a:spcAft>
                <a:spcPts val="0"/>
              </a:spcAft>
              <a:buSzPts val="3200"/>
              <a:buFont typeface="Noto Serif SC"/>
              <a:buNone/>
              <a:defRPr sz="3200">
                <a:latin typeface="Noto Serif SC"/>
                <a:ea typeface="Noto Serif SC"/>
                <a:cs typeface="Noto Serif SC"/>
                <a:sym typeface="Noto Serif SC"/>
              </a:defRPr>
            </a:lvl5pPr>
            <a:lvl6pPr lvl="5" rtl="0" algn="ctr">
              <a:spcBef>
                <a:spcPts val="0"/>
              </a:spcBef>
              <a:spcAft>
                <a:spcPts val="0"/>
              </a:spcAft>
              <a:buSzPts val="3200"/>
              <a:buFont typeface="Noto Serif SC"/>
              <a:buNone/>
              <a:defRPr sz="3200">
                <a:latin typeface="Noto Serif SC"/>
                <a:ea typeface="Noto Serif SC"/>
                <a:cs typeface="Noto Serif SC"/>
                <a:sym typeface="Noto Serif SC"/>
              </a:defRPr>
            </a:lvl6pPr>
            <a:lvl7pPr lvl="6" rtl="0" algn="ctr">
              <a:spcBef>
                <a:spcPts val="0"/>
              </a:spcBef>
              <a:spcAft>
                <a:spcPts val="0"/>
              </a:spcAft>
              <a:buSzPts val="3200"/>
              <a:buFont typeface="Noto Serif SC"/>
              <a:buNone/>
              <a:defRPr sz="3200">
                <a:latin typeface="Noto Serif SC"/>
                <a:ea typeface="Noto Serif SC"/>
                <a:cs typeface="Noto Serif SC"/>
                <a:sym typeface="Noto Serif SC"/>
              </a:defRPr>
            </a:lvl7pPr>
            <a:lvl8pPr lvl="7" rtl="0" algn="ctr">
              <a:spcBef>
                <a:spcPts val="0"/>
              </a:spcBef>
              <a:spcAft>
                <a:spcPts val="0"/>
              </a:spcAft>
              <a:buSzPts val="3200"/>
              <a:buFont typeface="Noto Serif SC"/>
              <a:buNone/>
              <a:defRPr sz="3200">
                <a:latin typeface="Noto Serif SC"/>
                <a:ea typeface="Noto Serif SC"/>
                <a:cs typeface="Noto Serif SC"/>
                <a:sym typeface="Noto Serif SC"/>
              </a:defRPr>
            </a:lvl8pPr>
            <a:lvl9pPr lvl="8" rtl="0" algn="ctr">
              <a:spcBef>
                <a:spcPts val="0"/>
              </a:spcBef>
              <a:spcAft>
                <a:spcPts val="0"/>
              </a:spcAft>
              <a:buSzPts val="3200"/>
              <a:buFont typeface="Noto Serif SC"/>
              <a:buNone/>
              <a:defRPr sz="3200">
                <a:latin typeface="Noto Serif SC"/>
                <a:ea typeface="Noto Serif SC"/>
                <a:cs typeface="Noto Serif SC"/>
                <a:sym typeface="Noto Serif SC"/>
              </a:defRPr>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pic>
        <p:nvPicPr>
          <p:cNvPr id="26" name="Google Shape;26;p5"/>
          <p:cNvPicPr preferRelativeResize="0"/>
          <p:nvPr/>
        </p:nvPicPr>
        <p:blipFill>
          <a:blip r:embed="rId2">
            <a:alphaModFix/>
          </a:blip>
          <a:stretch>
            <a:fillRect/>
          </a:stretch>
        </p:blipFill>
        <p:spPr>
          <a:xfrm>
            <a:off x="369000" y="365703"/>
            <a:ext cx="1583820" cy="255525"/>
          </a:xfrm>
          <a:prstGeom prst="rect">
            <a:avLst/>
          </a:prstGeom>
          <a:noFill/>
          <a:ln>
            <a:noFill/>
          </a:ln>
        </p:spPr>
      </p:pic>
    </p:spTree>
  </p:cSld>
  <p:clrMapOvr>
    <a:masterClrMapping/>
  </p:clrMapOvr>
  <p:extLst>
    <p:ext uri="{DCECCB84-F9BA-43D5-87BE-67443E8EF086}">
      <p15:sldGuideLst>
        <p15:guide id="1" pos="2880">
          <p15:clr>
            <a:srgbClr val="FA7B17"/>
          </p15:clr>
        </p15:guide>
      </p15:sldGuideLst>
    </p:ext>
  </p:extLs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image">
  <p:cSld name="CUSTOM">
    <p:spTree>
      <p:nvGrpSpPr>
        <p:cNvPr id="27" name="Shape 27"/>
        <p:cNvGrpSpPr/>
        <p:nvPr/>
      </p:nvGrpSpPr>
      <p:grpSpPr>
        <a:xfrm>
          <a:off x="0" y="0"/>
          <a:ext cx="0" cy="0"/>
          <a:chOff x="0" y="0"/>
          <a:chExt cx="0" cy="0"/>
        </a:xfrm>
      </p:grpSpPr>
      <p:sp>
        <p:nvSpPr>
          <p:cNvPr id="28" name="Google Shape;28;p6"/>
          <p:cNvSpPr txBox="1"/>
          <p:nvPr>
            <p:ph type="title"/>
          </p:nvPr>
        </p:nvSpPr>
        <p:spPr>
          <a:xfrm>
            <a:off x="4938300" y="365700"/>
            <a:ext cx="3836700" cy="3716700"/>
          </a:xfrm>
          <a:prstGeom prst="rect">
            <a:avLst/>
          </a:prstGeom>
        </p:spPr>
        <p:txBody>
          <a:bodyPr anchorCtr="0" anchor="b" bIns="0" lIns="0" spcFirstLastPara="1" rIns="0" wrap="square" tIns="0">
            <a:noAutofit/>
          </a:bodyPr>
          <a:lstStyle>
            <a:lvl1pPr lvl="0">
              <a:spcBef>
                <a:spcPts val="0"/>
              </a:spcBef>
              <a:spcAft>
                <a:spcPts val="0"/>
              </a:spcAft>
              <a:buSzPts val="2800"/>
              <a:buFont typeface="Noto Serif SC"/>
              <a:buNone/>
              <a:defRPr b="0">
                <a:latin typeface="Noto Serif SC"/>
                <a:ea typeface="Noto Serif SC"/>
                <a:cs typeface="Noto Serif SC"/>
                <a:sym typeface="Noto Serif SC"/>
              </a:defRPr>
            </a:lvl1pPr>
            <a:lvl2pPr lvl="1">
              <a:spcBef>
                <a:spcPts val="0"/>
              </a:spcBef>
              <a:spcAft>
                <a:spcPts val="0"/>
              </a:spcAft>
              <a:buSzPts val="2800"/>
              <a:buFont typeface="Noto Serif SC"/>
              <a:buNone/>
              <a:defRPr>
                <a:latin typeface="Noto Serif SC"/>
                <a:ea typeface="Noto Serif SC"/>
                <a:cs typeface="Noto Serif SC"/>
                <a:sym typeface="Noto Serif SC"/>
              </a:defRPr>
            </a:lvl2pPr>
            <a:lvl3pPr lvl="2">
              <a:spcBef>
                <a:spcPts val="0"/>
              </a:spcBef>
              <a:spcAft>
                <a:spcPts val="0"/>
              </a:spcAft>
              <a:buSzPts val="2800"/>
              <a:buFont typeface="Noto Serif SC"/>
              <a:buNone/>
              <a:defRPr>
                <a:latin typeface="Noto Serif SC"/>
                <a:ea typeface="Noto Serif SC"/>
                <a:cs typeface="Noto Serif SC"/>
                <a:sym typeface="Noto Serif SC"/>
              </a:defRPr>
            </a:lvl3pPr>
            <a:lvl4pPr lvl="3">
              <a:spcBef>
                <a:spcPts val="0"/>
              </a:spcBef>
              <a:spcAft>
                <a:spcPts val="0"/>
              </a:spcAft>
              <a:buSzPts val="2800"/>
              <a:buFont typeface="Noto Serif SC"/>
              <a:buNone/>
              <a:defRPr>
                <a:latin typeface="Noto Serif SC"/>
                <a:ea typeface="Noto Serif SC"/>
                <a:cs typeface="Noto Serif SC"/>
                <a:sym typeface="Noto Serif SC"/>
              </a:defRPr>
            </a:lvl4pPr>
            <a:lvl5pPr lvl="4">
              <a:spcBef>
                <a:spcPts val="0"/>
              </a:spcBef>
              <a:spcAft>
                <a:spcPts val="0"/>
              </a:spcAft>
              <a:buSzPts val="2800"/>
              <a:buFont typeface="Noto Serif SC"/>
              <a:buNone/>
              <a:defRPr>
                <a:latin typeface="Noto Serif SC"/>
                <a:ea typeface="Noto Serif SC"/>
                <a:cs typeface="Noto Serif SC"/>
                <a:sym typeface="Noto Serif SC"/>
              </a:defRPr>
            </a:lvl5pPr>
            <a:lvl6pPr lvl="5">
              <a:spcBef>
                <a:spcPts val="0"/>
              </a:spcBef>
              <a:spcAft>
                <a:spcPts val="0"/>
              </a:spcAft>
              <a:buSzPts val="2800"/>
              <a:buFont typeface="Noto Serif SC"/>
              <a:buNone/>
              <a:defRPr>
                <a:latin typeface="Noto Serif SC"/>
                <a:ea typeface="Noto Serif SC"/>
                <a:cs typeface="Noto Serif SC"/>
                <a:sym typeface="Noto Serif SC"/>
              </a:defRPr>
            </a:lvl6pPr>
            <a:lvl7pPr lvl="6">
              <a:spcBef>
                <a:spcPts val="0"/>
              </a:spcBef>
              <a:spcAft>
                <a:spcPts val="0"/>
              </a:spcAft>
              <a:buSzPts val="2800"/>
              <a:buFont typeface="Noto Serif SC"/>
              <a:buNone/>
              <a:defRPr>
                <a:latin typeface="Noto Serif SC"/>
                <a:ea typeface="Noto Serif SC"/>
                <a:cs typeface="Noto Serif SC"/>
                <a:sym typeface="Noto Serif SC"/>
              </a:defRPr>
            </a:lvl7pPr>
            <a:lvl8pPr lvl="7">
              <a:spcBef>
                <a:spcPts val="0"/>
              </a:spcBef>
              <a:spcAft>
                <a:spcPts val="0"/>
              </a:spcAft>
              <a:buSzPts val="2800"/>
              <a:buFont typeface="Noto Serif SC"/>
              <a:buNone/>
              <a:defRPr>
                <a:latin typeface="Noto Serif SC"/>
                <a:ea typeface="Noto Serif SC"/>
                <a:cs typeface="Noto Serif SC"/>
                <a:sym typeface="Noto Serif SC"/>
              </a:defRPr>
            </a:lvl8pPr>
            <a:lvl9pPr lvl="8">
              <a:spcBef>
                <a:spcPts val="0"/>
              </a:spcBef>
              <a:spcAft>
                <a:spcPts val="0"/>
              </a:spcAft>
              <a:buSzPts val="2800"/>
              <a:buFont typeface="Noto Serif SC"/>
              <a:buNone/>
              <a:defRPr>
                <a:latin typeface="Noto Serif SC"/>
                <a:ea typeface="Noto Serif SC"/>
                <a:cs typeface="Noto Serif SC"/>
                <a:sym typeface="Noto Serif SC"/>
              </a:defRPr>
            </a:lvl9pPr>
          </a:lstStyle>
          <a:p/>
        </p:txBody>
      </p:sp>
      <p:sp>
        <p:nvSpPr>
          <p:cNvPr id="29" name="Google Shape;29;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sz="700"/>
          </a:p>
        </p:txBody>
      </p:sp>
      <p:sp>
        <p:nvSpPr>
          <p:cNvPr id="30" name="Google Shape;30;p6"/>
          <p:cNvSpPr txBox="1"/>
          <p:nvPr>
            <p:ph idx="1" type="subTitle"/>
          </p:nvPr>
        </p:nvSpPr>
        <p:spPr>
          <a:xfrm>
            <a:off x="4938300" y="4351200"/>
            <a:ext cx="3836700" cy="426600"/>
          </a:xfrm>
          <a:prstGeom prst="rect">
            <a:avLst/>
          </a:prstGeom>
        </p:spPr>
        <p:txBody>
          <a:bodyPr anchorCtr="0" anchor="t" bIns="0" lIns="0" spcFirstLastPara="1" rIns="0" wrap="square" tIns="0">
            <a:noAutofit/>
          </a:bodyPr>
          <a:lstStyle>
            <a:lvl1pPr lvl="0" rtl="0">
              <a:spcBef>
                <a:spcPts val="0"/>
              </a:spcBef>
              <a:spcAft>
                <a:spcPts val="0"/>
              </a:spcAft>
              <a:buClr>
                <a:srgbClr val="000000"/>
              </a:buClr>
              <a:buSzPts val="1600"/>
              <a:buFont typeface="Noto Sans SC"/>
              <a:buNone/>
              <a:defRPr b="1" sz="1600">
                <a:solidFill>
                  <a:srgbClr val="000000"/>
                </a:solidFill>
                <a:latin typeface="Noto Sans SC"/>
                <a:ea typeface="Noto Sans SC"/>
                <a:cs typeface="Noto Sans SC"/>
                <a:sym typeface="Noto Sans SC"/>
              </a:defRPr>
            </a:lvl1pPr>
            <a:lvl2pPr lvl="1" rtl="0">
              <a:spcBef>
                <a:spcPts val="0"/>
              </a:spcBef>
              <a:spcAft>
                <a:spcPts val="0"/>
              </a:spcAft>
              <a:buSzPts val="1200"/>
              <a:buFont typeface="Noto Sans SC"/>
              <a:buNone/>
              <a:defRPr b="1">
                <a:latin typeface="Noto Sans SC"/>
                <a:ea typeface="Noto Sans SC"/>
                <a:cs typeface="Noto Sans SC"/>
                <a:sym typeface="Noto Sans SC"/>
              </a:defRPr>
            </a:lvl2pPr>
            <a:lvl3pPr lvl="2" rtl="0">
              <a:spcBef>
                <a:spcPts val="0"/>
              </a:spcBef>
              <a:spcAft>
                <a:spcPts val="0"/>
              </a:spcAft>
              <a:buSzPts val="1200"/>
              <a:buFont typeface="Noto Sans SC"/>
              <a:buNone/>
              <a:defRPr b="1">
                <a:latin typeface="Noto Sans SC"/>
                <a:ea typeface="Noto Sans SC"/>
                <a:cs typeface="Noto Sans SC"/>
                <a:sym typeface="Noto Sans SC"/>
              </a:defRPr>
            </a:lvl3pPr>
            <a:lvl4pPr lvl="3" rtl="0">
              <a:spcBef>
                <a:spcPts val="0"/>
              </a:spcBef>
              <a:spcAft>
                <a:spcPts val="0"/>
              </a:spcAft>
              <a:buSzPts val="1200"/>
              <a:buFont typeface="Noto Sans SC"/>
              <a:buNone/>
              <a:defRPr b="1">
                <a:latin typeface="Noto Sans SC"/>
                <a:ea typeface="Noto Sans SC"/>
                <a:cs typeface="Noto Sans SC"/>
                <a:sym typeface="Noto Sans SC"/>
              </a:defRPr>
            </a:lvl4pPr>
            <a:lvl5pPr lvl="4" rtl="0">
              <a:spcBef>
                <a:spcPts val="0"/>
              </a:spcBef>
              <a:spcAft>
                <a:spcPts val="0"/>
              </a:spcAft>
              <a:buSzPts val="1200"/>
              <a:buFont typeface="Noto Sans SC"/>
              <a:buNone/>
              <a:defRPr b="1">
                <a:latin typeface="Noto Sans SC"/>
                <a:ea typeface="Noto Sans SC"/>
                <a:cs typeface="Noto Sans SC"/>
                <a:sym typeface="Noto Sans SC"/>
              </a:defRPr>
            </a:lvl5pPr>
            <a:lvl6pPr lvl="5" rtl="0">
              <a:spcBef>
                <a:spcPts val="0"/>
              </a:spcBef>
              <a:spcAft>
                <a:spcPts val="0"/>
              </a:spcAft>
              <a:buSzPts val="1200"/>
              <a:buFont typeface="Noto Sans SC"/>
              <a:buNone/>
              <a:defRPr b="1">
                <a:latin typeface="Noto Sans SC"/>
                <a:ea typeface="Noto Sans SC"/>
                <a:cs typeface="Noto Sans SC"/>
                <a:sym typeface="Noto Sans SC"/>
              </a:defRPr>
            </a:lvl6pPr>
            <a:lvl7pPr lvl="6" rtl="0">
              <a:spcBef>
                <a:spcPts val="0"/>
              </a:spcBef>
              <a:spcAft>
                <a:spcPts val="0"/>
              </a:spcAft>
              <a:buSzPts val="1200"/>
              <a:buFont typeface="Noto Sans SC"/>
              <a:buNone/>
              <a:defRPr b="1">
                <a:latin typeface="Noto Sans SC"/>
                <a:ea typeface="Noto Sans SC"/>
                <a:cs typeface="Noto Sans SC"/>
                <a:sym typeface="Noto Sans SC"/>
              </a:defRPr>
            </a:lvl7pPr>
            <a:lvl8pPr lvl="7" rtl="0">
              <a:spcBef>
                <a:spcPts val="0"/>
              </a:spcBef>
              <a:spcAft>
                <a:spcPts val="0"/>
              </a:spcAft>
              <a:buSzPts val="1200"/>
              <a:buFont typeface="Noto Sans SC"/>
              <a:buNone/>
              <a:defRPr b="1">
                <a:latin typeface="Noto Sans SC"/>
                <a:ea typeface="Noto Sans SC"/>
                <a:cs typeface="Noto Sans SC"/>
                <a:sym typeface="Noto Sans SC"/>
              </a:defRPr>
            </a:lvl8pPr>
            <a:lvl9pPr lvl="8" rtl="0">
              <a:spcBef>
                <a:spcPts val="0"/>
              </a:spcBef>
              <a:spcAft>
                <a:spcPts val="0"/>
              </a:spcAft>
              <a:buSzPts val="1200"/>
              <a:buFont typeface="Noto Sans SC"/>
              <a:buNone/>
              <a:defRPr b="1">
                <a:latin typeface="Noto Sans SC"/>
                <a:ea typeface="Noto Sans SC"/>
                <a:cs typeface="Noto Sans SC"/>
                <a:sym typeface="Noto Sans SC"/>
              </a:defRPr>
            </a:lvl9pPr>
          </a:lstStyle>
          <a:p/>
        </p:txBody>
      </p:sp>
    </p:spTree>
  </p:cSld>
  <p:clrMapOvr>
    <a:masterClrMapping/>
  </p:clrMapOvr>
  <p:extLst>
    <p:ext uri="{DCECCB84-F9BA-43D5-87BE-67443E8EF086}">
      <p15:sldGuideLst>
        <p15:guide id="1" pos="2880">
          <p15:clr>
            <a:srgbClr val="FA7B17"/>
          </p15:clr>
        </p15:guide>
      </p15:sldGuideLst>
    </p:ext>
  </p:extLs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1" name="Shape 31"/>
        <p:cNvGrpSpPr/>
        <p:nvPr/>
      </p:nvGrpSpPr>
      <p:grpSpPr>
        <a:xfrm>
          <a:off x="0" y="0"/>
          <a:ext cx="0" cy="0"/>
          <a:chOff x="0" y="0"/>
          <a:chExt cx="0" cy="0"/>
        </a:xfrm>
      </p:grpSpPr>
      <p:sp>
        <p:nvSpPr>
          <p:cNvPr id="32" name="Google Shape;32;p7"/>
          <p:cNvSpPr txBox="1"/>
          <p:nvPr>
            <p:ph type="title"/>
          </p:nvPr>
        </p:nvSpPr>
        <p:spPr>
          <a:xfrm>
            <a:off x="369000" y="2150850"/>
            <a:ext cx="8406000" cy="841800"/>
          </a:xfrm>
          <a:prstGeom prst="rect">
            <a:avLst/>
          </a:prstGeom>
        </p:spPr>
        <p:txBody>
          <a:bodyPr anchorCtr="0" anchor="ctr" bIns="0" lIns="0" spcFirstLastPara="1" rIns="0" wrap="square" tIns="0">
            <a:noAutofit/>
          </a:bodyPr>
          <a:lstStyle>
            <a:lvl1pPr lvl="0" algn="ctr">
              <a:spcBef>
                <a:spcPts val="0"/>
              </a:spcBef>
              <a:spcAft>
                <a:spcPts val="0"/>
              </a:spcAft>
              <a:buSzPts val="3600"/>
              <a:buFont typeface="Noto Serif SC"/>
              <a:buNone/>
              <a:defRPr b="0" sz="3600">
                <a:latin typeface="Noto Serif SC"/>
                <a:ea typeface="Noto Serif SC"/>
                <a:cs typeface="Noto Serif SC"/>
                <a:sym typeface="Noto Serif SC"/>
              </a:defRPr>
            </a:lvl1pPr>
            <a:lvl2pPr lvl="1" algn="ctr">
              <a:spcBef>
                <a:spcPts val="0"/>
              </a:spcBef>
              <a:spcAft>
                <a:spcPts val="0"/>
              </a:spcAft>
              <a:buSzPts val="3600"/>
              <a:buFont typeface="Noto Serif SC"/>
              <a:buNone/>
              <a:defRPr sz="3600">
                <a:latin typeface="Noto Serif SC"/>
                <a:ea typeface="Noto Serif SC"/>
                <a:cs typeface="Noto Serif SC"/>
                <a:sym typeface="Noto Serif SC"/>
              </a:defRPr>
            </a:lvl2pPr>
            <a:lvl3pPr lvl="2" algn="ctr">
              <a:spcBef>
                <a:spcPts val="0"/>
              </a:spcBef>
              <a:spcAft>
                <a:spcPts val="0"/>
              </a:spcAft>
              <a:buSzPts val="3600"/>
              <a:buFont typeface="Noto Serif SC"/>
              <a:buNone/>
              <a:defRPr sz="3600">
                <a:latin typeface="Noto Serif SC"/>
                <a:ea typeface="Noto Serif SC"/>
                <a:cs typeface="Noto Serif SC"/>
                <a:sym typeface="Noto Serif SC"/>
              </a:defRPr>
            </a:lvl3pPr>
            <a:lvl4pPr lvl="3" algn="ctr">
              <a:spcBef>
                <a:spcPts val="0"/>
              </a:spcBef>
              <a:spcAft>
                <a:spcPts val="0"/>
              </a:spcAft>
              <a:buSzPts val="3600"/>
              <a:buFont typeface="Noto Serif SC"/>
              <a:buNone/>
              <a:defRPr sz="3600">
                <a:latin typeface="Noto Serif SC"/>
                <a:ea typeface="Noto Serif SC"/>
                <a:cs typeface="Noto Serif SC"/>
                <a:sym typeface="Noto Serif SC"/>
              </a:defRPr>
            </a:lvl4pPr>
            <a:lvl5pPr lvl="4" algn="ctr">
              <a:spcBef>
                <a:spcPts val="0"/>
              </a:spcBef>
              <a:spcAft>
                <a:spcPts val="0"/>
              </a:spcAft>
              <a:buSzPts val="3600"/>
              <a:buFont typeface="Noto Serif SC"/>
              <a:buNone/>
              <a:defRPr sz="3600">
                <a:latin typeface="Noto Serif SC"/>
                <a:ea typeface="Noto Serif SC"/>
                <a:cs typeface="Noto Serif SC"/>
                <a:sym typeface="Noto Serif SC"/>
              </a:defRPr>
            </a:lvl5pPr>
            <a:lvl6pPr lvl="5" algn="ctr">
              <a:spcBef>
                <a:spcPts val="0"/>
              </a:spcBef>
              <a:spcAft>
                <a:spcPts val="0"/>
              </a:spcAft>
              <a:buSzPts val="3600"/>
              <a:buFont typeface="Noto Serif SC"/>
              <a:buNone/>
              <a:defRPr sz="3600">
                <a:latin typeface="Noto Serif SC"/>
                <a:ea typeface="Noto Serif SC"/>
                <a:cs typeface="Noto Serif SC"/>
                <a:sym typeface="Noto Serif SC"/>
              </a:defRPr>
            </a:lvl6pPr>
            <a:lvl7pPr lvl="6" algn="ctr">
              <a:spcBef>
                <a:spcPts val="0"/>
              </a:spcBef>
              <a:spcAft>
                <a:spcPts val="0"/>
              </a:spcAft>
              <a:buSzPts val="3600"/>
              <a:buFont typeface="Noto Serif SC"/>
              <a:buNone/>
              <a:defRPr sz="3600">
                <a:latin typeface="Noto Serif SC"/>
                <a:ea typeface="Noto Serif SC"/>
                <a:cs typeface="Noto Serif SC"/>
                <a:sym typeface="Noto Serif SC"/>
              </a:defRPr>
            </a:lvl7pPr>
            <a:lvl8pPr lvl="7" algn="ctr">
              <a:spcBef>
                <a:spcPts val="0"/>
              </a:spcBef>
              <a:spcAft>
                <a:spcPts val="0"/>
              </a:spcAft>
              <a:buSzPts val="3600"/>
              <a:buFont typeface="Noto Serif SC"/>
              <a:buNone/>
              <a:defRPr sz="3600">
                <a:latin typeface="Noto Serif SC"/>
                <a:ea typeface="Noto Serif SC"/>
                <a:cs typeface="Noto Serif SC"/>
                <a:sym typeface="Noto Serif SC"/>
              </a:defRPr>
            </a:lvl8pPr>
            <a:lvl9pPr lvl="8" algn="ctr">
              <a:spcBef>
                <a:spcPts val="0"/>
              </a:spcBef>
              <a:spcAft>
                <a:spcPts val="0"/>
              </a:spcAft>
              <a:buSzPts val="3600"/>
              <a:buFont typeface="Noto Serif SC"/>
              <a:buNone/>
              <a:defRPr sz="3600">
                <a:latin typeface="Noto Serif SC"/>
                <a:ea typeface="Noto Serif SC"/>
                <a:cs typeface="Noto Serif SC"/>
                <a:sym typeface="Noto Serif SC"/>
              </a:defRPr>
            </a:lvl9pPr>
          </a:lstStyle>
          <a:p/>
        </p:txBody>
      </p:sp>
      <p:sp>
        <p:nvSpPr>
          <p:cNvPr id="33" name="Google Shape;33;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ubtitle and body" type="tx">
  <p:cSld name="TITLE_AND_BODY">
    <p:spTree>
      <p:nvGrpSpPr>
        <p:cNvPr id="34" name="Shape 34"/>
        <p:cNvGrpSpPr/>
        <p:nvPr/>
      </p:nvGrpSpPr>
      <p:grpSpPr>
        <a:xfrm>
          <a:off x="0" y="0"/>
          <a:ext cx="0" cy="0"/>
          <a:chOff x="0" y="0"/>
          <a:chExt cx="0" cy="0"/>
        </a:xfrm>
      </p:grpSpPr>
      <p:sp>
        <p:nvSpPr>
          <p:cNvPr id="35" name="Google Shape;35;p8"/>
          <p:cNvSpPr txBox="1"/>
          <p:nvPr>
            <p:ph type="title"/>
          </p:nvPr>
        </p:nvSpPr>
        <p:spPr>
          <a:xfrm>
            <a:off x="369000" y="365700"/>
            <a:ext cx="8406000" cy="572700"/>
          </a:xfrm>
          <a:prstGeom prst="rect">
            <a:avLst/>
          </a:prstGeom>
        </p:spPr>
        <p:txBody>
          <a:bodyPr anchorCtr="0" anchor="t" bIns="0" lIns="0" spcFirstLastPara="1" rIns="0" wrap="square" tIns="0">
            <a:noAutofit/>
          </a:bodyPr>
          <a:lstStyle>
            <a:lvl1pPr lvl="0">
              <a:spcBef>
                <a:spcPts val="0"/>
              </a:spcBef>
              <a:spcAft>
                <a:spcPts val="0"/>
              </a:spcAft>
              <a:buSzPts val="2800"/>
              <a:buFont typeface="Noto Serif SC"/>
              <a:buNone/>
              <a:defRPr b="0">
                <a:latin typeface="Noto Serif SC"/>
                <a:ea typeface="Noto Serif SC"/>
                <a:cs typeface="Noto Serif SC"/>
                <a:sym typeface="Noto Serif SC"/>
              </a:defRPr>
            </a:lvl1pPr>
            <a:lvl2pPr lvl="1">
              <a:spcBef>
                <a:spcPts val="0"/>
              </a:spcBef>
              <a:spcAft>
                <a:spcPts val="0"/>
              </a:spcAft>
              <a:buSzPts val="2800"/>
              <a:buFont typeface="Noto Serif SC"/>
              <a:buNone/>
              <a:defRPr>
                <a:latin typeface="Noto Serif SC"/>
                <a:ea typeface="Noto Serif SC"/>
                <a:cs typeface="Noto Serif SC"/>
                <a:sym typeface="Noto Serif SC"/>
              </a:defRPr>
            </a:lvl2pPr>
            <a:lvl3pPr lvl="2">
              <a:spcBef>
                <a:spcPts val="0"/>
              </a:spcBef>
              <a:spcAft>
                <a:spcPts val="0"/>
              </a:spcAft>
              <a:buSzPts val="2800"/>
              <a:buFont typeface="Noto Serif SC"/>
              <a:buNone/>
              <a:defRPr>
                <a:latin typeface="Noto Serif SC"/>
                <a:ea typeface="Noto Serif SC"/>
                <a:cs typeface="Noto Serif SC"/>
                <a:sym typeface="Noto Serif SC"/>
              </a:defRPr>
            </a:lvl3pPr>
            <a:lvl4pPr lvl="3">
              <a:spcBef>
                <a:spcPts val="0"/>
              </a:spcBef>
              <a:spcAft>
                <a:spcPts val="0"/>
              </a:spcAft>
              <a:buSzPts val="2800"/>
              <a:buFont typeface="Noto Serif SC"/>
              <a:buNone/>
              <a:defRPr>
                <a:latin typeface="Noto Serif SC"/>
                <a:ea typeface="Noto Serif SC"/>
                <a:cs typeface="Noto Serif SC"/>
                <a:sym typeface="Noto Serif SC"/>
              </a:defRPr>
            </a:lvl4pPr>
            <a:lvl5pPr lvl="4">
              <a:spcBef>
                <a:spcPts val="0"/>
              </a:spcBef>
              <a:spcAft>
                <a:spcPts val="0"/>
              </a:spcAft>
              <a:buSzPts val="2800"/>
              <a:buFont typeface="Noto Serif SC"/>
              <a:buNone/>
              <a:defRPr>
                <a:latin typeface="Noto Serif SC"/>
                <a:ea typeface="Noto Serif SC"/>
                <a:cs typeface="Noto Serif SC"/>
                <a:sym typeface="Noto Serif SC"/>
              </a:defRPr>
            </a:lvl5pPr>
            <a:lvl6pPr lvl="5">
              <a:spcBef>
                <a:spcPts val="0"/>
              </a:spcBef>
              <a:spcAft>
                <a:spcPts val="0"/>
              </a:spcAft>
              <a:buSzPts val="2800"/>
              <a:buFont typeface="Noto Serif SC"/>
              <a:buNone/>
              <a:defRPr>
                <a:latin typeface="Noto Serif SC"/>
                <a:ea typeface="Noto Serif SC"/>
                <a:cs typeface="Noto Serif SC"/>
                <a:sym typeface="Noto Serif SC"/>
              </a:defRPr>
            </a:lvl6pPr>
            <a:lvl7pPr lvl="6">
              <a:spcBef>
                <a:spcPts val="0"/>
              </a:spcBef>
              <a:spcAft>
                <a:spcPts val="0"/>
              </a:spcAft>
              <a:buSzPts val="2800"/>
              <a:buFont typeface="Noto Serif SC"/>
              <a:buNone/>
              <a:defRPr>
                <a:latin typeface="Noto Serif SC"/>
                <a:ea typeface="Noto Serif SC"/>
                <a:cs typeface="Noto Serif SC"/>
                <a:sym typeface="Noto Serif SC"/>
              </a:defRPr>
            </a:lvl7pPr>
            <a:lvl8pPr lvl="7">
              <a:spcBef>
                <a:spcPts val="0"/>
              </a:spcBef>
              <a:spcAft>
                <a:spcPts val="0"/>
              </a:spcAft>
              <a:buSzPts val="2800"/>
              <a:buFont typeface="Noto Serif SC"/>
              <a:buNone/>
              <a:defRPr>
                <a:latin typeface="Noto Serif SC"/>
                <a:ea typeface="Noto Serif SC"/>
                <a:cs typeface="Noto Serif SC"/>
                <a:sym typeface="Noto Serif SC"/>
              </a:defRPr>
            </a:lvl8pPr>
            <a:lvl9pPr lvl="8">
              <a:spcBef>
                <a:spcPts val="0"/>
              </a:spcBef>
              <a:spcAft>
                <a:spcPts val="0"/>
              </a:spcAft>
              <a:buSzPts val="2800"/>
              <a:buFont typeface="Noto Serif SC"/>
              <a:buNone/>
              <a:defRPr>
                <a:latin typeface="Noto Serif SC"/>
                <a:ea typeface="Noto Serif SC"/>
                <a:cs typeface="Noto Serif SC"/>
                <a:sym typeface="Noto Serif SC"/>
              </a:defRPr>
            </a:lvl9pPr>
          </a:lstStyle>
          <a:p/>
        </p:txBody>
      </p:sp>
      <p:sp>
        <p:nvSpPr>
          <p:cNvPr id="36" name="Google Shape;36;p8"/>
          <p:cNvSpPr txBox="1"/>
          <p:nvPr>
            <p:ph idx="1" type="body"/>
          </p:nvPr>
        </p:nvSpPr>
        <p:spPr>
          <a:xfrm>
            <a:off x="369000" y="1361400"/>
            <a:ext cx="8406000" cy="3416400"/>
          </a:xfrm>
          <a:prstGeom prst="rect">
            <a:avLst/>
          </a:prstGeom>
        </p:spPr>
        <p:txBody>
          <a:bodyPr anchorCtr="0" anchor="t" bIns="0" lIns="0" spcFirstLastPara="1" rIns="0" wrap="square" tIns="0">
            <a:normAutofit/>
          </a:bodyPr>
          <a:lstStyle>
            <a:lvl1pPr indent="-330200" lvl="0" marL="457200">
              <a:spcBef>
                <a:spcPts val="0"/>
              </a:spcBef>
              <a:spcAft>
                <a:spcPts val="0"/>
              </a:spcAft>
              <a:buSzPts val="1600"/>
              <a:buFont typeface="Noto Sans SC"/>
              <a:buChar char="●"/>
              <a:defRPr sz="1600">
                <a:latin typeface="Noto Sans SC"/>
                <a:ea typeface="Noto Sans SC"/>
                <a:cs typeface="Noto Sans SC"/>
                <a:sym typeface="Noto Sans SC"/>
              </a:defRPr>
            </a:lvl1pPr>
            <a:lvl2pPr indent="-304800" lvl="1" marL="914400">
              <a:spcBef>
                <a:spcPts val="0"/>
              </a:spcBef>
              <a:spcAft>
                <a:spcPts val="0"/>
              </a:spcAft>
              <a:buSzPts val="1200"/>
              <a:buFont typeface="Noto Sans SC"/>
              <a:buChar char="○"/>
              <a:defRPr sz="1200">
                <a:latin typeface="Noto Sans SC"/>
                <a:ea typeface="Noto Sans SC"/>
                <a:cs typeface="Noto Sans SC"/>
                <a:sym typeface="Noto Sans SC"/>
              </a:defRPr>
            </a:lvl2pPr>
            <a:lvl3pPr indent="-304800" lvl="2" marL="1371600">
              <a:spcBef>
                <a:spcPts val="0"/>
              </a:spcBef>
              <a:spcAft>
                <a:spcPts val="0"/>
              </a:spcAft>
              <a:buSzPts val="1200"/>
              <a:buFont typeface="Noto Sans SC"/>
              <a:buChar char="■"/>
              <a:defRPr sz="1200">
                <a:latin typeface="Noto Sans SC"/>
                <a:ea typeface="Noto Sans SC"/>
                <a:cs typeface="Noto Sans SC"/>
                <a:sym typeface="Noto Sans SC"/>
              </a:defRPr>
            </a:lvl3pPr>
            <a:lvl4pPr indent="-304800" lvl="3" marL="1828800">
              <a:spcBef>
                <a:spcPts val="0"/>
              </a:spcBef>
              <a:spcAft>
                <a:spcPts val="0"/>
              </a:spcAft>
              <a:buSzPts val="1200"/>
              <a:buFont typeface="Noto Sans SC"/>
              <a:buChar char="●"/>
              <a:defRPr sz="1200">
                <a:latin typeface="Noto Sans SC"/>
                <a:ea typeface="Noto Sans SC"/>
                <a:cs typeface="Noto Sans SC"/>
                <a:sym typeface="Noto Sans SC"/>
              </a:defRPr>
            </a:lvl4pPr>
            <a:lvl5pPr indent="-304800" lvl="4" marL="2286000">
              <a:spcBef>
                <a:spcPts val="0"/>
              </a:spcBef>
              <a:spcAft>
                <a:spcPts val="0"/>
              </a:spcAft>
              <a:buSzPts val="1200"/>
              <a:buFont typeface="Noto Sans SC"/>
              <a:buChar char="○"/>
              <a:defRPr sz="1200">
                <a:latin typeface="Noto Sans SC"/>
                <a:ea typeface="Noto Sans SC"/>
                <a:cs typeface="Noto Sans SC"/>
                <a:sym typeface="Noto Sans SC"/>
              </a:defRPr>
            </a:lvl5pPr>
            <a:lvl6pPr indent="-304800" lvl="5" marL="2743200">
              <a:spcBef>
                <a:spcPts val="0"/>
              </a:spcBef>
              <a:spcAft>
                <a:spcPts val="0"/>
              </a:spcAft>
              <a:buSzPts val="1200"/>
              <a:buFont typeface="Noto Sans SC"/>
              <a:buChar char="■"/>
              <a:defRPr sz="1200">
                <a:latin typeface="Noto Sans SC"/>
                <a:ea typeface="Noto Sans SC"/>
                <a:cs typeface="Noto Sans SC"/>
                <a:sym typeface="Noto Sans SC"/>
              </a:defRPr>
            </a:lvl6pPr>
            <a:lvl7pPr indent="-304800" lvl="6" marL="3200400">
              <a:spcBef>
                <a:spcPts val="0"/>
              </a:spcBef>
              <a:spcAft>
                <a:spcPts val="0"/>
              </a:spcAft>
              <a:buSzPts val="1200"/>
              <a:buFont typeface="Noto Sans SC"/>
              <a:buChar char="●"/>
              <a:defRPr sz="1200">
                <a:latin typeface="Noto Sans SC"/>
                <a:ea typeface="Noto Sans SC"/>
                <a:cs typeface="Noto Sans SC"/>
                <a:sym typeface="Noto Sans SC"/>
              </a:defRPr>
            </a:lvl7pPr>
            <a:lvl8pPr indent="-304800" lvl="7" marL="3657600">
              <a:spcBef>
                <a:spcPts val="0"/>
              </a:spcBef>
              <a:spcAft>
                <a:spcPts val="0"/>
              </a:spcAft>
              <a:buSzPts val="1200"/>
              <a:buFont typeface="Noto Sans SC"/>
              <a:buChar char="○"/>
              <a:defRPr sz="1200">
                <a:latin typeface="Noto Sans SC"/>
                <a:ea typeface="Noto Sans SC"/>
                <a:cs typeface="Noto Sans SC"/>
                <a:sym typeface="Noto Sans SC"/>
              </a:defRPr>
            </a:lvl8pPr>
            <a:lvl9pPr indent="-304800" lvl="8" marL="4114800">
              <a:spcBef>
                <a:spcPts val="0"/>
              </a:spcBef>
              <a:spcAft>
                <a:spcPts val="0"/>
              </a:spcAft>
              <a:buSzPts val="1200"/>
              <a:buFont typeface="Noto Sans SC"/>
              <a:buChar char="■"/>
              <a:defRPr sz="1200">
                <a:latin typeface="Noto Sans SC"/>
                <a:ea typeface="Noto Sans SC"/>
                <a:cs typeface="Noto Sans SC"/>
                <a:sym typeface="Noto Sans SC"/>
              </a:defRPr>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
        <p:nvSpPr>
          <p:cNvPr id="38" name="Google Shape;38;p8"/>
          <p:cNvSpPr txBox="1"/>
          <p:nvPr>
            <p:ph idx="2" type="subTitle"/>
          </p:nvPr>
        </p:nvSpPr>
        <p:spPr>
          <a:xfrm>
            <a:off x="374450" y="857600"/>
            <a:ext cx="8406000" cy="426600"/>
          </a:xfrm>
          <a:prstGeom prst="rect">
            <a:avLst/>
          </a:prstGeom>
        </p:spPr>
        <p:txBody>
          <a:bodyPr anchorCtr="0" anchor="t" bIns="0" lIns="0" spcFirstLastPara="1" rIns="0" wrap="square" tIns="0">
            <a:noAutofit/>
          </a:bodyPr>
          <a:lstStyle>
            <a:lvl1pPr lvl="0">
              <a:spcBef>
                <a:spcPts val="0"/>
              </a:spcBef>
              <a:spcAft>
                <a:spcPts val="0"/>
              </a:spcAft>
              <a:buClr>
                <a:srgbClr val="000000"/>
              </a:buClr>
              <a:buSzPts val="1600"/>
              <a:buFont typeface="Noto Sans SC"/>
              <a:buNone/>
              <a:defRPr b="1" sz="1600">
                <a:solidFill>
                  <a:srgbClr val="000000"/>
                </a:solidFill>
                <a:latin typeface="Noto Sans SC"/>
                <a:ea typeface="Noto Sans SC"/>
                <a:cs typeface="Noto Sans SC"/>
                <a:sym typeface="Noto Sans SC"/>
              </a:defRPr>
            </a:lvl1pPr>
            <a:lvl2pPr lvl="1">
              <a:spcBef>
                <a:spcPts val="0"/>
              </a:spcBef>
              <a:spcAft>
                <a:spcPts val="0"/>
              </a:spcAft>
              <a:buSzPts val="1200"/>
              <a:buFont typeface="Noto Sans SC"/>
              <a:buNone/>
              <a:defRPr b="1">
                <a:latin typeface="Noto Sans SC"/>
                <a:ea typeface="Noto Sans SC"/>
                <a:cs typeface="Noto Sans SC"/>
                <a:sym typeface="Noto Sans SC"/>
              </a:defRPr>
            </a:lvl2pPr>
            <a:lvl3pPr lvl="2">
              <a:spcBef>
                <a:spcPts val="0"/>
              </a:spcBef>
              <a:spcAft>
                <a:spcPts val="0"/>
              </a:spcAft>
              <a:buSzPts val="1200"/>
              <a:buFont typeface="Noto Sans SC"/>
              <a:buNone/>
              <a:defRPr b="1">
                <a:latin typeface="Noto Sans SC"/>
                <a:ea typeface="Noto Sans SC"/>
                <a:cs typeface="Noto Sans SC"/>
                <a:sym typeface="Noto Sans SC"/>
              </a:defRPr>
            </a:lvl3pPr>
            <a:lvl4pPr lvl="3">
              <a:spcBef>
                <a:spcPts val="0"/>
              </a:spcBef>
              <a:spcAft>
                <a:spcPts val="0"/>
              </a:spcAft>
              <a:buSzPts val="1200"/>
              <a:buFont typeface="Noto Sans SC"/>
              <a:buNone/>
              <a:defRPr b="1">
                <a:latin typeface="Noto Sans SC"/>
                <a:ea typeface="Noto Sans SC"/>
                <a:cs typeface="Noto Sans SC"/>
                <a:sym typeface="Noto Sans SC"/>
              </a:defRPr>
            </a:lvl4pPr>
            <a:lvl5pPr lvl="4">
              <a:spcBef>
                <a:spcPts val="0"/>
              </a:spcBef>
              <a:spcAft>
                <a:spcPts val="0"/>
              </a:spcAft>
              <a:buSzPts val="1200"/>
              <a:buFont typeface="Noto Sans SC"/>
              <a:buNone/>
              <a:defRPr b="1">
                <a:latin typeface="Noto Sans SC"/>
                <a:ea typeface="Noto Sans SC"/>
                <a:cs typeface="Noto Sans SC"/>
                <a:sym typeface="Noto Sans SC"/>
              </a:defRPr>
            </a:lvl5pPr>
            <a:lvl6pPr lvl="5">
              <a:spcBef>
                <a:spcPts val="0"/>
              </a:spcBef>
              <a:spcAft>
                <a:spcPts val="0"/>
              </a:spcAft>
              <a:buSzPts val="1200"/>
              <a:buFont typeface="Noto Sans SC"/>
              <a:buNone/>
              <a:defRPr b="1">
                <a:latin typeface="Noto Sans SC"/>
                <a:ea typeface="Noto Sans SC"/>
                <a:cs typeface="Noto Sans SC"/>
                <a:sym typeface="Noto Sans SC"/>
              </a:defRPr>
            </a:lvl6pPr>
            <a:lvl7pPr lvl="6">
              <a:spcBef>
                <a:spcPts val="0"/>
              </a:spcBef>
              <a:spcAft>
                <a:spcPts val="0"/>
              </a:spcAft>
              <a:buSzPts val="1200"/>
              <a:buFont typeface="Noto Sans SC"/>
              <a:buNone/>
              <a:defRPr b="1">
                <a:latin typeface="Noto Sans SC"/>
                <a:ea typeface="Noto Sans SC"/>
                <a:cs typeface="Noto Sans SC"/>
                <a:sym typeface="Noto Sans SC"/>
              </a:defRPr>
            </a:lvl7pPr>
            <a:lvl8pPr lvl="7">
              <a:spcBef>
                <a:spcPts val="0"/>
              </a:spcBef>
              <a:spcAft>
                <a:spcPts val="0"/>
              </a:spcAft>
              <a:buSzPts val="1200"/>
              <a:buFont typeface="Noto Sans SC"/>
              <a:buNone/>
              <a:defRPr b="1">
                <a:latin typeface="Noto Sans SC"/>
                <a:ea typeface="Noto Sans SC"/>
                <a:cs typeface="Noto Sans SC"/>
                <a:sym typeface="Noto Sans SC"/>
              </a:defRPr>
            </a:lvl8pPr>
            <a:lvl9pPr lvl="8">
              <a:spcBef>
                <a:spcPts val="0"/>
              </a:spcBef>
              <a:spcAft>
                <a:spcPts val="0"/>
              </a:spcAft>
              <a:buSzPts val="1200"/>
              <a:buFont typeface="Noto Sans SC"/>
              <a:buNone/>
              <a:defRPr b="1">
                <a:latin typeface="Noto Sans SC"/>
                <a:ea typeface="Noto Sans SC"/>
                <a:cs typeface="Noto Sans SC"/>
                <a:sym typeface="Noto Sans SC"/>
              </a:defRPr>
            </a:lvl9pPr>
          </a:lstStyle>
          <a:p/>
        </p:txBody>
      </p:sp>
    </p:spTree>
  </p:cSld>
  <p:clrMapOvr>
    <a:masterClrMapping/>
  </p:clrMapOvr>
  <p:extLst>
    <p:ext uri="{DCECCB84-F9BA-43D5-87BE-67443E8EF086}">
      <p15:sldGuideLst>
        <p15:guide id="1" pos="2883">
          <p15:clr>
            <a:srgbClr val="FA7B17"/>
          </p15:clr>
        </p15:guide>
      </p15:sldGuideLst>
    </p:ext>
  </p:extLs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p:cSld name="TITLE_AND_BODY_1">
    <p:spTree>
      <p:nvGrpSpPr>
        <p:cNvPr id="39" name="Shape 39"/>
        <p:cNvGrpSpPr/>
        <p:nvPr/>
      </p:nvGrpSpPr>
      <p:grpSpPr>
        <a:xfrm>
          <a:off x="0" y="0"/>
          <a:ext cx="0" cy="0"/>
          <a:chOff x="0" y="0"/>
          <a:chExt cx="0" cy="0"/>
        </a:xfrm>
      </p:grpSpPr>
      <p:sp>
        <p:nvSpPr>
          <p:cNvPr id="40" name="Google Shape;40;p9"/>
          <p:cNvSpPr txBox="1"/>
          <p:nvPr>
            <p:ph type="title"/>
          </p:nvPr>
        </p:nvSpPr>
        <p:spPr>
          <a:xfrm>
            <a:off x="369000" y="365700"/>
            <a:ext cx="8406000" cy="572700"/>
          </a:xfrm>
          <a:prstGeom prst="rect">
            <a:avLst/>
          </a:prstGeom>
        </p:spPr>
        <p:txBody>
          <a:bodyPr anchorCtr="0" anchor="t" bIns="0" lIns="0" spcFirstLastPara="1" rIns="0" wrap="square" tIns="0">
            <a:noAutofit/>
          </a:bodyPr>
          <a:lstStyle>
            <a:lvl1pPr lvl="0" rtl="0">
              <a:spcBef>
                <a:spcPts val="0"/>
              </a:spcBef>
              <a:spcAft>
                <a:spcPts val="0"/>
              </a:spcAft>
              <a:buSzPts val="2800"/>
              <a:buFont typeface="Noto Serif SC"/>
              <a:buNone/>
              <a:defRPr b="0">
                <a:latin typeface="Noto Serif SC"/>
                <a:ea typeface="Noto Serif SC"/>
                <a:cs typeface="Noto Serif SC"/>
                <a:sym typeface="Noto Serif SC"/>
              </a:defRPr>
            </a:lvl1pPr>
            <a:lvl2pPr lvl="1" rtl="0">
              <a:spcBef>
                <a:spcPts val="0"/>
              </a:spcBef>
              <a:spcAft>
                <a:spcPts val="0"/>
              </a:spcAft>
              <a:buSzPts val="2800"/>
              <a:buFont typeface="Noto Serif SC"/>
              <a:buNone/>
              <a:defRPr>
                <a:latin typeface="Noto Serif SC"/>
                <a:ea typeface="Noto Serif SC"/>
                <a:cs typeface="Noto Serif SC"/>
                <a:sym typeface="Noto Serif SC"/>
              </a:defRPr>
            </a:lvl2pPr>
            <a:lvl3pPr lvl="2" rtl="0">
              <a:spcBef>
                <a:spcPts val="0"/>
              </a:spcBef>
              <a:spcAft>
                <a:spcPts val="0"/>
              </a:spcAft>
              <a:buSzPts val="2800"/>
              <a:buFont typeface="Noto Serif SC"/>
              <a:buNone/>
              <a:defRPr>
                <a:latin typeface="Noto Serif SC"/>
                <a:ea typeface="Noto Serif SC"/>
                <a:cs typeface="Noto Serif SC"/>
                <a:sym typeface="Noto Serif SC"/>
              </a:defRPr>
            </a:lvl3pPr>
            <a:lvl4pPr lvl="3" rtl="0">
              <a:spcBef>
                <a:spcPts val="0"/>
              </a:spcBef>
              <a:spcAft>
                <a:spcPts val="0"/>
              </a:spcAft>
              <a:buSzPts val="2800"/>
              <a:buFont typeface="Noto Serif SC"/>
              <a:buNone/>
              <a:defRPr>
                <a:latin typeface="Noto Serif SC"/>
                <a:ea typeface="Noto Serif SC"/>
                <a:cs typeface="Noto Serif SC"/>
                <a:sym typeface="Noto Serif SC"/>
              </a:defRPr>
            </a:lvl4pPr>
            <a:lvl5pPr lvl="4" rtl="0">
              <a:spcBef>
                <a:spcPts val="0"/>
              </a:spcBef>
              <a:spcAft>
                <a:spcPts val="0"/>
              </a:spcAft>
              <a:buSzPts val="2800"/>
              <a:buFont typeface="Noto Serif SC"/>
              <a:buNone/>
              <a:defRPr>
                <a:latin typeface="Noto Serif SC"/>
                <a:ea typeface="Noto Serif SC"/>
                <a:cs typeface="Noto Serif SC"/>
                <a:sym typeface="Noto Serif SC"/>
              </a:defRPr>
            </a:lvl5pPr>
            <a:lvl6pPr lvl="5" rtl="0">
              <a:spcBef>
                <a:spcPts val="0"/>
              </a:spcBef>
              <a:spcAft>
                <a:spcPts val="0"/>
              </a:spcAft>
              <a:buSzPts val="2800"/>
              <a:buFont typeface="Noto Serif SC"/>
              <a:buNone/>
              <a:defRPr>
                <a:latin typeface="Noto Serif SC"/>
                <a:ea typeface="Noto Serif SC"/>
                <a:cs typeface="Noto Serif SC"/>
                <a:sym typeface="Noto Serif SC"/>
              </a:defRPr>
            </a:lvl6pPr>
            <a:lvl7pPr lvl="6" rtl="0">
              <a:spcBef>
                <a:spcPts val="0"/>
              </a:spcBef>
              <a:spcAft>
                <a:spcPts val="0"/>
              </a:spcAft>
              <a:buSzPts val="2800"/>
              <a:buFont typeface="Noto Serif SC"/>
              <a:buNone/>
              <a:defRPr>
                <a:latin typeface="Noto Serif SC"/>
                <a:ea typeface="Noto Serif SC"/>
                <a:cs typeface="Noto Serif SC"/>
                <a:sym typeface="Noto Serif SC"/>
              </a:defRPr>
            </a:lvl7pPr>
            <a:lvl8pPr lvl="7" rtl="0">
              <a:spcBef>
                <a:spcPts val="0"/>
              </a:spcBef>
              <a:spcAft>
                <a:spcPts val="0"/>
              </a:spcAft>
              <a:buSzPts val="2800"/>
              <a:buFont typeface="Noto Serif SC"/>
              <a:buNone/>
              <a:defRPr>
                <a:latin typeface="Noto Serif SC"/>
                <a:ea typeface="Noto Serif SC"/>
                <a:cs typeface="Noto Serif SC"/>
                <a:sym typeface="Noto Serif SC"/>
              </a:defRPr>
            </a:lvl8pPr>
            <a:lvl9pPr lvl="8" rtl="0">
              <a:spcBef>
                <a:spcPts val="0"/>
              </a:spcBef>
              <a:spcAft>
                <a:spcPts val="0"/>
              </a:spcAft>
              <a:buSzPts val="2800"/>
              <a:buFont typeface="Noto Serif SC"/>
              <a:buNone/>
              <a:defRPr>
                <a:latin typeface="Noto Serif SC"/>
                <a:ea typeface="Noto Serif SC"/>
                <a:cs typeface="Noto Serif SC"/>
                <a:sym typeface="Noto Serif SC"/>
              </a:defRPr>
            </a:lvl9pPr>
          </a:lstStyle>
          <a:p/>
        </p:txBody>
      </p:sp>
      <p:sp>
        <p:nvSpPr>
          <p:cNvPr id="41" name="Google Shape;41;p9"/>
          <p:cNvSpPr txBox="1"/>
          <p:nvPr>
            <p:ph idx="1" type="body"/>
          </p:nvPr>
        </p:nvSpPr>
        <p:spPr>
          <a:xfrm>
            <a:off x="369000" y="1065700"/>
            <a:ext cx="8406000" cy="3416400"/>
          </a:xfrm>
          <a:prstGeom prst="rect">
            <a:avLst/>
          </a:prstGeom>
        </p:spPr>
        <p:txBody>
          <a:bodyPr anchorCtr="0" anchor="t" bIns="0" lIns="0" spcFirstLastPara="1" rIns="0" wrap="square" tIns="0">
            <a:normAutofit/>
          </a:bodyPr>
          <a:lstStyle>
            <a:lvl1pPr indent="-330200" lvl="0" marL="457200" rtl="0">
              <a:spcBef>
                <a:spcPts val="0"/>
              </a:spcBef>
              <a:spcAft>
                <a:spcPts val="0"/>
              </a:spcAft>
              <a:buSzPts val="1600"/>
              <a:buFont typeface="Noto Sans SC"/>
              <a:buChar char="●"/>
              <a:defRPr sz="1600">
                <a:latin typeface="Noto Sans SC"/>
                <a:ea typeface="Noto Sans SC"/>
                <a:cs typeface="Noto Sans SC"/>
                <a:sym typeface="Noto Sans SC"/>
              </a:defRPr>
            </a:lvl1pPr>
            <a:lvl2pPr indent="-304800" lvl="1" marL="914400" rtl="0">
              <a:spcBef>
                <a:spcPts val="0"/>
              </a:spcBef>
              <a:spcAft>
                <a:spcPts val="0"/>
              </a:spcAft>
              <a:buSzPts val="1200"/>
              <a:buFont typeface="Noto Sans SC"/>
              <a:buChar char="○"/>
              <a:defRPr sz="1200">
                <a:latin typeface="Noto Sans SC"/>
                <a:ea typeface="Noto Sans SC"/>
                <a:cs typeface="Noto Sans SC"/>
                <a:sym typeface="Noto Sans SC"/>
              </a:defRPr>
            </a:lvl2pPr>
            <a:lvl3pPr indent="-304800" lvl="2" marL="1371600" rtl="0">
              <a:spcBef>
                <a:spcPts val="0"/>
              </a:spcBef>
              <a:spcAft>
                <a:spcPts val="0"/>
              </a:spcAft>
              <a:buSzPts val="1200"/>
              <a:buFont typeface="Noto Sans SC"/>
              <a:buChar char="■"/>
              <a:defRPr sz="1200">
                <a:latin typeface="Noto Sans SC"/>
                <a:ea typeface="Noto Sans SC"/>
                <a:cs typeface="Noto Sans SC"/>
                <a:sym typeface="Noto Sans SC"/>
              </a:defRPr>
            </a:lvl3pPr>
            <a:lvl4pPr indent="-304800" lvl="3" marL="1828800" rtl="0">
              <a:spcBef>
                <a:spcPts val="0"/>
              </a:spcBef>
              <a:spcAft>
                <a:spcPts val="0"/>
              </a:spcAft>
              <a:buSzPts val="1200"/>
              <a:buFont typeface="Noto Sans SC"/>
              <a:buChar char="●"/>
              <a:defRPr sz="1200">
                <a:latin typeface="Noto Sans SC"/>
                <a:ea typeface="Noto Sans SC"/>
                <a:cs typeface="Noto Sans SC"/>
                <a:sym typeface="Noto Sans SC"/>
              </a:defRPr>
            </a:lvl4pPr>
            <a:lvl5pPr indent="-304800" lvl="4" marL="2286000" rtl="0">
              <a:spcBef>
                <a:spcPts val="0"/>
              </a:spcBef>
              <a:spcAft>
                <a:spcPts val="0"/>
              </a:spcAft>
              <a:buSzPts val="1200"/>
              <a:buFont typeface="Noto Sans SC"/>
              <a:buChar char="○"/>
              <a:defRPr sz="1200">
                <a:latin typeface="Noto Sans SC"/>
                <a:ea typeface="Noto Sans SC"/>
                <a:cs typeface="Noto Sans SC"/>
                <a:sym typeface="Noto Sans SC"/>
              </a:defRPr>
            </a:lvl5pPr>
            <a:lvl6pPr indent="-304800" lvl="5" marL="2743200" rtl="0">
              <a:spcBef>
                <a:spcPts val="0"/>
              </a:spcBef>
              <a:spcAft>
                <a:spcPts val="0"/>
              </a:spcAft>
              <a:buSzPts val="1200"/>
              <a:buFont typeface="Noto Sans SC"/>
              <a:buChar char="■"/>
              <a:defRPr sz="1200">
                <a:latin typeface="Noto Sans SC"/>
                <a:ea typeface="Noto Sans SC"/>
                <a:cs typeface="Noto Sans SC"/>
                <a:sym typeface="Noto Sans SC"/>
              </a:defRPr>
            </a:lvl6pPr>
            <a:lvl7pPr indent="-304800" lvl="6" marL="3200400" rtl="0">
              <a:spcBef>
                <a:spcPts val="0"/>
              </a:spcBef>
              <a:spcAft>
                <a:spcPts val="0"/>
              </a:spcAft>
              <a:buSzPts val="1200"/>
              <a:buFont typeface="Noto Sans SC"/>
              <a:buChar char="●"/>
              <a:defRPr sz="1200">
                <a:latin typeface="Noto Sans SC"/>
                <a:ea typeface="Noto Sans SC"/>
                <a:cs typeface="Noto Sans SC"/>
                <a:sym typeface="Noto Sans SC"/>
              </a:defRPr>
            </a:lvl7pPr>
            <a:lvl8pPr indent="-304800" lvl="7" marL="3657600" rtl="0">
              <a:spcBef>
                <a:spcPts val="0"/>
              </a:spcBef>
              <a:spcAft>
                <a:spcPts val="0"/>
              </a:spcAft>
              <a:buSzPts val="1200"/>
              <a:buFont typeface="Noto Sans SC"/>
              <a:buChar char="○"/>
              <a:defRPr sz="1200">
                <a:latin typeface="Noto Sans SC"/>
                <a:ea typeface="Noto Sans SC"/>
                <a:cs typeface="Noto Sans SC"/>
                <a:sym typeface="Noto Sans SC"/>
              </a:defRPr>
            </a:lvl8pPr>
            <a:lvl9pPr indent="-304800" lvl="8" marL="4114800" rtl="0">
              <a:spcBef>
                <a:spcPts val="0"/>
              </a:spcBef>
              <a:spcAft>
                <a:spcPts val="0"/>
              </a:spcAft>
              <a:buSzPts val="1200"/>
              <a:buFont typeface="Noto Sans SC"/>
              <a:buChar char="■"/>
              <a:defRPr sz="1200">
                <a:latin typeface="Noto Sans SC"/>
                <a:ea typeface="Noto Sans SC"/>
                <a:cs typeface="Noto Sans SC"/>
                <a:sym typeface="Noto Sans SC"/>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3" name="Shape 43"/>
        <p:cNvGrpSpPr/>
        <p:nvPr/>
      </p:nvGrpSpPr>
      <p:grpSpPr>
        <a:xfrm>
          <a:off x="0" y="0"/>
          <a:ext cx="0" cy="0"/>
          <a:chOff x="0" y="0"/>
          <a:chExt cx="0" cy="0"/>
        </a:xfrm>
      </p:grpSpPr>
      <p:sp>
        <p:nvSpPr>
          <p:cNvPr id="44" name="Google Shape;44;p10"/>
          <p:cNvSpPr txBox="1"/>
          <p:nvPr>
            <p:ph idx="1" type="body"/>
          </p:nvPr>
        </p:nvSpPr>
        <p:spPr>
          <a:xfrm>
            <a:off x="374450" y="1361400"/>
            <a:ext cx="3999900" cy="3416400"/>
          </a:xfrm>
          <a:prstGeom prst="rect">
            <a:avLst/>
          </a:prstGeom>
        </p:spPr>
        <p:txBody>
          <a:bodyPr anchorCtr="0" anchor="t" bIns="0" lIns="0" spcFirstLastPara="1" rIns="0" wrap="square" tIns="0">
            <a:normAutofit/>
          </a:bodyPr>
          <a:lstStyle>
            <a:lvl1pPr indent="-330200" lvl="0" marL="457200">
              <a:spcBef>
                <a:spcPts val="0"/>
              </a:spcBef>
              <a:spcAft>
                <a:spcPts val="0"/>
              </a:spcAft>
              <a:buSzPts val="1600"/>
              <a:buFont typeface="Noto Sans SC"/>
              <a:buChar char="●"/>
              <a:defRPr>
                <a:latin typeface="Noto Sans SC"/>
                <a:ea typeface="Noto Sans SC"/>
                <a:cs typeface="Noto Sans SC"/>
                <a:sym typeface="Noto Sans SC"/>
              </a:defRPr>
            </a:lvl1pPr>
            <a:lvl2pPr indent="-304800" lvl="1" marL="914400">
              <a:spcBef>
                <a:spcPts val="0"/>
              </a:spcBef>
              <a:spcAft>
                <a:spcPts val="0"/>
              </a:spcAft>
              <a:buSzPts val="1200"/>
              <a:buFont typeface="Noto Sans SC"/>
              <a:buChar char="○"/>
              <a:defRPr sz="1200">
                <a:latin typeface="Noto Sans SC"/>
                <a:ea typeface="Noto Sans SC"/>
                <a:cs typeface="Noto Sans SC"/>
                <a:sym typeface="Noto Sans SC"/>
              </a:defRPr>
            </a:lvl2pPr>
            <a:lvl3pPr indent="-304800" lvl="2" marL="1371600">
              <a:spcBef>
                <a:spcPts val="0"/>
              </a:spcBef>
              <a:spcAft>
                <a:spcPts val="0"/>
              </a:spcAft>
              <a:buSzPts val="1200"/>
              <a:buFont typeface="Noto Sans SC"/>
              <a:buChar char="■"/>
              <a:defRPr sz="1200">
                <a:latin typeface="Noto Sans SC"/>
                <a:ea typeface="Noto Sans SC"/>
                <a:cs typeface="Noto Sans SC"/>
                <a:sym typeface="Noto Sans SC"/>
              </a:defRPr>
            </a:lvl3pPr>
            <a:lvl4pPr indent="-304800" lvl="3" marL="1828800">
              <a:spcBef>
                <a:spcPts val="0"/>
              </a:spcBef>
              <a:spcAft>
                <a:spcPts val="0"/>
              </a:spcAft>
              <a:buSzPts val="1200"/>
              <a:buFont typeface="Noto Sans SC"/>
              <a:buChar char="●"/>
              <a:defRPr sz="1200">
                <a:latin typeface="Noto Sans SC"/>
                <a:ea typeface="Noto Sans SC"/>
                <a:cs typeface="Noto Sans SC"/>
                <a:sym typeface="Noto Sans SC"/>
              </a:defRPr>
            </a:lvl4pPr>
            <a:lvl5pPr indent="-304800" lvl="4" marL="2286000">
              <a:spcBef>
                <a:spcPts val="0"/>
              </a:spcBef>
              <a:spcAft>
                <a:spcPts val="0"/>
              </a:spcAft>
              <a:buSzPts val="1200"/>
              <a:buFont typeface="Noto Sans SC"/>
              <a:buChar char="○"/>
              <a:defRPr sz="1200">
                <a:latin typeface="Noto Sans SC"/>
                <a:ea typeface="Noto Sans SC"/>
                <a:cs typeface="Noto Sans SC"/>
                <a:sym typeface="Noto Sans SC"/>
              </a:defRPr>
            </a:lvl5pPr>
            <a:lvl6pPr indent="-304800" lvl="5" marL="2743200">
              <a:spcBef>
                <a:spcPts val="0"/>
              </a:spcBef>
              <a:spcAft>
                <a:spcPts val="0"/>
              </a:spcAft>
              <a:buSzPts val="1200"/>
              <a:buFont typeface="Noto Sans SC"/>
              <a:buChar char="■"/>
              <a:defRPr sz="1200">
                <a:latin typeface="Noto Sans SC"/>
                <a:ea typeface="Noto Sans SC"/>
                <a:cs typeface="Noto Sans SC"/>
                <a:sym typeface="Noto Sans SC"/>
              </a:defRPr>
            </a:lvl6pPr>
            <a:lvl7pPr indent="-304800" lvl="6" marL="3200400">
              <a:spcBef>
                <a:spcPts val="0"/>
              </a:spcBef>
              <a:spcAft>
                <a:spcPts val="0"/>
              </a:spcAft>
              <a:buSzPts val="1200"/>
              <a:buFont typeface="Noto Sans SC"/>
              <a:buChar char="●"/>
              <a:defRPr sz="1200">
                <a:latin typeface="Noto Sans SC"/>
                <a:ea typeface="Noto Sans SC"/>
                <a:cs typeface="Noto Sans SC"/>
                <a:sym typeface="Noto Sans SC"/>
              </a:defRPr>
            </a:lvl7pPr>
            <a:lvl8pPr indent="-304800" lvl="7" marL="3657600">
              <a:spcBef>
                <a:spcPts val="0"/>
              </a:spcBef>
              <a:spcAft>
                <a:spcPts val="0"/>
              </a:spcAft>
              <a:buSzPts val="1200"/>
              <a:buFont typeface="Noto Sans SC"/>
              <a:buChar char="○"/>
              <a:defRPr sz="1200">
                <a:latin typeface="Noto Sans SC"/>
                <a:ea typeface="Noto Sans SC"/>
                <a:cs typeface="Noto Sans SC"/>
                <a:sym typeface="Noto Sans SC"/>
              </a:defRPr>
            </a:lvl8pPr>
            <a:lvl9pPr indent="-304800" lvl="8" marL="4114800">
              <a:spcBef>
                <a:spcPts val="0"/>
              </a:spcBef>
              <a:spcAft>
                <a:spcPts val="0"/>
              </a:spcAft>
              <a:buSzPts val="1200"/>
              <a:buFont typeface="Noto Sans SC"/>
              <a:buChar char="■"/>
              <a:defRPr sz="1200">
                <a:latin typeface="Noto Sans SC"/>
                <a:ea typeface="Noto Sans SC"/>
                <a:cs typeface="Noto Sans SC"/>
                <a:sym typeface="Noto Sans SC"/>
              </a:defRPr>
            </a:lvl9pPr>
          </a:lstStyle>
          <a:p/>
        </p:txBody>
      </p:sp>
      <p:sp>
        <p:nvSpPr>
          <p:cNvPr id="45" name="Google Shape;45;p10"/>
          <p:cNvSpPr txBox="1"/>
          <p:nvPr>
            <p:ph idx="2" type="body"/>
          </p:nvPr>
        </p:nvSpPr>
        <p:spPr>
          <a:xfrm>
            <a:off x="4800925" y="1361400"/>
            <a:ext cx="3999900" cy="3416400"/>
          </a:xfrm>
          <a:prstGeom prst="rect">
            <a:avLst/>
          </a:prstGeom>
        </p:spPr>
        <p:txBody>
          <a:bodyPr anchorCtr="0" anchor="t" bIns="0" lIns="0" spcFirstLastPara="1" rIns="0" wrap="square" tIns="0">
            <a:normAutofit/>
          </a:bodyPr>
          <a:lstStyle>
            <a:lvl1pPr indent="-330200" lvl="0" marL="457200" rtl="0">
              <a:spcBef>
                <a:spcPts val="0"/>
              </a:spcBef>
              <a:spcAft>
                <a:spcPts val="0"/>
              </a:spcAft>
              <a:buSzPts val="1600"/>
              <a:buFont typeface="Noto Sans SC"/>
              <a:buChar char="●"/>
              <a:defRPr>
                <a:latin typeface="Noto Sans SC"/>
                <a:ea typeface="Noto Sans SC"/>
                <a:cs typeface="Noto Sans SC"/>
                <a:sym typeface="Noto Sans SC"/>
              </a:defRPr>
            </a:lvl1pPr>
            <a:lvl2pPr indent="-304800" lvl="1" marL="914400" rtl="0">
              <a:spcBef>
                <a:spcPts val="0"/>
              </a:spcBef>
              <a:spcAft>
                <a:spcPts val="0"/>
              </a:spcAft>
              <a:buSzPts val="1200"/>
              <a:buFont typeface="Noto Sans SC"/>
              <a:buChar char="○"/>
              <a:defRPr sz="1200">
                <a:latin typeface="Noto Sans SC"/>
                <a:ea typeface="Noto Sans SC"/>
                <a:cs typeface="Noto Sans SC"/>
                <a:sym typeface="Noto Sans SC"/>
              </a:defRPr>
            </a:lvl2pPr>
            <a:lvl3pPr indent="-304800" lvl="2" marL="1371600" rtl="0">
              <a:spcBef>
                <a:spcPts val="0"/>
              </a:spcBef>
              <a:spcAft>
                <a:spcPts val="0"/>
              </a:spcAft>
              <a:buSzPts val="1200"/>
              <a:buFont typeface="Noto Sans SC"/>
              <a:buChar char="■"/>
              <a:defRPr sz="1200">
                <a:latin typeface="Noto Sans SC"/>
                <a:ea typeface="Noto Sans SC"/>
                <a:cs typeface="Noto Sans SC"/>
                <a:sym typeface="Noto Sans SC"/>
              </a:defRPr>
            </a:lvl3pPr>
            <a:lvl4pPr indent="-304800" lvl="3" marL="1828800" rtl="0">
              <a:spcBef>
                <a:spcPts val="0"/>
              </a:spcBef>
              <a:spcAft>
                <a:spcPts val="0"/>
              </a:spcAft>
              <a:buSzPts val="1200"/>
              <a:buFont typeface="Noto Sans SC"/>
              <a:buChar char="●"/>
              <a:defRPr sz="1200">
                <a:latin typeface="Noto Sans SC"/>
                <a:ea typeface="Noto Sans SC"/>
                <a:cs typeface="Noto Sans SC"/>
                <a:sym typeface="Noto Sans SC"/>
              </a:defRPr>
            </a:lvl4pPr>
            <a:lvl5pPr indent="-304800" lvl="4" marL="2286000" rtl="0">
              <a:spcBef>
                <a:spcPts val="0"/>
              </a:spcBef>
              <a:spcAft>
                <a:spcPts val="0"/>
              </a:spcAft>
              <a:buSzPts val="1200"/>
              <a:buFont typeface="Noto Sans SC"/>
              <a:buChar char="○"/>
              <a:defRPr sz="1200">
                <a:latin typeface="Noto Sans SC"/>
                <a:ea typeface="Noto Sans SC"/>
                <a:cs typeface="Noto Sans SC"/>
                <a:sym typeface="Noto Sans SC"/>
              </a:defRPr>
            </a:lvl5pPr>
            <a:lvl6pPr indent="-304800" lvl="5" marL="2743200" rtl="0">
              <a:spcBef>
                <a:spcPts val="0"/>
              </a:spcBef>
              <a:spcAft>
                <a:spcPts val="0"/>
              </a:spcAft>
              <a:buSzPts val="1200"/>
              <a:buFont typeface="Noto Sans SC"/>
              <a:buChar char="■"/>
              <a:defRPr sz="1200">
                <a:latin typeface="Noto Sans SC"/>
                <a:ea typeface="Noto Sans SC"/>
                <a:cs typeface="Noto Sans SC"/>
                <a:sym typeface="Noto Sans SC"/>
              </a:defRPr>
            </a:lvl6pPr>
            <a:lvl7pPr indent="-304800" lvl="6" marL="3200400" rtl="0">
              <a:spcBef>
                <a:spcPts val="0"/>
              </a:spcBef>
              <a:spcAft>
                <a:spcPts val="0"/>
              </a:spcAft>
              <a:buSzPts val="1200"/>
              <a:buFont typeface="Noto Sans SC"/>
              <a:buChar char="●"/>
              <a:defRPr sz="1200">
                <a:latin typeface="Noto Sans SC"/>
                <a:ea typeface="Noto Sans SC"/>
                <a:cs typeface="Noto Sans SC"/>
                <a:sym typeface="Noto Sans SC"/>
              </a:defRPr>
            </a:lvl7pPr>
            <a:lvl8pPr indent="-304800" lvl="7" marL="3657600" rtl="0">
              <a:spcBef>
                <a:spcPts val="0"/>
              </a:spcBef>
              <a:spcAft>
                <a:spcPts val="0"/>
              </a:spcAft>
              <a:buSzPts val="1200"/>
              <a:buFont typeface="Noto Sans SC"/>
              <a:buChar char="○"/>
              <a:defRPr sz="1200">
                <a:latin typeface="Noto Sans SC"/>
                <a:ea typeface="Noto Sans SC"/>
                <a:cs typeface="Noto Sans SC"/>
                <a:sym typeface="Noto Sans SC"/>
              </a:defRPr>
            </a:lvl8pPr>
            <a:lvl9pPr indent="-304800" lvl="8" marL="4114800" rtl="0">
              <a:spcBef>
                <a:spcPts val="0"/>
              </a:spcBef>
              <a:spcAft>
                <a:spcPts val="0"/>
              </a:spcAft>
              <a:buSzPts val="1200"/>
              <a:buFont typeface="Noto Sans SC"/>
              <a:buChar char="■"/>
              <a:defRPr sz="1200">
                <a:latin typeface="Noto Sans SC"/>
                <a:ea typeface="Noto Sans SC"/>
                <a:cs typeface="Noto Sans SC"/>
                <a:sym typeface="Noto Sans SC"/>
              </a:defRPr>
            </a:lvl9pPr>
          </a:lstStyle>
          <a:p/>
        </p:txBody>
      </p:sp>
      <p:sp>
        <p:nvSpPr>
          <p:cNvPr id="46" name="Google Shape;46;p10"/>
          <p:cNvSpPr txBox="1"/>
          <p:nvPr>
            <p:ph type="title"/>
          </p:nvPr>
        </p:nvSpPr>
        <p:spPr>
          <a:xfrm>
            <a:off x="369000" y="365700"/>
            <a:ext cx="8463300" cy="572700"/>
          </a:xfrm>
          <a:prstGeom prst="rect">
            <a:avLst/>
          </a:prstGeom>
        </p:spPr>
        <p:txBody>
          <a:bodyPr anchorCtr="0" anchor="t" bIns="0" lIns="0" spcFirstLastPara="1" rIns="0" wrap="square" tIns="0">
            <a:noAutofit/>
          </a:bodyPr>
          <a:lstStyle>
            <a:lvl1pPr lvl="0">
              <a:spcBef>
                <a:spcPts val="0"/>
              </a:spcBef>
              <a:spcAft>
                <a:spcPts val="0"/>
              </a:spcAft>
              <a:buSzPts val="2800"/>
              <a:buFont typeface="Noto Serif SC"/>
              <a:buNone/>
              <a:defRPr b="0">
                <a:latin typeface="Noto Serif SC"/>
                <a:ea typeface="Noto Serif SC"/>
                <a:cs typeface="Noto Serif SC"/>
                <a:sym typeface="Noto Serif SC"/>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
        <p:nvSpPr>
          <p:cNvPr id="48" name="Google Shape;48;p10"/>
          <p:cNvSpPr txBox="1"/>
          <p:nvPr>
            <p:ph idx="3" type="subTitle"/>
          </p:nvPr>
        </p:nvSpPr>
        <p:spPr>
          <a:xfrm>
            <a:off x="374450" y="857600"/>
            <a:ext cx="8463300" cy="426600"/>
          </a:xfrm>
          <a:prstGeom prst="rect">
            <a:avLst/>
          </a:prstGeom>
        </p:spPr>
        <p:txBody>
          <a:bodyPr anchorCtr="0" anchor="t" bIns="0" lIns="0" spcFirstLastPara="1" rIns="0" wrap="square" tIns="0">
            <a:noAutofit/>
          </a:bodyPr>
          <a:lstStyle>
            <a:lvl1pPr lvl="0" rtl="0">
              <a:spcBef>
                <a:spcPts val="0"/>
              </a:spcBef>
              <a:spcAft>
                <a:spcPts val="0"/>
              </a:spcAft>
              <a:buClr>
                <a:srgbClr val="000000"/>
              </a:buClr>
              <a:buSzPts val="1600"/>
              <a:buFont typeface="Noto Sans SC"/>
              <a:buNone/>
              <a:defRPr b="1" sz="1600">
                <a:solidFill>
                  <a:srgbClr val="000000"/>
                </a:solidFill>
                <a:latin typeface="Noto Sans SC"/>
                <a:ea typeface="Noto Sans SC"/>
                <a:cs typeface="Noto Sans SC"/>
                <a:sym typeface="Noto Sans SC"/>
              </a:defRPr>
            </a:lvl1pPr>
            <a:lvl2pPr lvl="1" rtl="0">
              <a:spcBef>
                <a:spcPts val="0"/>
              </a:spcBef>
              <a:spcAft>
                <a:spcPts val="0"/>
              </a:spcAft>
              <a:buSzPts val="1200"/>
              <a:buFont typeface="Noto Sans SC"/>
              <a:buNone/>
              <a:defRPr b="1">
                <a:latin typeface="Noto Sans SC"/>
                <a:ea typeface="Noto Sans SC"/>
                <a:cs typeface="Noto Sans SC"/>
                <a:sym typeface="Noto Sans SC"/>
              </a:defRPr>
            </a:lvl2pPr>
            <a:lvl3pPr lvl="2" rtl="0">
              <a:spcBef>
                <a:spcPts val="0"/>
              </a:spcBef>
              <a:spcAft>
                <a:spcPts val="0"/>
              </a:spcAft>
              <a:buSzPts val="1200"/>
              <a:buFont typeface="Noto Sans SC"/>
              <a:buNone/>
              <a:defRPr b="1">
                <a:latin typeface="Noto Sans SC"/>
                <a:ea typeface="Noto Sans SC"/>
                <a:cs typeface="Noto Sans SC"/>
                <a:sym typeface="Noto Sans SC"/>
              </a:defRPr>
            </a:lvl3pPr>
            <a:lvl4pPr lvl="3" rtl="0">
              <a:spcBef>
                <a:spcPts val="0"/>
              </a:spcBef>
              <a:spcAft>
                <a:spcPts val="0"/>
              </a:spcAft>
              <a:buSzPts val="1200"/>
              <a:buFont typeface="Noto Sans SC"/>
              <a:buNone/>
              <a:defRPr b="1">
                <a:latin typeface="Noto Sans SC"/>
                <a:ea typeface="Noto Sans SC"/>
                <a:cs typeface="Noto Sans SC"/>
                <a:sym typeface="Noto Sans SC"/>
              </a:defRPr>
            </a:lvl4pPr>
            <a:lvl5pPr lvl="4" rtl="0">
              <a:spcBef>
                <a:spcPts val="0"/>
              </a:spcBef>
              <a:spcAft>
                <a:spcPts val="0"/>
              </a:spcAft>
              <a:buSzPts val="1200"/>
              <a:buFont typeface="Noto Sans SC"/>
              <a:buNone/>
              <a:defRPr b="1">
                <a:latin typeface="Noto Sans SC"/>
                <a:ea typeface="Noto Sans SC"/>
                <a:cs typeface="Noto Sans SC"/>
                <a:sym typeface="Noto Sans SC"/>
              </a:defRPr>
            </a:lvl5pPr>
            <a:lvl6pPr lvl="5" rtl="0">
              <a:spcBef>
                <a:spcPts val="0"/>
              </a:spcBef>
              <a:spcAft>
                <a:spcPts val="0"/>
              </a:spcAft>
              <a:buSzPts val="1200"/>
              <a:buFont typeface="Noto Sans SC"/>
              <a:buNone/>
              <a:defRPr b="1">
                <a:latin typeface="Noto Sans SC"/>
                <a:ea typeface="Noto Sans SC"/>
                <a:cs typeface="Noto Sans SC"/>
                <a:sym typeface="Noto Sans SC"/>
              </a:defRPr>
            </a:lvl6pPr>
            <a:lvl7pPr lvl="6" rtl="0">
              <a:spcBef>
                <a:spcPts val="0"/>
              </a:spcBef>
              <a:spcAft>
                <a:spcPts val="0"/>
              </a:spcAft>
              <a:buSzPts val="1200"/>
              <a:buFont typeface="Noto Sans SC"/>
              <a:buNone/>
              <a:defRPr b="1">
                <a:latin typeface="Noto Sans SC"/>
                <a:ea typeface="Noto Sans SC"/>
                <a:cs typeface="Noto Sans SC"/>
                <a:sym typeface="Noto Sans SC"/>
              </a:defRPr>
            </a:lvl7pPr>
            <a:lvl8pPr lvl="7" rtl="0">
              <a:spcBef>
                <a:spcPts val="0"/>
              </a:spcBef>
              <a:spcAft>
                <a:spcPts val="0"/>
              </a:spcAft>
              <a:buSzPts val="1200"/>
              <a:buFont typeface="Noto Sans SC"/>
              <a:buNone/>
              <a:defRPr b="1">
                <a:latin typeface="Noto Sans SC"/>
                <a:ea typeface="Noto Sans SC"/>
                <a:cs typeface="Noto Sans SC"/>
                <a:sym typeface="Noto Sans SC"/>
              </a:defRPr>
            </a:lvl8pPr>
            <a:lvl9pPr lvl="8" rtl="0">
              <a:spcBef>
                <a:spcPts val="0"/>
              </a:spcBef>
              <a:spcAft>
                <a:spcPts val="0"/>
              </a:spcAft>
              <a:buSzPts val="1200"/>
              <a:buFont typeface="Noto Sans SC"/>
              <a:buNone/>
              <a:defRPr b="1">
                <a:latin typeface="Noto Sans SC"/>
                <a:ea typeface="Noto Sans SC"/>
                <a:cs typeface="Noto Sans SC"/>
                <a:sym typeface="Noto Sans SC"/>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1.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69000" y="365700"/>
            <a:ext cx="8463300" cy="572700"/>
          </a:xfrm>
          <a:prstGeom prst="rect">
            <a:avLst/>
          </a:prstGeom>
          <a:noFill/>
          <a:ln>
            <a:noFill/>
          </a:ln>
        </p:spPr>
        <p:txBody>
          <a:bodyPr anchorCtr="0" anchor="t" bIns="0" lIns="0" spcFirstLastPara="1" rIns="0" wrap="square" tIns="0">
            <a:noAutofit/>
          </a:bodyPr>
          <a:lstStyle>
            <a:lvl1pPr lvl="0" rtl="0">
              <a:lnSpc>
                <a:spcPct val="100000"/>
              </a:lnSpc>
              <a:spcBef>
                <a:spcPts val="0"/>
              </a:spcBef>
              <a:spcAft>
                <a:spcPts val="0"/>
              </a:spcAft>
              <a:buClr>
                <a:schemeClr val="dk1"/>
              </a:buClr>
              <a:buSzPts val="2800"/>
              <a:buFont typeface="Bitter"/>
              <a:buNone/>
              <a:defRPr b="1" sz="2800">
                <a:solidFill>
                  <a:schemeClr val="dk1"/>
                </a:solidFill>
                <a:latin typeface="Bitter"/>
                <a:ea typeface="Bitter"/>
                <a:cs typeface="Bitter"/>
                <a:sym typeface="Bitter"/>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69000" y="1361400"/>
            <a:ext cx="8406000" cy="3416400"/>
          </a:xfrm>
          <a:prstGeom prst="rect">
            <a:avLst/>
          </a:prstGeom>
          <a:noFill/>
          <a:ln>
            <a:noFill/>
          </a:ln>
        </p:spPr>
        <p:txBody>
          <a:bodyPr anchorCtr="0" anchor="t" bIns="0" lIns="0" spcFirstLastPara="1" rIns="0" wrap="square" tIns="0">
            <a:normAutofit/>
          </a:bodyPr>
          <a:lstStyle>
            <a:lvl1pPr indent="-330200" lvl="0" marL="457200" rtl="0">
              <a:lnSpc>
                <a:spcPct val="115000"/>
              </a:lnSpc>
              <a:spcBef>
                <a:spcPts val="0"/>
              </a:spcBef>
              <a:spcAft>
                <a:spcPts val="0"/>
              </a:spcAft>
              <a:buClr>
                <a:schemeClr val="dk1"/>
              </a:buClr>
              <a:buSzPts val="1600"/>
              <a:buFont typeface="Inter"/>
              <a:buChar char="●"/>
              <a:defRPr sz="1600">
                <a:solidFill>
                  <a:schemeClr val="dk1"/>
                </a:solidFill>
                <a:latin typeface="Inter"/>
                <a:ea typeface="Inter"/>
                <a:cs typeface="Inter"/>
                <a:sym typeface="Inter"/>
              </a:defRPr>
            </a:lvl1pPr>
            <a:lvl2pPr indent="-304800" lvl="1" marL="914400" rtl="0">
              <a:lnSpc>
                <a:spcPct val="115000"/>
              </a:lnSpc>
              <a:spcBef>
                <a:spcPts val="0"/>
              </a:spcBef>
              <a:spcAft>
                <a:spcPts val="0"/>
              </a:spcAft>
              <a:buClr>
                <a:schemeClr val="dk1"/>
              </a:buClr>
              <a:buSzPts val="1200"/>
              <a:buFont typeface="Inter"/>
              <a:buChar char="○"/>
              <a:defRPr sz="1200">
                <a:solidFill>
                  <a:schemeClr val="dk1"/>
                </a:solidFill>
                <a:latin typeface="Inter"/>
                <a:ea typeface="Inter"/>
                <a:cs typeface="Inter"/>
                <a:sym typeface="Inter"/>
              </a:defRPr>
            </a:lvl2pPr>
            <a:lvl3pPr indent="-304800" lvl="2" marL="1371600" rtl="0">
              <a:lnSpc>
                <a:spcPct val="115000"/>
              </a:lnSpc>
              <a:spcBef>
                <a:spcPts val="0"/>
              </a:spcBef>
              <a:spcAft>
                <a:spcPts val="0"/>
              </a:spcAft>
              <a:buClr>
                <a:schemeClr val="dk1"/>
              </a:buClr>
              <a:buSzPts val="1200"/>
              <a:buFont typeface="Inter"/>
              <a:buChar char="■"/>
              <a:defRPr sz="1200">
                <a:solidFill>
                  <a:schemeClr val="dk1"/>
                </a:solidFill>
                <a:latin typeface="Inter"/>
                <a:ea typeface="Inter"/>
                <a:cs typeface="Inter"/>
                <a:sym typeface="Inter"/>
              </a:defRPr>
            </a:lvl3pPr>
            <a:lvl4pPr indent="-304800" lvl="3" marL="1828800" rtl="0">
              <a:lnSpc>
                <a:spcPct val="115000"/>
              </a:lnSpc>
              <a:spcBef>
                <a:spcPts val="0"/>
              </a:spcBef>
              <a:spcAft>
                <a:spcPts val="0"/>
              </a:spcAft>
              <a:buClr>
                <a:schemeClr val="dk1"/>
              </a:buClr>
              <a:buSzPts val="1200"/>
              <a:buFont typeface="Inter"/>
              <a:buChar char="●"/>
              <a:defRPr sz="1200">
                <a:solidFill>
                  <a:schemeClr val="dk1"/>
                </a:solidFill>
                <a:latin typeface="Inter"/>
                <a:ea typeface="Inter"/>
                <a:cs typeface="Inter"/>
                <a:sym typeface="Inter"/>
              </a:defRPr>
            </a:lvl4pPr>
            <a:lvl5pPr indent="-304800" lvl="4" marL="2286000" rtl="0">
              <a:lnSpc>
                <a:spcPct val="115000"/>
              </a:lnSpc>
              <a:spcBef>
                <a:spcPts val="0"/>
              </a:spcBef>
              <a:spcAft>
                <a:spcPts val="0"/>
              </a:spcAft>
              <a:buClr>
                <a:schemeClr val="dk1"/>
              </a:buClr>
              <a:buSzPts val="1200"/>
              <a:buFont typeface="Inter"/>
              <a:buChar char="○"/>
              <a:defRPr sz="1200">
                <a:solidFill>
                  <a:schemeClr val="dk1"/>
                </a:solidFill>
                <a:latin typeface="Inter"/>
                <a:ea typeface="Inter"/>
                <a:cs typeface="Inter"/>
                <a:sym typeface="Inter"/>
              </a:defRPr>
            </a:lvl5pPr>
            <a:lvl6pPr indent="-304800" lvl="5" marL="2743200" rtl="0">
              <a:lnSpc>
                <a:spcPct val="115000"/>
              </a:lnSpc>
              <a:spcBef>
                <a:spcPts val="0"/>
              </a:spcBef>
              <a:spcAft>
                <a:spcPts val="0"/>
              </a:spcAft>
              <a:buClr>
                <a:schemeClr val="dk1"/>
              </a:buClr>
              <a:buSzPts val="1200"/>
              <a:buFont typeface="Inter"/>
              <a:buChar char="■"/>
              <a:defRPr sz="1200">
                <a:solidFill>
                  <a:schemeClr val="dk1"/>
                </a:solidFill>
                <a:latin typeface="Inter"/>
                <a:ea typeface="Inter"/>
                <a:cs typeface="Inter"/>
                <a:sym typeface="Inter"/>
              </a:defRPr>
            </a:lvl6pPr>
            <a:lvl7pPr indent="-304800" lvl="6" marL="3200400" rtl="0">
              <a:lnSpc>
                <a:spcPct val="115000"/>
              </a:lnSpc>
              <a:spcBef>
                <a:spcPts val="0"/>
              </a:spcBef>
              <a:spcAft>
                <a:spcPts val="0"/>
              </a:spcAft>
              <a:buClr>
                <a:schemeClr val="dk1"/>
              </a:buClr>
              <a:buSzPts val="1200"/>
              <a:buFont typeface="Inter"/>
              <a:buChar char="●"/>
              <a:defRPr sz="1200">
                <a:solidFill>
                  <a:schemeClr val="dk1"/>
                </a:solidFill>
                <a:latin typeface="Inter"/>
                <a:ea typeface="Inter"/>
                <a:cs typeface="Inter"/>
                <a:sym typeface="Inter"/>
              </a:defRPr>
            </a:lvl7pPr>
            <a:lvl8pPr indent="-304800" lvl="7" marL="3657600" rtl="0">
              <a:lnSpc>
                <a:spcPct val="115000"/>
              </a:lnSpc>
              <a:spcBef>
                <a:spcPts val="0"/>
              </a:spcBef>
              <a:spcAft>
                <a:spcPts val="0"/>
              </a:spcAft>
              <a:buClr>
                <a:schemeClr val="dk1"/>
              </a:buClr>
              <a:buSzPts val="1200"/>
              <a:buFont typeface="Inter"/>
              <a:buChar char="○"/>
              <a:defRPr sz="1200">
                <a:solidFill>
                  <a:schemeClr val="dk1"/>
                </a:solidFill>
                <a:latin typeface="Inter"/>
                <a:ea typeface="Inter"/>
                <a:cs typeface="Inter"/>
                <a:sym typeface="Inter"/>
              </a:defRPr>
            </a:lvl8pPr>
            <a:lvl9pPr indent="-304800" lvl="8" marL="4114800" rtl="0">
              <a:lnSpc>
                <a:spcPct val="115000"/>
              </a:lnSpc>
              <a:spcBef>
                <a:spcPts val="0"/>
              </a:spcBef>
              <a:spcAft>
                <a:spcPts val="0"/>
              </a:spcAft>
              <a:buClr>
                <a:schemeClr val="dk1"/>
              </a:buClr>
              <a:buSzPts val="1200"/>
              <a:buFont typeface="Inter"/>
              <a:buChar char="■"/>
              <a:defRPr sz="1200">
                <a:solidFill>
                  <a:schemeClr val="dk1"/>
                </a:solidFill>
                <a:latin typeface="Inter"/>
                <a:ea typeface="Inter"/>
                <a:cs typeface="Inter"/>
                <a:sym typeface="Inter"/>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800">
                <a:solidFill>
                  <a:srgbClr val="999999"/>
                </a:solidFill>
                <a:latin typeface="Inter Light"/>
                <a:ea typeface="Inter Light"/>
                <a:cs typeface="Inter Light"/>
                <a:sym typeface="Inter Light"/>
              </a:defRPr>
            </a:lvl1pPr>
            <a:lvl2pPr lvl="1" rtl="0" algn="r">
              <a:buNone/>
              <a:defRPr sz="800">
                <a:solidFill>
                  <a:srgbClr val="999999"/>
                </a:solidFill>
                <a:latin typeface="Inter Light"/>
                <a:ea typeface="Inter Light"/>
                <a:cs typeface="Inter Light"/>
                <a:sym typeface="Inter Light"/>
              </a:defRPr>
            </a:lvl2pPr>
            <a:lvl3pPr lvl="2" rtl="0" algn="r">
              <a:buNone/>
              <a:defRPr sz="800">
                <a:solidFill>
                  <a:srgbClr val="999999"/>
                </a:solidFill>
                <a:latin typeface="Inter Light"/>
                <a:ea typeface="Inter Light"/>
                <a:cs typeface="Inter Light"/>
                <a:sym typeface="Inter Light"/>
              </a:defRPr>
            </a:lvl3pPr>
            <a:lvl4pPr lvl="3" rtl="0" algn="r">
              <a:buNone/>
              <a:defRPr sz="800">
                <a:solidFill>
                  <a:srgbClr val="999999"/>
                </a:solidFill>
                <a:latin typeface="Inter Light"/>
                <a:ea typeface="Inter Light"/>
                <a:cs typeface="Inter Light"/>
                <a:sym typeface="Inter Light"/>
              </a:defRPr>
            </a:lvl4pPr>
            <a:lvl5pPr lvl="4" rtl="0" algn="r">
              <a:buNone/>
              <a:defRPr sz="800">
                <a:solidFill>
                  <a:srgbClr val="999999"/>
                </a:solidFill>
                <a:latin typeface="Inter Light"/>
                <a:ea typeface="Inter Light"/>
                <a:cs typeface="Inter Light"/>
                <a:sym typeface="Inter Light"/>
              </a:defRPr>
            </a:lvl5pPr>
            <a:lvl6pPr lvl="5" rtl="0" algn="r">
              <a:buNone/>
              <a:defRPr sz="800">
                <a:solidFill>
                  <a:srgbClr val="999999"/>
                </a:solidFill>
                <a:latin typeface="Inter Light"/>
                <a:ea typeface="Inter Light"/>
                <a:cs typeface="Inter Light"/>
                <a:sym typeface="Inter Light"/>
              </a:defRPr>
            </a:lvl6pPr>
            <a:lvl7pPr lvl="6" rtl="0" algn="r">
              <a:buNone/>
              <a:defRPr sz="800">
                <a:solidFill>
                  <a:srgbClr val="999999"/>
                </a:solidFill>
                <a:latin typeface="Inter Light"/>
                <a:ea typeface="Inter Light"/>
                <a:cs typeface="Inter Light"/>
                <a:sym typeface="Inter Light"/>
              </a:defRPr>
            </a:lvl7pPr>
            <a:lvl8pPr lvl="7" rtl="0" algn="r">
              <a:buNone/>
              <a:defRPr sz="800">
                <a:solidFill>
                  <a:srgbClr val="999999"/>
                </a:solidFill>
                <a:latin typeface="Inter Light"/>
                <a:ea typeface="Inter Light"/>
                <a:cs typeface="Inter Light"/>
                <a:sym typeface="Inter Light"/>
              </a:defRPr>
            </a:lvl8pPr>
            <a:lvl9pPr lvl="8" rtl="0" algn="r">
              <a:buNone/>
              <a:defRPr sz="800">
                <a:solidFill>
                  <a:srgbClr val="999999"/>
                </a:solidFill>
                <a:latin typeface="Inter Light"/>
                <a:ea typeface="Inter Light"/>
                <a:cs typeface="Inter Light"/>
                <a:sym typeface="Inter Light"/>
              </a:defRPr>
            </a:lvl9pPr>
          </a:lstStyle>
          <a:p>
            <a:pPr indent="0" lvl="0" marL="0" rtl="0" algn="r">
              <a:spcBef>
                <a:spcPts val="0"/>
              </a:spcBef>
              <a:spcAft>
                <a:spcPts val="0"/>
              </a:spcAft>
              <a:buNone/>
            </a:pPr>
            <a:fld id="{00000000-1234-1234-1234-123412341234}" type="slidenum">
              <a:rPr lang="en-US"/>
              <a:t>‹#›</a:t>
            </a:fld>
            <a:endParaRPr sz="700"/>
          </a:p>
        </p:txBody>
      </p:sp>
      <p:sp>
        <p:nvSpPr>
          <p:cNvPr id="9" name="Google Shape;9;p1"/>
          <p:cNvSpPr txBox="1"/>
          <p:nvPr/>
        </p:nvSpPr>
        <p:spPr>
          <a:xfrm>
            <a:off x="368524" y="4759718"/>
            <a:ext cx="3937800" cy="176100"/>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Clr>
                <a:srgbClr val="000000"/>
              </a:buClr>
              <a:buSzPts val="700"/>
              <a:buFont typeface="Arial"/>
              <a:buNone/>
            </a:pPr>
            <a:r>
              <a:rPr i="0" lang="en-US" sz="600" u="none" cap="none" strike="noStrike">
                <a:solidFill>
                  <a:srgbClr val="999999"/>
                </a:solidFill>
                <a:latin typeface="Inter"/>
                <a:ea typeface="Inter"/>
                <a:cs typeface="Inter"/>
                <a:sym typeface="Inter"/>
              </a:rPr>
              <a:t>© </a:t>
            </a:r>
            <a:r>
              <a:rPr lang="en-US" sz="600">
                <a:solidFill>
                  <a:srgbClr val="999999"/>
                </a:solidFill>
                <a:latin typeface="Inter"/>
                <a:ea typeface="Inter"/>
                <a:cs typeface="Inter"/>
                <a:sym typeface="Inter"/>
              </a:rPr>
              <a:t>2021 </a:t>
            </a:r>
            <a:r>
              <a:rPr i="0" lang="en-US" sz="600" u="none" cap="none" strike="noStrike">
                <a:solidFill>
                  <a:srgbClr val="999999"/>
                </a:solidFill>
                <a:latin typeface="Inter"/>
                <a:ea typeface="Inter"/>
                <a:cs typeface="Inter"/>
                <a:sym typeface="Inter"/>
              </a:rPr>
              <a:t>Thought</a:t>
            </a:r>
            <a:r>
              <a:rPr lang="en-US" sz="600">
                <a:solidFill>
                  <a:srgbClr val="999999"/>
                </a:solidFill>
                <a:latin typeface="Inter"/>
                <a:ea typeface="Inter"/>
                <a:cs typeface="Inter"/>
                <a:sym typeface="Inter"/>
              </a:rPr>
              <a:t>w</a:t>
            </a:r>
            <a:r>
              <a:rPr i="0" lang="en-US" sz="600" u="none" cap="none" strike="noStrike">
                <a:solidFill>
                  <a:srgbClr val="999999"/>
                </a:solidFill>
                <a:latin typeface="Inter"/>
                <a:ea typeface="Inter"/>
                <a:cs typeface="Inter"/>
                <a:sym typeface="Inter"/>
              </a:rPr>
              <a:t>orks </a:t>
            </a:r>
            <a:endParaRPr i="0" sz="600" u="none" cap="none" strike="noStrike">
              <a:solidFill>
                <a:srgbClr val="999999"/>
              </a:solidFill>
              <a:latin typeface="Inter"/>
              <a:ea typeface="Inter"/>
              <a:cs typeface="Inter"/>
              <a:sym typeface="Inter"/>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232">
          <p15:clr>
            <a:srgbClr val="EA4335"/>
          </p15:clr>
        </p15:guide>
        <p15:guide id="2" orient="horz" pos="230">
          <p15:clr>
            <a:srgbClr val="EA4335"/>
          </p15:clr>
        </p15:guide>
        <p15:guide id="3" orient="horz" pos="3010">
          <p15:clr>
            <a:srgbClr val="EA4335"/>
          </p15:clr>
        </p15:guide>
        <p15:guide id="4" pos="5528">
          <p15:clr>
            <a:srgbClr val="EA4335"/>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 Id="rId3" Type="http://schemas.openxmlformats.org/officeDocument/2006/relationships/hyperlink" Target="https://github.com/deesyx/heima/blob/master/images/%E4%BB%BB%E4%BD%A0%E8%A1%8C.drawio.png" TargetMode="Externa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 Id="rId3" Type="http://schemas.openxmlformats.org/officeDocument/2006/relationships/hyperlink" Target="https://docs.google.com/document/d/18ixPfbsYZWX_kDRI211K8-rlpIT6TguMTBKfYivMxAA/edit"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 Id="rId3" Type="http://schemas.openxmlformats.org/officeDocument/2006/relationships/image" Target="../media/image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2.xml"/><Relationship Id="rId3" Type="http://schemas.openxmlformats.org/officeDocument/2006/relationships/image" Target="../media/image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3.xml"/><Relationship Id="rId3" Type="http://schemas.openxmlformats.org/officeDocument/2006/relationships/image" Target="../media/image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4.xml"/><Relationship Id="rId3" Type="http://schemas.openxmlformats.org/officeDocument/2006/relationships/image" Target="../media/image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7.xml"/><Relationship Id="rId3" Type="http://schemas.openxmlformats.org/officeDocument/2006/relationships/image" Target="../media/image1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9.xml"/><Relationship Id="rId3"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4.xml"/><Relationship Id="rId3" Type="http://schemas.openxmlformats.org/officeDocument/2006/relationships/image" Target="../media/image8.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8"/>
          <p:cNvSpPr txBox="1"/>
          <p:nvPr>
            <p:ph type="ctrTitle"/>
          </p:nvPr>
        </p:nvSpPr>
        <p:spPr>
          <a:xfrm>
            <a:off x="369000" y="365700"/>
            <a:ext cx="8463300" cy="17232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US" sz="3200">
                <a:solidFill>
                  <a:schemeClr val="accent1"/>
                </a:solidFill>
              </a:rPr>
              <a:t>【项目名称】 On-Boarding </a:t>
            </a:r>
            <a:endParaRPr sz="3200">
              <a:solidFill>
                <a:schemeClr val="accent1"/>
              </a:solidFill>
            </a:endParaRPr>
          </a:p>
        </p:txBody>
      </p:sp>
      <p:sp>
        <p:nvSpPr>
          <p:cNvPr id="82" name="Google Shape;82;p18"/>
          <p:cNvSpPr txBox="1"/>
          <p:nvPr>
            <p:ph idx="1" type="subTitle"/>
          </p:nvPr>
        </p:nvSpPr>
        <p:spPr>
          <a:xfrm>
            <a:off x="369000" y="2257425"/>
            <a:ext cx="8463300" cy="792600"/>
          </a:xfrm>
          <a:prstGeom prst="rect">
            <a:avLst/>
          </a:prstGeom>
        </p:spPr>
        <p:txBody>
          <a:bodyPr anchorCtr="0" anchor="t" bIns="0" lIns="0" spcFirstLastPara="1" rIns="0" wrap="square" tIns="0">
            <a:normAutofit/>
          </a:bodyPr>
          <a:lstStyle/>
          <a:p>
            <a:pPr indent="0" lvl="0" marL="0" rtl="0" algn="l">
              <a:spcBef>
                <a:spcPts val="0"/>
              </a:spcBef>
              <a:spcAft>
                <a:spcPts val="0"/>
              </a:spcAft>
              <a:buNone/>
            </a:pPr>
            <a:r>
              <a:rPr lang="en-US" sz="1600"/>
              <a:t>胡炫光</a:t>
            </a:r>
            <a:endParaRPr sz="1600"/>
          </a:p>
          <a:p>
            <a:pPr indent="0" lvl="0" marL="0" rtl="0" algn="l">
              <a:spcBef>
                <a:spcPts val="0"/>
              </a:spcBef>
              <a:spcAft>
                <a:spcPts val="0"/>
              </a:spcAft>
              <a:buNone/>
            </a:pPr>
            <a:r>
              <a:rPr lang="en-US" sz="1600"/>
              <a:t>港澳</a:t>
            </a:r>
            <a:endParaRPr sz="16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7"/>
          <p:cNvSpPr txBox="1"/>
          <p:nvPr>
            <p:ph type="title"/>
          </p:nvPr>
        </p:nvSpPr>
        <p:spPr>
          <a:xfrm>
            <a:off x="369000" y="365700"/>
            <a:ext cx="8406000" cy="57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业务建模图</a:t>
            </a:r>
            <a:endParaRPr/>
          </a:p>
        </p:txBody>
      </p:sp>
      <p:sp>
        <p:nvSpPr>
          <p:cNvPr id="171" name="Google Shape;171;p2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US"/>
              <a:t>‹#›</a:t>
            </a:fld>
            <a:endParaRPr/>
          </a:p>
        </p:txBody>
      </p:sp>
      <p:sp>
        <p:nvSpPr>
          <p:cNvPr id="172" name="Google Shape;172;p27"/>
          <p:cNvSpPr txBox="1"/>
          <p:nvPr>
            <p:ph idx="2" type="subTitle"/>
          </p:nvPr>
        </p:nvSpPr>
        <p:spPr>
          <a:xfrm>
            <a:off x="374450" y="857600"/>
            <a:ext cx="8406000" cy="4266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b="0" lang="en-US" sz="1300"/>
              <a:t>按照图例和</a:t>
            </a:r>
            <a:r>
              <a:rPr b="0" lang="en-US" sz="1300"/>
              <a:t>规范</a:t>
            </a:r>
            <a:r>
              <a:rPr b="0" lang="en-US" sz="1300"/>
              <a:t>绘制建模图、描述合同、履约凭证、参与者、</a:t>
            </a:r>
            <a:r>
              <a:rPr b="0" lang="en-US" sz="1300"/>
              <a:t>角色、领域逻辑/三方系统/凭证角色化</a:t>
            </a:r>
            <a:r>
              <a:rPr b="0" lang="en-US" sz="1300"/>
              <a:t>以及它们</a:t>
            </a:r>
            <a:r>
              <a:rPr b="0" lang="en-US" sz="1300"/>
              <a:t>之间的数量</a:t>
            </a:r>
            <a:r>
              <a:rPr b="0" lang="en-US" sz="1300"/>
              <a:t>关系，</a:t>
            </a:r>
            <a:r>
              <a:rPr b="0" lang="en-US" sz="1300"/>
              <a:t>使用</a:t>
            </a:r>
            <a:r>
              <a:rPr b="0" lang="en-US" sz="1300"/>
              <a:t>划线标出上下文边界，并为每个上下文命名。</a:t>
            </a:r>
            <a:r>
              <a:rPr b="0" lang="en-US" sz="1300"/>
              <a:t>凭证名称使用中文。</a:t>
            </a:r>
            <a:endParaRPr b="0" sz="1300"/>
          </a:p>
          <a:p>
            <a:pPr indent="0" lvl="0" marL="0" rtl="0" algn="l">
              <a:spcBef>
                <a:spcPts val="1200"/>
              </a:spcBef>
              <a:spcAft>
                <a:spcPts val="1200"/>
              </a:spcAft>
              <a:buNone/>
            </a:pPr>
            <a:r>
              <a:t/>
            </a:r>
            <a:endParaRPr/>
          </a:p>
        </p:txBody>
      </p:sp>
      <p:sp>
        <p:nvSpPr>
          <p:cNvPr id="173" name="Google Shape;173;p27"/>
          <p:cNvSpPr txBox="1"/>
          <p:nvPr>
            <p:ph idx="2" type="subTitle"/>
          </p:nvPr>
        </p:nvSpPr>
        <p:spPr>
          <a:xfrm>
            <a:off x="4096500" y="4502750"/>
            <a:ext cx="1711800" cy="3936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b="0" lang="en-US" sz="1300"/>
              <a:t>大图见：</a:t>
            </a:r>
            <a:r>
              <a:rPr b="0" lang="en-US" sz="1300" u="sng">
                <a:solidFill>
                  <a:srgbClr val="1155CC"/>
                </a:solidFill>
                <a:hlinkClick r:id="rId3">
                  <a:extLst>
                    <a:ext uri="{A12FA001-AC4F-418D-AE19-62706E023703}">
                      <ahyp:hlinkClr val="tx"/>
                    </a:ext>
                  </a:extLst>
                </a:hlinkClick>
              </a:rPr>
              <a:t>业务建模图</a:t>
            </a:r>
            <a:endParaRPr b="0" sz="1300">
              <a:solidFill>
                <a:srgbClr val="1155CC"/>
              </a:solidFill>
            </a:endParaRPr>
          </a:p>
          <a:p>
            <a:pPr indent="0" lvl="0" marL="0" rtl="0" algn="l">
              <a:spcBef>
                <a:spcPts val="1200"/>
              </a:spcBef>
              <a:spcAft>
                <a:spcPts val="1200"/>
              </a:spcAft>
              <a:buNone/>
            </a:pPr>
            <a:r>
              <a:t/>
            </a:r>
            <a:endParaRPr/>
          </a:p>
        </p:txBody>
      </p:sp>
      <p:pic>
        <p:nvPicPr>
          <p:cNvPr id="174" name="Google Shape;174;p27"/>
          <p:cNvPicPr preferRelativeResize="0"/>
          <p:nvPr/>
        </p:nvPicPr>
        <p:blipFill>
          <a:blip r:embed="rId4">
            <a:alphaModFix/>
          </a:blip>
          <a:stretch>
            <a:fillRect/>
          </a:stretch>
        </p:blipFill>
        <p:spPr>
          <a:xfrm>
            <a:off x="152400" y="1436600"/>
            <a:ext cx="3791698" cy="348621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8"/>
          <p:cNvSpPr txBox="1"/>
          <p:nvPr>
            <p:ph type="ctrTitle"/>
          </p:nvPr>
        </p:nvSpPr>
        <p:spPr>
          <a:xfrm>
            <a:off x="369000" y="365700"/>
            <a:ext cx="8463300" cy="39258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US"/>
              <a:t>2 架构设计</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9"/>
          <p:cNvSpPr txBox="1"/>
          <p:nvPr>
            <p:ph type="ctrTitle"/>
          </p:nvPr>
        </p:nvSpPr>
        <p:spPr>
          <a:xfrm>
            <a:off x="369000" y="365700"/>
            <a:ext cx="8463300" cy="39258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US" sz="1600"/>
              <a:t>架构设计</a:t>
            </a:r>
            <a:endParaRPr sz="1600"/>
          </a:p>
          <a:p>
            <a:pPr indent="0" lvl="0" marL="0" rtl="0" algn="l">
              <a:spcBef>
                <a:spcPts val="0"/>
              </a:spcBef>
              <a:spcAft>
                <a:spcPts val="0"/>
              </a:spcAft>
              <a:buNone/>
            </a:pPr>
            <a:r>
              <a:rPr lang="en-US"/>
              <a:t>服务与业务能力</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0"/>
          <p:cNvSpPr txBox="1"/>
          <p:nvPr>
            <p:ph type="title"/>
          </p:nvPr>
        </p:nvSpPr>
        <p:spPr>
          <a:xfrm>
            <a:off x="369000" y="365700"/>
            <a:ext cx="8406000" cy="57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业务能力表 - </a:t>
            </a:r>
            <a:r>
              <a:rPr lang="en-US"/>
              <a:t>企业差旅服务上下文</a:t>
            </a:r>
            <a:endParaRPr/>
          </a:p>
        </p:txBody>
      </p:sp>
      <p:sp>
        <p:nvSpPr>
          <p:cNvPr id="190" name="Google Shape;190;p3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US"/>
              <a:t>‹#›</a:t>
            </a:fld>
            <a:endParaRPr/>
          </a:p>
        </p:txBody>
      </p:sp>
      <p:sp>
        <p:nvSpPr>
          <p:cNvPr id="191" name="Google Shape;191;p30"/>
          <p:cNvSpPr txBox="1"/>
          <p:nvPr>
            <p:ph idx="2" type="subTitle"/>
          </p:nvPr>
        </p:nvSpPr>
        <p:spPr>
          <a:xfrm>
            <a:off x="374450" y="857600"/>
            <a:ext cx="8406000" cy="426600"/>
          </a:xfrm>
          <a:prstGeom prst="rect">
            <a:avLst/>
          </a:prstGeom>
        </p:spPr>
        <p:txBody>
          <a:bodyPr anchorCtr="0" anchor="t" bIns="0" lIns="0" spcFirstLastPara="1" rIns="0" wrap="square" tIns="0">
            <a:noAutofit/>
          </a:bodyPr>
          <a:lstStyle/>
          <a:p>
            <a:pPr indent="0" lvl="0" marL="0" rtl="0" algn="l">
              <a:spcBef>
                <a:spcPts val="0"/>
              </a:spcBef>
              <a:spcAft>
                <a:spcPts val="1200"/>
              </a:spcAft>
              <a:buNone/>
            </a:pPr>
            <a:r>
              <a:rPr lang="en-US"/>
              <a:t>业务建模将模型实现为 RESTful API</a:t>
            </a:r>
            <a:endParaRPr/>
          </a:p>
        </p:txBody>
      </p:sp>
      <p:graphicFrame>
        <p:nvGraphicFramePr>
          <p:cNvPr id="192" name="Google Shape;192;p30"/>
          <p:cNvGraphicFramePr/>
          <p:nvPr/>
        </p:nvGraphicFramePr>
        <p:xfrm>
          <a:off x="525975" y="1234525"/>
          <a:ext cx="3000000" cy="3000000"/>
        </p:xfrm>
        <a:graphic>
          <a:graphicData uri="http://schemas.openxmlformats.org/drawingml/2006/table">
            <a:tbl>
              <a:tblPr>
                <a:noFill/>
                <a:tableStyleId>{5AA29533-574A-4B2B-8760-17702DE230C0}</a:tableStyleId>
              </a:tblPr>
              <a:tblGrid>
                <a:gridCol w="869325"/>
                <a:gridCol w="661800"/>
                <a:gridCol w="2583075"/>
                <a:gridCol w="2731700"/>
                <a:gridCol w="1037100"/>
              </a:tblGrid>
              <a:tr h="381000">
                <a:tc>
                  <a:txBody>
                    <a:bodyPr/>
                    <a:lstStyle/>
                    <a:p>
                      <a:pPr indent="0" lvl="0" marL="0" rtl="0" algn="l">
                        <a:spcBef>
                          <a:spcPts val="0"/>
                        </a:spcBef>
                        <a:spcAft>
                          <a:spcPts val="0"/>
                        </a:spcAft>
                        <a:buNone/>
                      </a:pPr>
                      <a:r>
                        <a:rPr b="1" lang="en-US" sz="1000">
                          <a:solidFill>
                            <a:schemeClr val="lt1"/>
                          </a:solidFill>
                          <a:latin typeface="Noto Sans SC"/>
                          <a:ea typeface="Noto Sans SC"/>
                          <a:cs typeface="Noto Sans SC"/>
                          <a:sym typeface="Noto Sans SC"/>
                        </a:rPr>
                        <a:t> 角色</a:t>
                      </a:r>
                      <a:endParaRPr b="1" sz="1000">
                        <a:solidFill>
                          <a:schemeClr val="lt1"/>
                        </a:solidFill>
                        <a:latin typeface="Noto Sans SC"/>
                        <a:ea typeface="Noto Sans SC"/>
                        <a:cs typeface="Noto Sans SC"/>
                        <a:sym typeface="Noto Sans SC"/>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b="1" lang="en-US" sz="1000">
                          <a:solidFill>
                            <a:schemeClr val="lt1"/>
                          </a:solidFill>
                          <a:latin typeface="Noto Sans SC"/>
                          <a:ea typeface="Noto Sans SC"/>
                          <a:cs typeface="Noto Sans SC"/>
                          <a:sym typeface="Noto Sans SC"/>
                        </a:rPr>
                        <a:t>Method</a:t>
                      </a:r>
                      <a:endParaRPr b="1" sz="1000">
                        <a:solidFill>
                          <a:schemeClr val="lt1"/>
                        </a:solidFill>
                        <a:latin typeface="Noto Sans SC"/>
                        <a:ea typeface="Noto Sans SC"/>
                        <a:cs typeface="Noto Sans SC"/>
                        <a:sym typeface="Noto Sans SC"/>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b="1" lang="en-US" sz="1000">
                          <a:solidFill>
                            <a:schemeClr val="lt1"/>
                          </a:solidFill>
                          <a:latin typeface="Noto Sans SC"/>
                          <a:ea typeface="Noto Sans SC"/>
                          <a:cs typeface="Noto Sans SC"/>
                          <a:sym typeface="Noto Sans SC"/>
                        </a:rPr>
                        <a:t>URI</a:t>
                      </a:r>
                      <a:endParaRPr b="1" sz="1000">
                        <a:solidFill>
                          <a:schemeClr val="lt1"/>
                        </a:solidFill>
                        <a:latin typeface="Noto Sans SC"/>
                        <a:ea typeface="Noto Sans SC"/>
                        <a:cs typeface="Noto Sans SC"/>
                        <a:sym typeface="Noto Sans SC"/>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b="1" lang="en-US" sz="1000">
                          <a:solidFill>
                            <a:schemeClr val="lt1"/>
                          </a:solidFill>
                          <a:latin typeface="Noto Sans SC"/>
                          <a:ea typeface="Noto Sans SC"/>
                          <a:cs typeface="Noto Sans SC"/>
                          <a:sym typeface="Noto Sans SC"/>
                        </a:rPr>
                        <a:t>业务能力</a:t>
                      </a:r>
                      <a:endParaRPr b="1" sz="1000">
                        <a:solidFill>
                          <a:schemeClr val="lt1"/>
                        </a:solidFill>
                        <a:latin typeface="Noto Sans SC"/>
                        <a:ea typeface="Noto Sans SC"/>
                        <a:cs typeface="Noto Sans SC"/>
                        <a:sym typeface="Noto Sans SC"/>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b="1" lang="en-US" sz="1000">
                          <a:solidFill>
                            <a:schemeClr val="lt1"/>
                          </a:solidFill>
                          <a:latin typeface="Noto Sans SC"/>
                          <a:ea typeface="Noto Sans SC"/>
                          <a:cs typeface="Noto Sans SC"/>
                          <a:sym typeface="Noto Sans SC"/>
                        </a:rPr>
                        <a:t>业务能力服务</a:t>
                      </a:r>
                      <a:endParaRPr b="1" sz="1000">
                        <a:solidFill>
                          <a:schemeClr val="lt1"/>
                        </a:solidFill>
                        <a:latin typeface="Noto Sans SC"/>
                        <a:ea typeface="Noto Sans SC"/>
                        <a:cs typeface="Noto Sans SC"/>
                        <a:sym typeface="Noto Sans SC"/>
                      </a:endParaRPr>
                    </a:p>
                    <a:p>
                      <a:pPr indent="0" lvl="0" marL="0" rtl="0" algn="l">
                        <a:spcBef>
                          <a:spcPts val="0"/>
                        </a:spcBef>
                        <a:spcAft>
                          <a:spcPts val="0"/>
                        </a:spcAft>
                        <a:buNone/>
                      </a:pPr>
                      <a:r>
                        <a:t/>
                      </a:r>
                      <a:endParaRPr b="1" sz="1000">
                        <a:solidFill>
                          <a:schemeClr val="lt1"/>
                        </a:solidFill>
                        <a:latin typeface="Noto Sans SC"/>
                        <a:ea typeface="Noto Sans SC"/>
                        <a:cs typeface="Noto Sans SC"/>
                        <a:sym typeface="Noto Sans SC"/>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accent1"/>
                    </a:solidFill>
                  </a:tcPr>
                </a:tc>
              </a:tr>
              <a:tr h="381000">
                <a:tc>
                  <a:txBody>
                    <a:bodyPr/>
                    <a:lstStyle/>
                    <a:p>
                      <a:pPr indent="0" lvl="0" marL="0" rtl="0" algn="l">
                        <a:spcBef>
                          <a:spcPts val="0"/>
                        </a:spcBef>
                        <a:spcAft>
                          <a:spcPts val="0"/>
                        </a:spcAft>
                        <a:buNone/>
                      </a:pPr>
                      <a:r>
                        <a:rPr lang="en-US" sz="900">
                          <a:latin typeface="Noto Sans SC"/>
                          <a:ea typeface="Noto Sans SC"/>
                          <a:cs typeface="Noto Sans SC"/>
                          <a:sym typeface="Noto Sans SC"/>
                        </a:rPr>
                        <a:t>平台</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POST</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/travel-delegation-requests</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US" sz="900">
                          <a:solidFill>
                            <a:schemeClr val="dk1"/>
                          </a:solidFill>
                          <a:latin typeface="Noto Sans SC"/>
                          <a:ea typeface="Noto Sans SC"/>
                          <a:cs typeface="Noto Sans SC"/>
                          <a:sym typeface="Noto Sans SC"/>
                        </a:rPr>
                        <a:t>任你行</a:t>
                      </a:r>
                      <a:r>
                        <a:rPr lang="en-US" sz="900">
                          <a:solidFill>
                            <a:schemeClr val="dk1"/>
                          </a:solidFill>
                          <a:latin typeface="Noto Sans SC"/>
                          <a:ea typeface="Noto Sans SC"/>
                          <a:cs typeface="Noto Sans SC"/>
                          <a:sym typeface="Noto Sans SC"/>
                        </a:rPr>
                        <a:t>差旅管理部门替企业客户提交差旅服务托管请求</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企业差旅服务</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381000">
                <a:tc>
                  <a:txBody>
                    <a:bodyPr/>
                    <a:lstStyle/>
                    <a:p>
                      <a:pPr indent="0" lvl="0" marL="0" rtl="0" algn="l">
                        <a:spcBef>
                          <a:spcPts val="0"/>
                        </a:spcBef>
                        <a:spcAft>
                          <a:spcPts val="0"/>
                        </a:spcAft>
                        <a:buClr>
                          <a:schemeClr val="dk1"/>
                        </a:buClr>
                        <a:buSzPts val="1100"/>
                        <a:buFont typeface="Arial"/>
                        <a:buNone/>
                      </a:pPr>
                      <a:r>
                        <a:rPr lang="en-US" sz="900">
                          <a:solidFill>
                            <a:schemeClr val="dk1"/>
                          </a:solidFill>
                          <a:latin typeface="Noto Sans SC"/>
                          <a:ea typeface="Noto Sans SC"/>
                          <a:cs typeface="Noto Sans SC"/>
                          <a:sym typeface="Noto Sans SC"/>
                        </a:rPr>
                        <a:t>平台</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POST</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US" sz="900">
                          <a:solidFill>
                            <a:schemeClr val="dk1"/>
                          </a:solidFill>
                          <a:latin typeface="Noto Sans SC"/>
                          <a:ea typeface="Noto Sans SC"/>
                          <a:cs typeface="Noto Sans SC"/>
                          <a:sym typeface="Noto Sans SC"/>
                        </a:rPr>
                        <a:t>/travel-delegation-requests/{rid}/proposal</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US" sz="900">
                          <a:solidFill>
                            <a:schemeClr val="dk1"/>
                          </a:solidFill>
                          <a:latin typeface="Noto Sans SC"/>
                          <a:ea typeface="Noto Sans SC"/>
                          <a:cs typeface="Noto Sans SC"/>
                          <a:sym typeface="Noto Sans SC"/>
                        </a:rPr>
                        <a:t>任你行差旅管理部门提交差旅管理方案</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US" sz="900">
                          <a:solidFill>
                            <a:schemeClr val="dk1"/>
                          </a:solidFill>
                          <a:latin typeface="Noto Sans SC"/>
                          <a:ea typeface="Noto Sans SC"/>
                          <a:cs typeface="Noto Sans SC"/>
                          <a:sym typeface="Noto Sans SC"/>
                        </a:rPr>
                        <a:t>企业差旅服务</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381000">
                <a:tc>
                  <a:txBody>
                    <a:bodyPr/>
                    <a:lstStyle/>
                    <a:p>
                      <a:pPr indent="0" lvl="0" marL="0" rtl="0" algn="l">
                        <a:spcBef>
                          <a:spcPts val="0"/>
                        </a:spcBef>
                        <a:spcAft>
                          <a:spcPts val="0"/>
                        </a:spcAft>
                        <a:buClr>
                          <a:schemeClr val="dk1"/>
                        </a:buClr>
                        <a:buSzPts val="1100"/>
                        <a:buFont typeface="Arial"/>
                        <a:buNone/>
                      </a:pPr>
                      <a:r>
                        <a:rPr lang="en-US" sz="900">
                          <a:solidFill>
                            <a:schemeClr val="dk1"/>
                          </a:solidFill>
                          <a:latin typeface="Noto Sans SC"/>
                          <a:ea typeface="Noto Sans SC"/>
                          <a:cs typeface="Noto Sans SC"/>
                          <a:sym typeface="Noto Sans SC"/>
                        </a:rPr>
                        <a:t>平台</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POST</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/travel-contracts</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US" sz="900">
                          <a:solidFill>
                            <a:schemeClr val="dk1"/>
                          </a:solidFill>
                          <a:latin typeface="Noto Sans SC"/>
                          <a:ea typeface="Noto Sans SC"/>
                          <a:cs typeface="Noto Sans SC"/>
                          <a:sym typeface="Noto Sans SC"/>
                        </a:rPr>
                        <a:t>任你行差旅管理部门与客户签订企业差旅服务协议</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US" sz="900">
                          <a:solidFill>
                            <a:schemeClr val="dk1"/>
                          </a:solidFill>
                          <a:latin typeface="Noto Sans SC"/>
                          <a:ea typeface="Noto Sans SC"/>
                          <a:cs typeface="Noto Sans SC"/>
                          <a:sym typeface="Noto Sans SC"/>
                        </a:rPr>
                        <a:t>企业差旅服务</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381000">
                <a:tc>
                  <a:txBody>
                    <a:bodyPr/>
                    <a:lstStyle/>
                    <a:p>
                      <a:pPr indent="0" lvl="0" marL="0" rtl="0" algn="l">
                        <a:spcBef>
                          <a:spcPts val="0"/>
                        </a:spcBef>
                        <a:spcAft>
                          <a:spcPts val="0"/>
                        </a:spcAft>
                        <a:buClr>
                          <a:schemeClr val="dk1"/>
                        </a:buClr>
                        <a:buSzPts val="1100"/>
                        <a:buFont typeface="Arial"/>
                        <a:buNone/>
                      </a:pPr>
                      <a:r>
                        <a:rPr lang="en-US" sz="900">
                          <a:solidFill>
                            <a:schemeClr val="dk1"/>
                          </a:solidFill>
                          <a:latin typeface="Noto Sans SC"/>
                          <a:ea typeface="Noto Sans SC"/>
                          <a:cs typeface="Noto Sans SC"/>
                          <a:sym typeface="Noto Sans SC"/>
                        </a:rPr>
                        <a:t>平台</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POST</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US" sz="900">
                          <a:solidFill>
                            <a:schemeClr val="dk1"/>
                          </a:solidFill>
                          <a:latin typeface="Noto Sans SC"/>
                          <a:ea typeface="Noto Sans SC"/>
                          <a:cs typeface="Noto Sans SC"/>
                          <a:sym typeface="Noto Sans SC"/>
                        </a:rPr>
                        <a:t>/travel-contracts/{cid}/fixd-fee</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任你行财务部门发起固定服务费用支付请求</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US" sz="900">
                          <a:solidFill>
                            <a:schemeClr val="dk1"/>
                          </a:solidFill>
                          <a:latin typeface="Noto Sans SC"/>
                          <a:ea typeface="Noto Sans SC"/>
                          <a:cs typeface="Noto Sans SC"/>
                          <a:sym typeface="Noto Sans SC"/>
                        </a:rPr>
                        <a:t>企业差旅服务</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381000">
                <a:tc>
                  <a:txBody>
                    <a:bodyPr/>
                    <a:lstStyle/>
                    <a:p>
                      <a:pPr indent="0" lvl="0" marL="0" rtl="0" algn="l">
                        <a:spcBef>
                          <a:spcPts val="0"/>
                        </a:spcBef>
                        <a:spcAft>
                          <a:spcPts val="0"/>
                        </a:spcAft>
                        <a:buNone/>
                      </a:pPr>
                      <a:r>
                        <a:rPr lang="en-US" sz="900">
                          <a:latin typeface="Noto Sans SC"/>
                          <a:ea typeface="Noto Sans SC"/>
                          <a:cs typeface="Noto Sans SC"/>
                          <a:sym typeface="Noto Sans SC"/>
                        </a:rPr>
                        <a:t>3rd System/企业</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POST</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/travel-contracts/{cid}/fixd-fee/confirmation</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企业财务确认固定服务费用支付结果</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企业差旅服务</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381000">
                <a:tc>
                  <a:txBody>
                    <a:bodyPr/>
                    <a:lstStyle/>
                    <a:p>
                      <a:pPr indent="0" lvl="0" marL="0" rtl="0" algn="l">
                        <a:spcBef>
                          <a:spcPts val="0"/>
                        </a:spcBef>
                        <a:spcAft>
                          <a:spcPts val="0"/>
                        </a:spcAft>
                        <a:buClr>
                          <a:schemeClr val="dk1"/>
                        </a:buClr>
                        <a:buSzPts val="1100"/>
                        <a:buFont typeface="Arial"/>
                        <a:buNone/>
                      </a:pPr>
                      <a:r>
                        <a:rPr lang="en-US" sz="900">
                          <a:solidFill>
                            <a:schemeClr val="dk1"/>
                          </a:solidFill>
                          <a:latin typeface="Noto Sans SC"/>
                          <a:ea typeface="Noto Sans SC"/>
                          <a:cs typeface="Noto Sans SC"/>
                          <a:sym typeface="Noto Sans SC"/>
                        </a:rPr>
                        <a:t>企业</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POST</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US" sz="900">
                          <a:solidFill>
                            <a:schemeClr val="dk1"/>
                          </a:solidFill>
                          <a:latin typeface="Noto Sans SC"/>
                          <a:ea typeface="Noto Sans SC"/>
                          <a:cs typeface="Noto Sans SC"/>
                          <a:sym typeface="Noto Sans SC"/>
                        </a:rPr>
                        <a:t>/travel-contracts/{cid}/</a:t>
                      </a:r>
                      <a:r>
                        <a:rPr lang="en-US" sz="900">
                          <a:solidFill>
                            <a:schemeClr val="dk1"/>
                          </a:solidFill>
                          <a:latin typeface="Open Sans"/>
                          <a:ea typeface="Open Sans"/>
                          <a:cs typeface="Open Sans"/>
                          <a:sym typeface="Open Sans"/>
                        </a:rPr>
                        <a:t>cancellation</a:t>
                      </a:r>
                      <a:endParaRPr sz="900">
                        <a:solidFill>
                          <a:schemeClr val="dk1"/>
                        </a:solidFill>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US" sz="900">
                          <a:solidFill>
                            <a:schemeClr val="dk1"/>
                          </a:solidFill>
                          <a:latin typeface="Noto Sans SC"/>
                          <a:ea typeface="Noto Sans SC"/>
                          <a:cs typeface="Noto Sans SC"/>
                          <a:sym typeface="Noto Sans SC"/>
                        </a:rPr>
                        <a:t>企业财务终止企业差旅服务协议</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US" sz="900">
                          <a:solidFill>
                            <a:schemeClr val="dk1"/>
                          </a:solidFill>
                          <a:latin typeface="Noto Sans SC"/>
                          <a:ea typeface="Noto Sans SC"/>
                          <a:cs typeface="Noto Sans SC"/>
                          <a:sym typeface="Noto Sans SC"/>
                        </a:rPr>
                        <a:t>企业差旅服务</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381000">
                <a:tc>
                  <a:txBody>
                    <a:bodyPr/>
                    <a:lstStyle/>
                    <a:p>
                      <a:pPr indent="0" lvl="0" marL="0" rtl="0" algn="l">
                        <a:spcBef>
                          <a:spcPts val="0"/>
                        </a:spcBef>
                        <a:spcAft>
                          <a:spcPts val="0"/>
                        </a:spcAft>
                        <a:buClr>
                          <a:schemeClr val="dk1"/>
                        </a:buClr>
                        <a:buSzPts val="1100"/>
                        <a:buFont typeface="Arial"/>
                        <a:buNone/>
                      </a:pPr>
                      <a:r>
                        <a:rPr lang="en-US" sz="900">
                          <a:solidFill>
                            <a:schemeClr val="dk1"/>
                          </a:solidFill>
                          <a:latin typeface="Noto Sans SC"/>
                          <a:ea typeface="Noto Sans SC"/>
                          <a:cs typeface="Noto Sans SC"/>
                          <a:sym typeface="Noto Sans SC"/>
                        </a:rPr>
                        <a:t>企业</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POST</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US" sz="900">
                          <a:solidFill>
                            <a:schemeClr val="dk1"/>
                          </a:solidFill>
                          <a:latin typeface="Noto Sans SC"/>
                          <a:ea typeface="Noto Sans SC"/>
                          <a:cs typeface="Noto Sans SC"/>
                          <a:sym typeface="Noto Sans SC"/>
                        </a:rPr>
                        <a:t>/travel-contracts/{cid}/manager-account</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企业提交管理账号开通请求</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US" sz="900">
                          <a:solidFill>
                            <a:schemeClr val="dk1"/>
                          </a:solidFill>
                          <a:latin typeface="Noto Sans SC"/>
                          <a:ea typeface="Noto Sans SC"/>
                          <a:cs typeface="Noto Sans SC"/>
                          <a:sym typeface="Noto Sans SC"/>
                        </a:rPr>
                        <a:t>企业差旅服务</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381000">
                <a:tc>
                  <a:txBody>
                    <a:bodyPr/>
                    <a:lstStyle/>
                    <a:p>
                      <a:pPr indent="0" lvl="0" marL="0" rtl="0" algn="l">
                        <a:spcBef>
                          <a:spcPts val="0"/>
                        </a:spcBef>
                        <a:spcAft>
                          <a:spcPts val="0"/>
                        </a:spcAft>
                        <a:buClr>
                          <a:schemeClr val="dk1"/>
                        </a:buClr>
                        <a:buSzPts val="1100"/>
                        <a:buFont typeface="Arial"/>
                        <a:buNone/>
                      </a:pPr>
                      <a:r>
                        <a:rPr lang="en-US" sz="900">
                          <a:solidFill>
                            <a:schemeClr val="dk1"/>
                          </a:solidFill>
                          <a:latin typeface="Noto Sans SC"/>
                          <a:ea typeface="Noto Sans SC"/>
                          <a:cs typeface="Noto Sans SC"/>
                          <a:sym typeface="Noto Sans SC"/>
                        </a:rPr>
                        <a:t>平台</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POST</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US" sz="900">
                          <a:solidFill>
                            <a:schemeClr val="dk1"/>
                          </a:solidFill>
                          <a:latin typeface="Noto Sans SC"/>
                          <a:ea typeface="Noto Sans SC"/>
                          <a:cs typeface="Noto Sans SC"/>
                          <a:sym typeface="Noto Sans SC"/>
                        </a:rPr>
                        <a:t>/travel-contracts/{cid}/manager-account/confirmation</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US" sz="900">
                          <a:solidFill>
                            <a:schemeClr val="dk1"/>
                          </a:solidFill>
                          <a:latin typeface="Noto Sans SC"/>
                          <a:ea typeface="Noto Sans SC"/>
                          <a:cs typeface="Noto Sans SC"/>
                          <a:sym typeface="Noto Sans SC"/>
                        </a:rPr>
                        <a:t>任你行客户关系部设置管理账号</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US" sz="900">
                          <a:solidFill>
                            <a:schemeClr val="dk1"/>
                          </a:solidFill>
                          <a:latin typeface="Noto Sans SC"/>
                          <a:ea typeface="Noto Sans SC"/>
                          <a:cs typeface="Noto Sans SC"/>
                          <a:sym typeface="Noto Sans SC"/>
                        </a:rPr>
                        <a:t>企业差旅服务</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1"/>
          <p:cNvSpPr txBox="1"/>
          <p:nvPr>
            <p:ph type="title"/>
          </p:nvPr>
        </p:nvSpPr>
        <p:spPr>
          <a:xfrm>
            <a:off x="369000" y="365700"/>
            <a:ext cx="8406000" cy="57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业务能力表 - 企业差旅服务上下文</a:t>
            </a:r>
            <a:endParaRPr/>
          </a:p>
        </p:txBody>
      </p:sp>
      <p:sp>
        <p:nvSpPr>
          <p:cNvPr id="198" name="Google Shape;198;p3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US"/>
              <a:t>‹#›</a:t>
            </a:fld>
            <a:endParaRPr/>
          </a:p>
        </p:txBody>
      </p:sp>
      <p:sp>
        <p:nvSpPr>
          <p:cNvPr id="199" name="Google Shape;199;p31"/>
          <p:cNvSpPr txBox="1"/>
          <p:nvPr>
            <p:ph idx="2" type="subTitle"/>
          </p:nvPr>
        </p:nvSpPr>
        <p:spPr>
          <a:xfrm>
            <a:off x="374450" y="857600"/>
            <a:ext cx="8406000" cy="426600"/>
          </a:xfrm>
          <a:prstGeom prst="rect">
            <a:avLst/>
          </a:prstGeom>
        </p:spPr>
        <p:txBody>
          <a:bodyPr anchorCtr="0" anchor="t" bIns="0" lIns="0" spcFirstLastPara="1" rIns="0" wrap="square" tIns="0">
            <a:noAutofit/>
          </a:bodyPr>
          <a:lstStyle/>
          <a:p>
            <a:pPr indent="0" lvl="0" marL="0" rtl="0" algn="l">
              <a:spcBef>
                <a:spcPts val="0"/>
              </a:spcBef>
              <a:spcAft>
                <a:spcPts val="1200"/>
              </a:spcAft>
              <a:buNone/>
            </a:pPr>
            <a:r>
              <a:rPr lang="en-US"/>
              <a:t>业务建模将模型实现为 RESTful API</a:t>
            </a:r>
            <a:endParaRPr/>
          </a:p>
        </p:txBody>
      </p:sp>
      <p:graphicFrame>
        <p:nvGraphicFramePr>
          <p:cNvPr id="200" name="Google Shape;200;p31"/>
          <p:cNvGraphicFramePr/>
          <p:nvPr/>
        </p:nvGraphicFramePr>
        <p:xfrm>
          <a:off x="525975" y="1234525"/>
          <a:ext cx="3000000" cy="3000000"/>
        </p:xfrm>
        <a:graphic>
          <a:graphicData uri="http://schemas.openxmlformats.org/drawingml/2006/table">
            <a:tbl>
              <a:tblPr>
                <a:noFill/>
                <a:tableStyleId>{5AA29533-574A-4B2B-8760-17702DE230C0}</a:tableStyleId>
              </a:tblPr>
              <a:tblGrid>
                <a:gridCol w="752975"/>
                <a:gridCol w="703375"/>
                <a:gridCol w="2749250"/>
                <a:gridCol w="2656925"/>
                <a:gridCol w="1020475"/>
              </a:tblGrid>
              <a:tr h="381000">
                <a:tc>
                  <a:txBody>
                    <a:bodyPr/>
                    <a:lstStyle/>
                    <a:p>
                      <a:pPr indent="0" lvl="0" marL="0" rtl="0" algn="l">
                        <a:spcBef>
                          <a:spcPts val="0"/>
                        </a:spcBef>
                        <a:spcAft>
                          <a:spcPts val="0"/>
                        </a:spcAft>
                        <a:buNone/>
                      </a:pPr>
                      <a:r>
                        <a:rPr b="1" lang="en-US" sz="1000">
                          <a:solidFill>
                            <a:schemeClr val="lt1"/>
                          </a:solidFill>
                          <a:latin typeface="Noto Sans SC"/>
                          <a:ea typeface="Noto Sans SC"/>
                          <a:cs typeface="Noto Sans SC"/>
                          <a:sym typeface="Noto Sans SC"/>
                        </a:rPr>
                        <a:t> 角色</a:t>
                      </a:r>
                      <a:endParaRPr b="1" sz="1000">
                        <a:solidFill>
                          <a:schemeClr val="lt1"/>
                        </a:solidFill>
                        <a:latin typeface="Noto Sans SC"/>
                        <a:ea typeface="Noto Sans SC"/>
                        <a:cs typeface="Noto Sans SC"/>
                        <a:sym typeface="Noto Sans SC"/>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b="1" lang="en-US" sz="1000">
                          <a:solidFill>
                            <a:schemeClr val="lt1"/>
                          </a:solidFill>
                          <a:latin typeface="Noto Sans SC"/>
                          <a:ea typeface="Noto Sans SC"/>
                          <a:cs typeface="Noto Sans SC"/>
                          <a:sym typeface="Noto Sans SC"/>
                        </a:rPr>
                        <a:t>Method</a:t>
                      </a:r>
                      <a:endParaRPr b="1" sz="1000">
                        <a:solidFill>
                          <a:schemeClr val="lt1"/>
                        </a:solidFill>
                        <a:latin typeface="Noto Sans SC"/>
                        <a:ea typeface="Noto Sans SC"/>
                        <a:cs typeface="Noto Sans SC"/>
                        <a:sym typeface="Noto Sans SC"/>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b="1" lang="en-US" sz="1000">
                          <a:solidFill>
                            <a:schemeClr val="lt1"/>
                          </a:solidFill>
                          <a:latin typeface="Noto Sans SC"/>
                          <a:ea typeface="Noto Sans SC"/>
                          <a:cs typeface="Noto Sans SC"/>
                          <a:sym typeface="Noto Sans SC"/>
                        </a:rPr>
                        <a:t>URI</a:t>
                      </a:r>
                      <a:endParaRPr b="1" sz="1000">
                        <a:solidFill>
                          <a:schemeClr val="lt1"/>
                        </a:solidFill>
                        <a:latin typeface="Noto Sans SC"/>
                        <a:ea typeface="Noto Sans SC"/>
                        <a:cs typeface="Noto Sans SC"/>
                        <a:sym typeface="Noto Sans SC"/>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b="1" lang="en-US" sz="1000">
                          <a:solidFill>
                            <a:schemeClr val="lt1"/>
                          </a:solidFill>
                          <a:latin typeface="Noto Sans SC"/>
                          <a:ea typeface="Noto Sans SC"/>
                          <a:cs typeface="Noto Sans SC"/>
                          <a:sym typeface="Noto Sans SC"/>
                        </a:rPr>
                        <a:t>业务能力</a:t>
                      </a:r>
                      <a:endParaRPr b="1" sz="1000">
                        <a:solidFill>
                          <a:schemeClr val="lt1"/>
                        </a:solidFill>
                        <a:latin typeface="Noto Sans SC"/>
                        <a:ea typeface="Noto Sans SC"/>
                        <a:cs typeface="Noto Sans SC"/>
                        <a:sym typeface="Noto Sans SC"/>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b="1" lang="en-US" sz="1000">
                          <a:solidFill>
                            <a:schemeClr val="lt1"/>
                          </a:solidFill>
                          <a:latin typeface="Noto Sans SC"/>
                          <a:ea typeface="Noto Sans SC"/>
                          <a:cs typeface="Noto Sans SC"/>
                          <a:sym typeface="Noto Sans SC"/>
                        </a:rPr>
                        <a:t>业务能力服务</a:t>
                      </a:r>
                      <a:endParaRPr b="1" sz="1000">
                        <a:solidFill>
                          <a:schemeClr val="lt1"/>
                        </a:solidFill>
                        <a:latin typeface="Noto Sans SC"/>
                        <a:ea typeface="Noto Sans SC"/>
                        <a:cs typeface="Noto Sans SC"/>
                        <a:sym typeface="Noto Sans SC"/>
                      </a:endParaRPr>
                    </a:p>
                    <a:p>
                      <a:pPr indent="0" lvl="0" marL="0" rtl="0" algn="l">
                        <a:spcBef>
                          <a:spcPts val="0"/>
                        </a:spcBef>
                        <a:spcAft>
                          <a:spcPts val="0"/>
                        </a:spcAft>
                        <a:buNone/>
                      </a:pPr>
                      <a:r>
                        <a:t/>
                      </a:r>
                      <a:endParaRPr b="1" sz="1000">
                        <a:solidFill>
                          <a:schemeClr val="lt1"/>
                        </a:solidFill>
                        <a:latin typeface="Noto Sans SC"/>
                        <a:ea typeface="Noto Sans SC"/>
                        <a:cs typeface="Noto Sans SC"/>
                        <a:sym typeface="Noto Sans SC"/>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accent1"/>
                    </a:solidFill>
                  </a:tcPr>
                </a:tc>
              </a:tr>
              <a:tr h="381000">
                <a:tc>
                  <a:txBody>
                    <a:bodyPr/>
                    <a:lstStyle/>
                    <a:p>
                      <a:pPr indent="0" lvl="0" marL="0" rtl="0" algn="l">
                        <a:spcBef>
                          <a:spcPts val="0"/>
                        </a:spcBef>
                        <a:spcAft>
                          <a:spcPts val="0"/>
                        </a:spcAft>
                        <a:buNone/>
                      </a:pPr>
                      <a:r>
                        <a:rPr lang="en-US" sz="900">
                          <a:latin typeface="Noto Sans SC"/>
                          <a:ea typeface="Noto Sans SC"/>
                          <a:cs typeface="Noto Sans SC"/>
                          <a:sym typeface="Noto Sans SC"/>
                        </a:rPr>
                        <a:t>企业</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POST</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US" sz="900">
                          <a:solidFill>
                            <a:schemeClr val="dk1"/>
                          </a:solidFill>
                          <a:latin typeface="Noto Sans SC"/>
                          <a:ea typeface="Noto Sans SC"/>
                          <a:cs typeface="Noto Sans SC"/>
                          <a:sym typeface="Noto Sans SC"/>
                        </a:rPr>
                        <a:t>/travel-contracts/{cid}/account</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企业管理员提交员工账号开通请求</a:t>
                      </a:r>
                      <a:endParaRPr sz="900">
                        <a:solidFill>
                          <a:schemeClr val="dk1"/>
                        </a:solidFill>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企业差旅服务</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381000">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平台</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POST</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/travel-contracts/{cid}/account/confirmation</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任你行客户关系部设置员工账号</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企业差旅服务</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381000">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企业</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POST</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US" sz="900">
                          <a:solidFill>
                            <a:schemeClr val="dk1"/>
                          </a:solidFill>
                          <a:latin typeface="Noto Sans SC"/>
                          <a:ea typeface="Noto Sans SC"/>
                          <a:cs typeface="Noto Sans SC"/>
                          <a:sym typeface="Noto Sans SC"/>
                        </a:rPr>
                        <a:t>/travel-contracts/{cid}/reimbursements/{mid}</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企业财务提交月度报销请求</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企业差旅服务</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381000">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平台</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POST</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/travel-contracts/{cid}/</a:t>
                      </a:r>
                      <a:r>
                        <a:rPr lang="en-US" sz="900">
                          <a:solidFill>
                            <a:schemeClr val="dk1"/>
                          </a:solidFill>
                          <a:latin typeface="Noto Sans SC"/>
                          <a:ea typeface="Noto Sans SC"/>
                          <a:cs typeface="Noto Sans SC"/>
                          <a:sym typeface="Noto Sans SC"/>
                        </a:rPr>
                        <a:t>reimbursements/{mid}/confirmation</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平台确认月度报销记录</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企业差旅服务</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381000">
                <a:tc>
                  <a:txBody>
                    <a:bodyPr/>
                    <a:lstStyle/>
                    <a:p>
                      <a:pPr indent="0" lvl="0" marL="0" rtl="0" algn="l">
                        <a:spcBef>
                          <a:spcPts val="0"/>
                        </a:spcBef>
                        <a:spcAft>
                          <a:spcPts val="0"/>
                        </a:spcAft>
                        <a:buNone/>
                      </a:pPr>
                      <a:r>
                        <a:rPr lang="en-US" sz="900">
                          <a:latin typeface="Noto Sans SC"/>
                          <a:ea typeface="Noto Sans SC"/>
                          <a:cs typeface="Noto Sans SC"/>
                          <a:sym typeface="Noto Sans SC"/>
                        </a:rPr>
                        <a:t>企业</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GET</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/travel-contracts/{cid}/reimbursements/{mid}</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企业财务</a:t>
                      </a:r>
                      <a:r>
                        <a:rPr lang="en-US" sz="900">
                          <a:latin typeface="Noto Sans SC"/>
                          <a:ea typeface="Noto Sans SC"/>
                          <a:cs typeface="Noto Sans SC"/>
                          <a:sym typeface="Noto Sans SC"/>
                        </a:rPr>
                        <a:t>查看月度报销记录</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企业差旅服务</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381000">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企业</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GET</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/travel-contracts/{cid}/</a:t>
                      </a:r>
                      <a:r>
                        <a:rPr lang="en-US" sz="900">
                          <a:solidFill>
                            <a:schemeClr val="dk1"/>
                          </a:solidFill>
                          <a:latin typeface="Open Sans"/>
                          <a:ea typeface="Open Sans"/>
                          <a:cs typeface="Open Sans"/>
                          <a:sym typeface="Open Sans"/>
                        </a:rPr>
                        <a:t>business-orders/{mid}</a:t>
                      </a:r>
                      <a:endParaRPr sz="900">
                        <a:solidFill>
                          <a:schemeClr val="dk1"/>
                        </a:solidFill>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企业财务</a:t>
                      </a:r>
                      <a:r>
                        <a:rPr lang="en-US" sz="900">
                          <a:solidFill>
                            <a:schemeClr val="dk1"/>
                          </a:solidFill>
                          <a:latin typeface="Noto Sans SC"/>
                          <a:ea typeface="Noto Sans SC"/>
                          <a:cs typeface="Noto Sans SC"/>
                          <a:sym typeface="Noto Sans SC"/>
                        </a:rPr>
                        <a:t>查看月度因公订单记录</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企业差旅服务</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381000">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平台</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POST</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/travel-contracts/{cid}/</a:t>
                      </a:r>
                      <a:r>
                        <a:rPr lang="en-US" sz="900">
                          <a:solidFill>
                            <a:schemeClr val="dk1"/>
                          </a:solidFill>
                          <a:latin typeface="Noto Sans SC"/>
                          <a:ea typeface="Noto Sans SC"/>
                          <a:cs typeface="Noto Sans SC"/>
                          <a:sym typeface="Noto Sans SC"/>
                        </a:rPr>
                        <a:t>monthly-settlements{mid}</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US" sz="900">
                          <a:solidFill>
                            <a:schemeClr val="dk1"/>
                          </a:solidFill>
                          <a:latin typeface="Noto Sans SC"/>
                          <a:ea typeface="Noto Sans SC"/>
                          <a:cs typeface="Noto Sans SC"/>
                          <a:sym typeface="Noto Sans SC"/>
                        </a:rPr>
                        <a:t>任你行财务部提交月度结算支付请求</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企业差旅服务</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381000">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企业/平台</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GET</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/travel-contracts/{cid}/monthly-settlements{mid}</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企业财务和平台财务部门查看月度结算支付详情</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企业差旅服务</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2"/>
          <p:cNvSpPr txBox="1"/>
          <p:nvPr>
            <p:ph type="title"/>
          </p:nvPr>
        </p:nvSpPr>
        <p:spPr>
          <a:xfrm>
            <a:off x="369000" y="365700"/>
            <a:ext cx="8406000" cy="57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业务能力表 - 企业差旅服务上下文</a:t>
            </a:r>
            <a:endParaRPr/>
          </a:p>
        </p:txBody>
      </p:sp>
      <p:sp>
        <p:nvSpPr>
          <p:cNvPr id="206" name="Google Shape;206;p3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US"/>
              <a:t>‹#›</a:t>
            </a:fld>
            <a:endParaRPr/>
          </a:p>
        </p:txBody>
      </p:sp>
      <p:sp>
        <p:nvSpPr>
          <p:cNvPr id="207" name="Google Shape;207;p32"/>
          <p:cNvSpPr txBox="1"/>
          <p:nvPr>
            <p:ph idx="2" type="subTitle"/>
          </p:nvPr>
        </p:nvSpPr>
        <p:spPr>
          <a:xfrm>
            <a:off x="374450" y="857600"/>
            <a:ext cx="8406000" cy="426600"/>
          </a:xfrm>
          <a:prstGeom prst="rect">
            <a:avLst/>
          </a:prstGeom>
        </p:spPr>
        <p:txBody>
          <a:bodyPr anchorCtr="0" anchor="t" bIns="0" lIns="0" spcFirstLastPara="1" rIns="0" wrap="square" tIns="0">
            <a:noAutofit/>
          </a:bodyPr>
          <a:lstStyle/>
          <a:p>
            <a:pPr indent="0" lvl="0" marL="0" rtl="0" algn="l">
              <a:spcBef>
                <a:spcPts val="0"/>
              </a:spcBef>
              <a:spcAft>
                <a:spcPts val="1200"/>
              </a:spcAft>
              <a:buNone/>
            </a:pPr>
            <a:r>
              <a:rPr lang="en-US"/>
              <a:t>业务建模将模型实现为 RESTful API</a:t>
            </a:r>
            <a:endParaRPr/>
          </a:p>
        </p:txBody>
      </p:sp>
      <p:graphicFrame>
        <p:nvGraphicFramePr>
          <p:cNvPr id="208" name="Google Shape;208;p32"/>
          <p:cNvGraphicFramePr/>
          <p:nvPr/>
        </p:nvGraphicFramePr>
        <p:xfrm>
          <a:off x="525975" y="1234525"/>
          <a:ext cx="3000000" cy="3000000"/>
        </p:xfrm>
        <a:graphic>
          <a:graphicData uri="http://schemas.openxmlformats.org/drawingml/2006/table">
            <a:tbl>
              <a:tblPr>
                <a:noFill/>
                <a:tableStyleId>{5AA29533-574A-4B2B-8760-17702DE230C0}</a:tableStyleId>
              </a:tblPr>
              <a:tblGrid>
                <a:gridCol w="869325"/>
                <a:gridCol w="695025"/>
                <a:gridCol w="3056700"/>
                <a:gridCol w="2266400"/>
                <a:gridCol w="995550"/>
              </a:tblGrid>
              <a:tr h="381000">
                <a:tc>
                  <a:txBody>
                    <a:bodyPr/>
                    <a:lstStyle/>
                    <a:p>
                      <a:pPr indent="0" lvl="0" marL="0" rtl="0" algn="l">
                        <a:spcBef>
                          <a:spcPts val="0"/>
                        </a:spcBef>
                        <a:spcAft>
                          <a:spcPts val="0"/>
                        </a:spcAft>
                        <a:buNone/>
                      </a:pPr>
                      <a:r>
                        <a:rPr b="1" lang="en-US" sz="1000">
                          <a:solidFill>
                            <a:schemeClr val="lt1"/>
                          </a:solidFill>
                          <a:latin typeface="Noto Sans SC"/>
                          <a:ea typeface="Noto Sans SC"/>
                          <a:cs typeface="Noto Sans SC"/>
                          <a:sym typeface="Noto Sans SC"/>
                        </a:rPr>
                        <a:t> 角色</a:t>
                      </a:r>
                      <a:endParaRPr b="1" sz="1000">
                        <a:solidFill>
                          <a:schemeClr val="lt1"/>
                        </a:solidFill>
                        <a:latin typeface="Noto Sans SC"/>
                        <a:ea typeface="Noto Sans SC"/>
                        <a:cs typeface="Noto Sans SC"/>
                        <a:sym typeface="Noto Sans SC"/>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b="1" lang="en-US" sz="1000">
                          <a:solidFill>
                            <a:schemeClr val="lt1"/>
                          </a:solidFill>
                          <a:latin typeface="Noto Sans SC"/>
                          <a:ea typeface="Noto Sans SC"/>
                          <a:cs typeface="Noto Sans SC"/>
                          <a:sym typeface="Noto Sans SC"/>
                        </a:rPr>
                        <a:t>Method</a:t>
                      </a:r>
                      <a:endParaRPr b="1" sz="1000">
                        <a:solidFill>
                          <a:schemeClr val="lt1"/>
                        </a:solidFill>
                        <a:latin typeface="Noto Sans SC"/>
                        <a:ea typeface="Noto Sans SC"/>
                        <a:cs typeface="Noto Sans SC"/>
                        <a:sym typeface="Noto Sans SC"/>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b="1" lang="en-US" sz="1000">
                          <a:solidFill>
                            <a:schemeClr val="lt1"/>
                          </a:solidFill>
                          <a:latin typeface="Noto Sans SC"/>
                          <a:ea typeface="Noto Sans SC"/>
                          <a:cs typeface="Noto Sans SC"/>
                          <a:sym typeface="Noto Sans SC"/>
                        </a:rPr>
                        <a:t>URI</a:t>
                      </a:r>
                      <a:endParaRPr b="1" sz="1000">
                        <a:solidFill>
                          <a:schemeClr val="lt1"/>
                        </a:solidFill>
                        <a:latin typeface="Noto Sans SC"/>
                        <a:ea typeface="Noto Sans SC"/>
                        <a:cs typeface="Noto Sans SC"/>
                        <a:sym typeface="Noto Sans SC"/>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b="1" lang="en-US" sz="1000">
                          <a:solidFill>
                            <a:schemeClr val="lt1"/>
                          </a:solidFill>
                          <a:latin typeface="Noto Sans SC"/>
                          <a:ea typeface="Noto Sans SC"/>
                          <a:cs typeface="Noto Sans SC"/>
                          <a:sym typeface="Noto Sans SC"/>
                        </a:rPr>
                        <a:t>业务能力</a:t>
                      </a:r>
                      <a:endParaRPr b="1" sz="1000">
                        <a:solidFill>
                          <a:schemeClr val="lt1"/>
                        </a:solidFill>
                        <a:latin typeface="Noto Sans SC"/>
                        <a:ea typeface="Noto Sans SC"/>
                        <a:cs typeface="Noto Sans SC"/>
                        <a:sym typeface="Noto Sans SC"/>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b="1" lang="en-US" sz="1000">
                          <a:solidFill>
                            <a:schemeClr val="lt1"/>
                          </a:solidFill>
                          <a:latin typeface="Noto Sans SC"/>
                          <a:ea typeface="Noto Sans SC"/>
                          <a:cs typeface="Noto Sans SC"/>
                          <a:sym typeface="Noto Sans SC"/>
                        </a:rPr>
                        <a:t>业务能力服务</a:t>
                      </a:r>
                      <a:endParaRPr b="1" sz="1000">
                        <a:solidFill>
                          <a:schemeClr val="lt1"/>
                        </a:solidFill>
                        <a:latin typeface="Noto Sans SC"/>
                        <a:ea typeface="Noto Sans SC"/>
                        <a:cs typeface="Noto Sans SC"/>
                        <a:sym typeface="Noto Sans SC"/>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accent1"/>
                    </a:solidFill>
                  </a:tcPr>
                </a:tc>
              </a:tr>
              <a:tr h="381000">
                <a:tc>
                  <a:txBody>
                    <a:bodyPr/>
                    <a:lstStyle/>
                    <a:p>
                      <a:pPr indent="0" lvl="0" marL="0" rtl="0" algn="l">
                        <a:spcBef>
                          <a:spcPts val="0"/>
                        </a:spcBef>
                        <a:spcAft>
                          <a:spcPts val="0"/>
                        </a:spcAft>
                        <a:buNone/>
                      </a:pPr>
                      <a:r>
                        <a:rPr lang="en-US" sz="900">
                          <a:latin typeface="Noto Sans SC"/>
                          <a:ea typeface="Noto Sans SC"/>
                          <a:cs typeface="Noto Sans SC"/>
                          <a:sym typeface="Noto Sans SC"/>
                        </a:rPr>
                        <a:t>企业</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POST</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/travel-contracts/{cid}/monthly-settlements/{mid}/confirmation</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企</a:t>
                      </a:r>
                      <a:r>
                        <a:rPr lang="en-US" sz="900">
                          <a:solidFill>
                            <a:schemeClr val="dk1"/>
                          </a:solidFill>
                          <a:latin typeface="Noto Sans SC"/>
                          <a:ea typeface="Noto Sans SC"/>
                          <a:cs typeface="Noto Sans SC"/>
                          <a:sym typeface="Noto Sans SC"/>
                        </a:rPr>
                        <a:t>业财务确认月度结算支付结果</a:t>
                      </a:r>
                      <a:endParaRPr sz="900">
                        <a:solidFill>
                          <a:schemeClr val="dk1"/>
                        </a:solidFill>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企业差旅服务</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381000">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企业</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POST</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/travel-contracts/{cid}</a:t>
                      </a:r>
                      <a:r>
                        <a:rPr lang="en-US" sz="900">
                          <a:solidFill>
                            <a:schemeClr val="dk1"/>
                          </a:solidFill>
                          <a:latin typeface="Noto Sans SC"/>
                          <a:ea typeface="Noto Sans SC"/>
                          <a:cs typeface="Noto Sans SC"/>
                          <a:sym typeface="Noto Sans SC"/>
                        </a:rPr>
                        <a:t>/fixed-fee-invoice</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企业财务请求开具固定服务费发票</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企业差旅服务</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381000">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3rd System/</a:t>
                      </a:r>
                      <a:r>
                        <a:rPr lang="en-US" sz="900">
                          <a:solidFill>
                            <a:schemeClr val="dk1"/>
                          </a:solidFill>
                          <a:latin typeface="Noto Sans SC"/>
                          <a:ea typeface="Noto Sans SC"/>
                          <a:cs typeface="Noto Sans SC"/>
                          <a:sym typeface="Noto Sans SC"/>
                        </a:rPr>
                        <a:t>平台</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POST</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/travel-contracts/{cid}/</a:t>
                      </a:r>
                      <a:r>
                        <a:rPr lang="en-US" sz="900">
                          <a:solidFill>
                            <a:schemeClr val="dk1"/>
                          </a:solidFill>
                          <a:latin typeface="Noto Sans SC"/>
                          <a:ea typeface="Noto Sans SC"/>
                          <a:cs typeface="Noto Sans SC"/>
                          <a:sym typeface="Noto Sans SC"/>
                        </a:rPr>
                        <a:t>fixed-fee-invoice/confirmation</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平台确认开具</a:t>
                      </a:r>
                      <a:r>
                        <a:rPr lang="en-US" sz="900">
                          <a:solidFill>
                            <a:schemeClr val="dk1"/>
                          </a:solidFill>
                          <a:latin typeface="Noto Sans SC"/>
                          <a:ea typeface="Noto Sans SC"/>
                          <a:cs typeface="Noto Sans SC"/>
                          <a:sym typeface="Noto Sans SC"/>
                        </a:rPr>
                        <a:t>固定服务费发票</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企业差旅服务</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381000">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企业</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POST</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/travel-contracts/{cid}</a:t>
                      </a:r>
                      <a:r>
                        <a:rPr lang="en-US" sz="900">
                          <a:solidFill>
                            <a:schemeClr val="dk1"/>
                          </a:solidFill>
                          <a:latin typeface="Noto Sans SC"/>
                          <a:ea typeface="Noto Sans SC"/>
                          <a:cs typeface="Noto Sans SC"/>
                          <a:sym typeface="Noto Sans SC"/>
                        </a:rPr>
                        <a:t>/monthly-settlement-invoices/{mid}</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US" sz="900">
                          <a:solidFill>
                            <a:schemeClr val="dk1"/>
                          </a:solidFill>
                          <a:latin typeface="Noto Sans SC"/>
                          <a:ea typeface="Noto Sans SC"/>
                          <a:cs typeface="Noto Sans SC"/>
                          <a:sym typeface="Noto Sans SC"/>
                        </a:rPr>
                        <a:t>企业财务请求开具月度结算发票</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企业差旅服务</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381000">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3rd System/平台</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POST</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/travel-contracts/{cid}/monthly-settlement-invoices/{mid}/confirmation</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平台确认开具月度结算发票</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企业差旅服务</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381000">
                <a:tc>
                  <a:txBody>
                    <a:bodyPr/>
                    <a:lstStyle/>
                    <a:p>
                      <a:pPr indent="0" lvl="0" marL="0" rtl="0" algn="l">
                        <a:spcBef>
                          <a:spcPts val="0"/>
                        </a:spcBef>
                        <a:spcAft>
                          <a:spcPts val="0"/>
                        </a:spcAft>
                        <a:buClr>
                          <a:schemeClr val="dk1"/>
                        </a:buClr>
                        <a:buSzPts val="1100"/>
                        <a:buFont typeface="Arial"/>
                        <a:buNone/>
                      </a:pPr>
                      <a:r>
                        <a:rPr lang="en-US" sz="900">
                          <a:solidFill>
                            <a:schemeClr val="dk1"/>
                          </a:solidFill>
                          <a:latin typeface="Noto Sans SC"/>
                          <a:ea typeface="Noto Sans SC"/>
                          <a:cs typeface="Noto Sans SC"/>
                          <a:sym typeface="Noto Sans SC"/>
                        </a:rPr>
                        <a:t>企业</a:t>
                      </a:r>
                      <a:endParaRPr sz="900">
                        <a:solidFill>
                          <a:schemeClr val="dk1"/>
                        </a:solidFill>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GET</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US" sz="900">
                          <a:solidFill>
                            <a:schemeClr val="dk1"/>
                          </a:solidFill>
                          <a:latin typeface="Noto Sans SC"/>
                          <a:ea typeface="Noto Sans SC"/>
                          <a:cs typeface="Noto Sans SC"/>
                          <a:sym typeface="Noto Sans SC"/>
                        </a:rPr>
                        <a:t>/travel-contracts/{cid}/monthly-settlements</a:t>
                      </a:r>
                      <a:endParaRPr sz="900">
                        <a:solidFill>
                          <a:schemeClr val="dk1"/>
                        </a:solidFill>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企业财务查看所有月度结算支付详情</a:t>
                      </a:r>
                      <a:endParaRPr sz="900">
                        <a:solidFill>
                          <a:schemeClr val="dk1"/>
                        </a:solidFill>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US" sz="900">
                          <a:solidFill>
                            <a:schemeClr val="dk1"/>
                          </a:solidFill>
                          <a:latin typeface="Noto Sans SC"/>
                          <a:ea typeface="Noto Sans SC"/>
                          <a:cs typeface="Noto Sans SC"/>
                          <a:sym typeface="Noto Sans SC"/>
                        </a:rPr>
                        <a:t>企业差旅服务</a:t>
                      </a:r>
                      <a:endParaRPr sz="900">
                        <a:solidFill>
                          <a:schemeClr val="dk1"/>
                        </a:solidFill>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381000">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企业</a:t>
                      </a:r>
                      <a:endParaRPr sz="900">
                        <a:solidFill>
                          <a:schemeClr val="dk1"/>
                        </a:solidFill>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GET</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/travel-contracts/{cid}/monthly-settlements</a:t>
                      </a:r>
                      <a:r>
                        <a:rPr lang="en-US" sz="900">
                          <a:solidFill>
                            <a:schemeClr val="dk1"/>
                          </a:solidFill>
                          <a:latin typeface="Noto Sans SC"/>
                          <a:ea typeface="Noto Sans SC"/>
                          <a:cs typeface="Noto Sans SC"/>
                          <a:sym typeface="Noto Sans SC"/>
                        </a:rPr>
                        <a:t>-invoices</a:t>
                      </a:r>
                      <a:endParaRPr sz="900">
                        <a:solidFill>
                          <a:schemeClr val="dk1"/>
                        </a:solidFill>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企业财务查看</a:t>
                      </a:r>
                      <a:r>
                        <a:rPr lang="en-US" sz="900">
                          <a:solidFill>
                            <a:schemeClr val="dk1"/>
                          </a:solidFill>
                          <a:latin typeface="Noto Sans SC"/>
                          <a:ea typeface="Noto Sans SC"/>
                          <a:cs typeface="Noto Sans SC"/>
                          <a:sym typeface="Noto Sans SC"/>
                        </a:rPr>
                        <a:t>所有</a:t>
                      </a:r>
                      <a:r>
                        <a:rPr lang="en-US" sz="900">
                          <a:solidFill>
                            <a:schemeClr val="dk1"/>
                          </a:solidFill>
                          <a:latin typeface="Noto Sans SC"/>
                          <a:ea typeface="Noto Sans SC"/>
                          <a:cs typeface="Noto Sans SC"/>
                          <a:sym typeface="Noto Sans SC"/>
                        </a:rPr>
                        <a:t>月度结算</a:t>
                      </a:r>
                      <a:r>
                        <a:rPr lang="en-US" sz="900">
                          <a:solidFill>
                            <a:schemeClr val="dk1"/>
                          </a:solidFill>
                          <a:latin typeface="Noto Sans SC"/>
                          <a:ea typeface="Noto Sans SC"/>
                          <a:cs typeface="Noto Sans SC"/>
                          <a:sym typeface="Noto Sans SC"/>
                        </a:rPr>
                        <a:t>发票</a:t>
                      </a:r>
                      <a:r>
                        <a:rPr lang="en-US" sz="900">
                          <a:solidFill>
                            <a:schemeClr val="dk1"/>
                          </a:solidFill>
                          <a:latin typeface="Noto Sans SC"/>
                          <a:ea typeface="Noto Sans SC"/>
                          <a:cs typeface="Noto Sans SC"/>
                          <a:sym typeface="Noto Sans SC"/>
                        </a:rPr>
                        <a:t>详情</a:t>
                      </a:r>
                      <a:endParaRPr sz="900">
                        <a:solidFill>
                          <a:schemeClr val="dk1"/>
                        </a:solidFill>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企业差旅服务</a:t>
                      </a:r>
                      <a:endParaRPr sz="900">
                        <a:solidFill>
                          <a:schemeClr val="dk1"/>
                        </a:solidFill>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381000">
                <a:tc>
                  <a:txBody>
                    <a:bodyPr/>
                    <a:lstStyle/>
                    <a:p>
                      <a:pPr indent="0" lvl="0" marL="0" rtl="0" algn="l">
                        <a:spcBef>
                          <a:spcPts val="0"/>
                        </a:spcBef>
                        <a:spcAft>
                          <a:spcPts val="0"/>
                        </a:spcAft>
                        <a:buClr>
                          <a:schemeClr val="dk1"/>
                        </a:buClr>
                        <a:buSzPts val="1100"/>
                        <a:buFont typeface="Arial"/>
                        <a:buNone/>
                      </a:pPr>
                      <a:r>
                        <a:rPr lang="en-US" sz="900">
                          <a:solidFill>
                            <a:schemeClr val="dk1"/>
                          </a:solidFill>
                          <a:latin typeface="Noto Sans SC"/>
                          <a:ea typeface="Noto Sans SC"/>
                          <a:cs typeface="Noto Sans SC"/>
                          <a:sym typeface="Noto Sans SC"/>
                        </a:rPr>
                        <a:t>企业</a:t>
                      </a:r>
                      <a:endParaRPr sz="900">
                        <a:solidFill>
                          <a:schemeClr val="dk1"/>
                        </a:solidFill>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GET</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US" sz="900">
                          <a:solidFill>
                            <a:schemeClr val="dk1"/>
                          </a:solidFill>
                          <a:latin typeface="Noto Sans SC"/>
                          <a:ea typeface="Noto Sans SC"/>
                          <a:cs typeface="Noto Sans SC"/>
                          <a:sym typeface="Noto Sans SC"/>
                        </a:rPr>
                        <a:t>/travel-contracts/{cid}/reimbursements</a:t>
                      </a:r>
                      <a:endParaRPr sz="900">
                        <a:solidFill>
                          <a:schemeClr val="dk1"/>
                        </a:solidFill>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US" sz="900">
                          <a:solidFill>
                            <a:schemeClr val="dk1"/>
                          </a:solidFill>
                          <a:latin typeface="Noto Sans SC"/>
                          <a:ea typeface="Noto Sans SC"/>
                          <a:cs typeface="Noto Sans SC"/>
                          <a:sym typeface="Noto Sans SC"/>
                        </a:rPr>
                        <a:t>企业财务查看所有报销</a:t>
                      </a:r>
                      <a:endParaRPr sz="900">
                        <a:solidFill>
                          <a:schemeClr val="dk1"/>
                        </a:solidFill>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US" sz="900">
                          <a:solidFill>
                            <a:schemeClr val="dk1"/>
                          </a:solidFill>
                          <a:latin typeface="Noto Sans SC"/>
                          <a:ea typeface="Noto Sans SC"/>
                          <a:cs typeface="Noto Sans SC"/>
                          <a:sym typeface="Noto Sans SC"/>
                        </a:rPr>
                        <a:t>企业差旅服务</a:t>
                      </a:r>
                      <a:endParaRPr sz="900">
                        <a:solidFill>
                          <a:schemeClr val="dk1"/>
                        </a:solidFill>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3"/>
          <p:cNvSpPr txBox="1"/>
          <p:nvPr>
            <p:ph type="title"/>
          </p:nvPr>
        </p:nvSpPr>
        <p:spPr>
          <a:xfrm>
            <a:off x="369000" y="365700"/>
            <a:ext cx="8406000" cy="57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业务能力表 - 企业差旅服务上下文</a:t>
            </a:r>
            <a:endParaRPr/>
          </a:p>
        </p:txBody>
      </p:sp>
      <p:sp>
        <p:nvSpPr>
          <p:cNvPr id="214" name="Google Shape;214;p3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US"/>
              <a:t>‹#›</a:t>
            </a:fld>
            <a:endParaRPr/>
          </a:p>
        </p:txBody>
      </p:sp>
      <p:sp>
        <p:nvSpPr>
          <p:cNvPr id="215" name="Google Shape;215;p33"/>
          <p:cNvSpPr txBox="1"/>
          <p:nvPr>
            <p:ph idx="2" type="subTitle"/>
          </p:nvPr>
        </p:nvSpPr>
        <p:spPr>
          <a:xfrm>
            <a:off x="374450" y="857600"/>
            <a:ext cx="8406000" cy="426600"/>
          </a:xfrm>
          <a:prstGeom prst="rect">
            <a:avLst/>
          </a:prstGeom>
        </p:spPr>
        <p:txBody>
          <a:bodyPr anchorCtr="0" anchor="t" bIns="0" lIns="0" spcFirstLastPara="1" rIns="0" wrap="square" tIns="0">
            <a:noAutofit/>
          </a:bodyPr>
          <a:lstStyle/>
          <a:p>
            <a:pPr indent="0" lvl="0" marL="0" rtl="0" algn="l">
              <a:spcBef>
                <a:spcPts val="0"/>
              </a:spcBef>
              <a:spcAft>
                <a:spcPts val="1200"/>
              </a:spcAft>
              <a:buNone/>
            </a:pPr>
            <a:r>
              <a:rPr lang="en-US"/>
              <a:t>业务建模将模型实现为 RESTful API</a:t>
            </a:r>
            <a:endParaRPr/>
          </a:p>
        </p:txBody>
      </p:sp>
      <p:graphicFrame>
        <p:nvGraphicFramePr>
          <p:cNvPr id="216" name="Google Shape;216;p33"/>
          <p:cNvGraphicFramePr/>
          <p:nvPr/>
        </p:nvGraphicFramePr>
        <p:xfrm>
          <a:off x="525975" y="1234525"/>
          <a:ext cx="3000000" cy="3000000"/>
        </p:xfrm>
        <a:graphic>
          <a:graphicData uri="http://schemas.openxmlformats.org/drawingml/2006/table">
            <a:tbl>
              <a:tblPr>
                <a:noFill/>
                <a:tableStyleId>{5AA29533-574A-4B2B-8760-17702DE230C0}</a:tableStyleId>
              </a:tblPr>
              <a:tblGrid>
                <a:gridCol w="869325"/>
                <a:gridCol w="695025"/>
                <a:gridCol w="3056700"/>
                <a:gridCol w="2266400"/>
                <a:gridCol w="995550"/>
              </a:tblGrid>
              <a:tr h="381000">
                <a:tc>
                  <a:txBody>
                    <a:bodyPr/>
                    <a:lstStyle/>
                    <a:p>
                      <a:pPr indent="0" lvl="0" marL="0" rtl="0" algn="l">
                        <a:spcBef>
                          <a:spcPts val="0"/>
                        </a:spcBef>
                        <a:spcAft>
                          <a:spcPts val="0"/>
                        </a:spcAft>
                        <a:buNone/>
                      </a:pPr>
                      <a:r>
                        <a:rPr b="1" lang="en-US" sz="1000">
                          <a:solidFill>
                            <a:schemeClr val="lt1"/>
                          </a:solidFill>
                          <a:latin typeface="Noto Sans SC"/>
                          <a:ea typeface="Noto Sans SC"/>
                          <a:cs typeface="Noto Sans SC"/>
                          <a:sym typeface="Noto Sans SC"/>
                        </a:rPr>
                        <a:t> 角色</a:t>
                      </a:r>
                      <a:endParaRPr b="1" sz="1000">
                        <a:solidFill>
                          <a:schemeClr val="lt1"/>
                        </a:solidFill>
                        <a:latin typeface="Noto Sans SC"/>
                        <a:ea typeface="Noto Sans SC"/>
                        <a:cs typeface="Noto Sans SC"/>
                        <a:sym typeface="Noto Sans SC"/>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b="1" lang="en-US" sz="1000">
                          <a:solidFill>
                            <a:schemeClr val="lt1"/>
                          </a:solidFill>
                          <a:latin typeface="Noto Sans SC"/>
                          <a:ea typeface="Noto Sans SC"/>
                          <a:cs typeface="Noto Sans SC"/>
                          <a:sym typeface="Noto Sans SC"/>
                        </a:rPr>
                        <a:t>Method</a:t>
                      </a:r>
                      <a:endParaRPr b="1" sz="1000">
                        <a:solidFill>
                          <a:schemeClr val="lt1"/>
                        </a:solidFill>
                        <a:latin typeface="Noto Sans SC"/>
                        <a:ea typeface="Noto Sans SC"/>
                        <a:cs typeface="Noto Sans SC"/>
                        <a:sym typeface="Noto Sans SC"/>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b="1" lang="en-US" sz="1000">
                          <a:solidFill>
                            <a:schemeClr val="lt1"/>
                          </a:solidFill>
                          <a:latin typeface="Noto Sans SC"/>
                          <a:ea typeface="Noto Sans SC"/>
                          <a:cs typeface="Noto Sans SC"/>
                          <a:sym typeface="Noto Sans SC"/>
                        </a:rPr>
                        <a:t>URI</a:t>
                      </a:r>
                      <a:endParaRPr b="1" sz="1000">
                        <a:solidFill>
                          <a:schemeClr val="lt1"/>
                        </a:solidFill>
                        <a:latin typeface="Noto Sans SC"/>
                        <a:ea typeface="Noto Sans SC"/>
                        <a:cs typeface="Noto Sans SC"/>
                        <a:sym typeface="Noto Sans SC"/>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b="1" lang="en-US" sz="1000">
                          <a:solidFill>
                            <a:schemeClr val="lt1"/>
                          </a:solidFill>
                          <a:latin typeface="Noto Sans SC"/>
                          <a:ea typeface="Noto Sans SC"/>
                          <a:cs typeface="Noto Sans SC"/>
                          <a:sym typeface="Noto Sans SC"/>
                        </a:rPr>
                        <a:t>业务能力</a:t>
                      </a:r>
                      <a:endParaRPr b="1" sz="1000">
                        <a:solidFill>
                          <a:schemeClr val="lt1"/>
                        </a:solidFill>
                        <a:latin typeface="Noto Sans SC"/>
                        <a:ea typeface="Noto Sans SC"/>
                        <a:cs typeface="Noto Sans SC"/>
                        <a:sym typeface="Noto Sans SC"/>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b="1" lang="en-US" sz="1000">
                          <a:solidFill>
                            <a:schemeClr val="lt1"/>
                          </a:solidFill>
                          <a:latin typeface="Noto Sans SC"/>
                          <a:ea typeface="Noto Sans SC"/>
                          <a:cs typeface="Noto Sans SC"/>
                          <a:sym typeface="Noto Sans SC"/>
                        </a:rPr>
                        <a:t>业务能力服务</a:t>
                      </a:r>
                      <a:endParaRPr b="1" sz="1000">
                        <a:solidFill>
                          <a:schemeClr val="lt1"/>
                        </a:solidFill>
                        <a:latin typeface="Noto Sans SC"/>
                        <a:ea typeface="Noto Sans SC"/>
                        <a:cs typeface="Noto Sans SC"/>
                        <a:sym typeface="Noto Sans SC"/>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accent1"/>
                    </a:solidFill>
                  </a:tcPr>
                </a:tc>
              </a:tr>
              <a:tr h="381000">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企业</a:t>
                      </a:r>
                      <a:endParaRPr sz="900">
                        <a:solidFill>
                          <a:schemeClr val="dk1"/>
                        </a:solidFill>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GET</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/travel-contracts/{cid}</a:t>
                      </a:r>
                      <a:r>
                        <a:rPr lang="en-US" sz="900">
                          <a:solidFill>
                            <a:schemeClr val="dk1"/>
                          </a:solidFill>
                          <a:latin typeface="Noto Sans SC"/>
                          <a:ea typeface="Noto Sans SC"/>
                          <a:cs typeface="Noto Sans SC"/>
                          <a:sym typeface="Noto Sans SC"/>
                        </a:rPr>
                        <a:t>/</a:t>
                      </a:r>
                      <a:r>
                        <a:rPr lang="en-US" sz="900">
                          <a:solidFill>
                            <a:schemeClr val="dk1"/>
                          </a:solidFill>
                          <a:latin typeface="Open Sans"/>
                          <a:ea typeface="Open Sans"/>
                          <a:cs typeface="Open Sans"/>
                          <a:sym typeface="Open Sans"/>
                        </a:rPr>
                        <a:t>business-orders</a:t>
                      </a:r>
                      <a:endParaRPr sz="900">
                        <a:solidFill>
                          <a:schemeClr val="dk1"/>
                        </a:solidFill>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企业财务查看所有</a:t>
                      </a:r>
                      <a:r>
                        <a:rPr lang="en-US" sz="900">
                          <a:solidFill>
                            <a:schemeClr val="dk1"/>
                          </a:solidFill>
                          <a:latin typeface="Noto Sans SC"/>
                          <a:ea typeface="Noto Sans SC"/>
                          <a:cs typeface="Noto Sans SC"/>
                          <a:sym typeface="Noto Sans SC"/>
                        </a:rPr>
                        <a:t>因公订单记录</a:t>
                      </a:r>
                      <a:endParaRPr sz="900">
                        <a:solidFill>
                          <a:schemeClr val="dk1"/>
                        </a:solidFill>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企业差旅服务</a:t>
                      </a:r>
                      <a:endParaRPr sz="900">
                        <a:solidFill>
                          <a:schemeClr val="dk1"/>
                        </a:solidFill>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4"/>
          <p:cNvSpPr txBox="1"/>
          <p:nvPr>
            <p:ph type="title"/>
          </p:nvPr>
        </p:nvSpPr>
        <p:spPr>
          <a:xfrm>
            <a:off x="369000" y="365700"/>
            <a:ext cx="8406000" cy="57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业务能力表 - </a:t>
            </a:r>
            <a:r>
              <a:rPr lang="en-US"/>
              <a:t>机票订单买卖</a:t>
            </a:r>
            <a:r>
              <a:rPr lang="en-US"/>
              <a:t>上下文</a:t>
            </a:r>
            <a:endParaRPr/>
          </a:p>
        </p:txBody>
      </p:sp>
      <p:sp>
        <p:nvSpPr>
          <p:cNvPr id="222" name="Google Shape;222;p3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US"/>
              <a:t>‹#›</a:t>
            </a:fld>
            <a:endParaRPr/>
          </a:p>
        </p:txBody>
      </p:sp>
      <p:sp>
        <p:nvSpPr>
          <p:cNvPr id="223" name="Google Shape;223;p34"/>
          <p:cNvSpPr txBox="1"/>
          <p:nvPr>
            <p:ph idx="2" type="subTitle"/>
          </p:nvPr>
        </p:nvSpPr>
        <p:spPr>
          <a:xfrm>
            <a:off x="374450" y="857600"/>
            <a:ext cx="8406000" cy="426600"/>
          </a:xfrm>
          <a:prstGeom prst="rect">
            <a:avLst/>
          </a:prstGeom>
        </p:spPr>
        <p:txBody>
          <a:bodyPr anchorCtr="0" anchor="t" bIns="0" lIns="0" spcFirstLastPara="1" rIns="0" wrap="square" tIns="0">
            <a:noAutofit/>
          </a:bodyPr>
          <a:lstStyle/>
          <a:p>
            <a:pPr indent="0" lvl="0" marL="0" rtl="0" algn="l">
              <a:spcBef>
                <a:spcPts val="0"/>
              </a:spcBef>
              <a:spcAft>
                <a:spcPts val="1200"/>
              </a:spcAft>
              <a:buNone/>
            </a:pPr>
            <a:r>
              <a:rPr lang="en-US"/>
              <a:t>业务建模将模型实现为 RESTful API</a:t>
            </a:r>
            <a:endParaRPr/>
          </a:p>
        </p:txBody>
      </p:sp>
      <p:graphicFrame>
        <p:nvGraphicFramePr>
          <p:cNvPr id="224" name="Google Shape;224;p34"/>
          <p:cNvGraphicFramePr/>
          <p:nvPr/>
        </p:nvGraphicFramePr>
        <p:xfrm>
          <a:off x="525975" y="1234525"/>
          <a:ext cx="3000000" cy="3000000"/>
        </p:xfrm>
        <a:graphic>
          <a:graphicData uri="http://schemas.openxmlformats.org/drawingml/2006/table">
            <a:tbl>
              <a:tblPr>
                <a:noFill/>
                <a:tableStyleId>{5AA29533-574A-4B2B-8760-17702DE230C0}</a:tableStyleId>
              </a:tblPr>
              <a:tblGrid>
                <a:gridCol w="869325"/>
                <a:gridCol w="661800"/>
                <a:gridCol w="2583075"/>
                <a:gridCol w="2731700"/>
                <a:gridCol w="1037100"/>
              </a:tblGrid>
              <a:tr h="381000">
                <a:tc>
                  <a:txBody>
                    <a:bodyPr/>
                    <a:lstStyle/>
                    <a:p>
                      <a:pPr indent="0" lvl="0" marL="0" rtl="0" algn="l">
                        <a:spcBef>
                          <a:spcPts val="0"/>
                        </a:spcBef>
                        <a:spcAft>
                          <a:spcPts val="0"/>
                        </a:spcAft>
                        <a:buNone/>
                      </a:pPr>
                      <a:r>
                        <a:rPr b="1" lang="en-US" sz="1000">
                          <a:solidFill>
                            <a:schemeClr val="lt1"/>
                          </a:solidFill>
                          <a:latin typeface="Noto Sans SC"/>
                          <a:ea typeface="Noto Sans SC"/>
                          <a:cs typeface="Noto Sans SC"/>
                          <a:sym typeface="Noto Sans SC"/>
                        </a:rPr>
                        <a:t> 角色</a:t>
                      </a:r>
                      <a:endParaRPr b="1" sz="1000">
                        <a:solidFill>
                          <a:schemeClr val="lt1"/>
                        </a:solidFill>
                        <a:latin typeface="Noto Sans SC"/>
                        <a:ea typeface="Noto Sans SC"/>
                        <a:cs typeface="Noto Sans SC"/>
                        <a:sym typeface="Noto Sans SC"/>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b="1" lang="en-US" sz="1000">
                          <a:solidFill>
                            <a:schemeClr val="lt1"/>
                          </a:solidFill>
                          <a:latin typeface="Noto Sans SC"/>
                          <a:ea typeface="Noto Sans SC"/>
                          <a:cs typeface="Noto Sans SC"/>
                          <a:sym typeface="Noto Sans SC"/>
                        </a:rPr>
                        <a:t>Method</a:t>
                      </a:r>
                      <a:endParaRPr b="1" sz="1000">
                        <a:solidFill>
                          <a:schemeClr val="lt1"/>
                        </a:solidFill>
                        <a:latin typeface="Noto Sans SC"/>
                        <a:ea typeface="Noto Sans SC"/>
                        <a:cs typeface="Noto Sans SC"/>
                        <a:sym typeface="Noto Sans SC"/>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b="1" lang="en-US" sz="1000">
                          <a:solidFill>
                            <a:schemeClr val="lt1"/>
                          </a:solidFill>
                          <a:latin typeface="Noto Sans SC"/>
                          <a:ea typeface="Noto Sans SC"/>
                          <a:cs typeface="Noto Sans SC"/>
                          <a:sym typeface="Noto Sans SC"/>
                        </a:rPr>
                        <a:t>URI</a:t>
                      </a:r>
                      <a:endParaRPr b="1" sz="1000">
                        <a:solidFill>
                          <a:schemeClr val="lt1"/>
                        </a:solidFill>
                        <a:latin typeface="Noto Sans SC"/>
                        <a:ea typeface="Noto Sans SC"/>
                        <a:cs typeface="Noto Sans SC"/>
                        <a:sym typeface="Noto Sans SC"/>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b="1" lang="en-US" sz="1000">
                          <a:solidFill>
                            <a:schemeClr val="lt1"/>
                          </a:solidFill>
                          <a:latin typeface="Noto Sans SC"/>
                          <a:ea typeface="Noto Sans SC"/>
                          <a:cs typeface="Noto Sans SC"/>
                          <a:sym typeface="Noto Sans SC"/>
                        </a:rPr>
                        <a:t>业务能力</a:t>
                      </a:r>
                      <a:endParaRPr b="1" sz="1000">
                        <a:solidFill>
                          <a:schemeClr val="lt1"/>
                        </a:solidFill>
                        <a:latin typeface="Noto Sans SC"/>
                        <a:ea typeface="Noto Sans SC"/>
                        <a:cs typeface="Noto Sans SC"/>
                        <a:sym typeface="Noto Sans SC"/>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b="1" lang="en-US" sz="1000">
                          <a:solidFill>
                            <a:schemeClr val="lt1"/>
                          </a:solidFill>
                          <a:latin typeface="Noto Sans SC"/>
                          <a:ea typeface="Noto Sans SC"/>
                          <a:cs typeface="Noto Sans SC"/>
                          <a:sym typeface="Noto Sans SC"/>
                        </a:rPr>
                        <a:t>业务能力服务</a:t>
                      </a:r>
                      <a:endParaRPr b="1" sz="1000">
                        <a:solidFill>
                          <a:schemeClr val="lt1"/>
                        </a:solidFill>
                        <a:latin typeface="Noto Sans SC"/>
                        <a:ea typeface="Noto Sans SC"/>
                        <a:cs typeface="Noto Sans SC"/>
                        <a:sym typeface="Noto Sans SC"/>
                      </a:endParaRPr>
                    </a:p>
                    <a:p>
                      <a:pPr indent="0" lvl="0" marL="0" rtl="0" algn="l">
                        <a:spcBef>
                          <a:spcPts val="0"/>
                        </a:spcBef>
                        <a:spcAft>
                          <a:spcPts val="0"/>
                        </a:spcAft>
                        <a:buNone/>
                      </a:pPr>
                      <a:r>
                        <a:t/>
                      </a:r>
                      <a:endParaRPr b="1" sz="1000">
                        <a:solidFill>
                          <a:schemeClr val="lt1"/>
                        </a:solidFill>
                        <a:latin typeface="Noto Sans SC"/>
                        <a:ea typeface="Noto Sans SC"/>
                        <a:cs typeface="Noto Sans SC"/>
                        <a:sym typeface="Noto Sans SC"/>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accent1"/>
                    </a:solidFill>
                  </a:tcPr>
                </a:tc>
              </a:tr>
              <a:tr h="381000">
                <a:tc>
                  <a:txBody>
                    <a:bodyPr/>
                    <a:lstStyle/>
                    <a:p>
                      <a:pPr indent="0" lvl="0" marL="0" rtl="0" algn="l">
                        <a:spcBef>
                          <a:spcPts val="0"/>
                        </a:spcBef>
                        <a:spcAft>
                          <a:spcPts val="0"/>
                        </a:spcAft>
                        <a:buNone/>
                      </a:pPr>
                      <a:r>
                        <a:rPr lang="en-US" sz="900">
                          <a:latin typeface="Noto Sans SC"/>
                          <a:ea typeface="Noto Sans SC"/>
                          <a:cs typeface="Noto Sans SC"/>
                          <a:sym typeface="Noto Sans SC"/>
                        </a:rPr>
                        <a:t>企业出行人</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GET</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a:t>
                      </a:r>
                      <a:r>
                        <a:rPr lang="en-US" sz="900">
                          <a:solidFill>
                            <a:schemeClr val="dk1"/>
                          </a:solidFill>
                          <a:latin typeface="Noto Sans SC"/>
                          <a:ea typeface="Noto Sans SC"/>
                          <a:cs typeface="Noto Sans SC"/>
                          <a:sym typeface="Noto Sans SC"/>
                        </a:rPr>
                        <a:t>air-ticket-request/proposals</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企业出行人查看出行方案</a:t>
                      </a:r>
                      <a:endParaRPr sz="900">
                        <a:solidFill>
                          <a:schemeClr val="dk1"/>
                        </a:solidFill>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机票订单</a:t>
                      </a:r>
                      <a:r>
                        <a:rPr lang="en-US" sz="900">
                          <a:latin typeface="Noto Sans SC"/>
                          <a:ea typeface="Noto Sans SC"/>
                          <a:cs typeface="Noto Sans SC"/>
                          <a:sym typeface="Noto Sans SC"/>
                        </a:rPr>
                        <a:t>服务</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381000">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企业出行人</a:t>
                      </a:r>
                      <a:endParaRPr sz="900">
                        <a:solidFill>
                          <a:schemeClr val="dk1"/>
                        </a:solidFill>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POST</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/air-ticket-order-contracts</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企业出行人完成预定</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机票订单服务</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381000">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企业出行人</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GET</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/air-ticket-order-contracts/{cid}</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企业</a:t>
                      </a:r>
                      <a:r>
                        <a:rPr lang="en-US" sz="900">
                          <a:solidFill>
                            <a:schemeClr val="dk1"/>
                          </a:solidFill>
                          <a:latin typeface="Noto Sans SC"/>
                          <a:ea typeface="Noto Sans SC"/>
                          <a:cs typeface="Noto Sans SC"/>
                          <a:sym typeface="Noto Sans SC"/>
                        </a:rPr>
                        <a:t>出行人查看订单</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机票订单服务</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381000">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企业出行人</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GET</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/air-ticket-order-contracts/{cid}/personal-payment</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企业出行人查看因私机票订单支付请求</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机票订单服务</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381000">
                <a:tc>
                  <a:txBody>
                    <a:bodyPr/>
                    <a:lstStyle/>
                    <a:p>
                      <a:pPr indent="0" lvl="0" marL="0" rtl="0" algn="l">
                        <a:spcBef>
                          <a:spcPts val="0"/>
                        </a:spcBef>
                        <a:spcAft>
                          <a:spcPts val="0"/>
                        </a:spcAft>
                        <a:buClr>
                          <a:schemeClr val="dk1"/>
                        </a:buClr>
                        <a:buSzPts val="1100"/>
                        <a:buFont typeface="Arial"/>
                        <a:buNone/>
                      </a:pPr>
                      <a:r>
                        <a:rPr lang="en-US" sz="900">
                          <a:solidFill>
                            <a:schemeClr val="dk1"/>
                          </a:solidFill>
                          <a:latin typeface="Noto Sans SC"/>
                          <a:ea typeface="Noto Sans SC"/>
                          <a:cs typeface="Noto Sans SC"/>
                          <a:sym typeface="Noto Sans SC"/>
                        </a:rPr>
                        <a:t>3rd System/企业出行人</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POST</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/air-ticket-order-contracts/{cid}/personal-payment/confirmation</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US" sz="900">
                          <a:solidFill>
                            <a:schemeClr val="dk1"/>
                          </a:solidFill>
                          <a:latin typeface="Noto Sans SC"/>
                          <a:ea typeface="Noto Sans SC"/>
                          <a:cs typeface="Noto Sans SC"/>
                          <a:sym typeface="Noto Sans SC"/>
                        </a:rPr>
                        <a:t>企业出行人确认因私机票订单支付结果</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机票订单服务</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381000">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企业出行人</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POST</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/air-ticket-order-contracts/{cid}/business-payment</a:t>
                      </a:r>
                      <a:endParaRPr sz="900">
                        <a:solidFill>
                          <a:schemeClr val="dk1"/>
                        </a:solidFill>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企业出行人提交</a:t>
                      </a:r>
                      <a:r>
                        <a:rPr lang="en-US" sz="900">
                          <a:solidFill>
                            <a:schemeClr val="dk1"/>
                          </a:solidFill>
                          <a:latin typeface="Noto Sans SC"/>
                          <a:ea typeface="Noto Sans SC"/>
                          <a:cs typeface="Noto Sans SC"/>
                          <a:sym typeface="Noto Sans SC"/>
                        </a:rPr>
                        <a:t>因公机票订单支付请求</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机票订单服务</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381000">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3rd System/平台</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POST</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/air-ticket-order-contracts/{cid}/business-payment/confirmation</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平台</a:t>
                      </a:r>
                      <a:r>
                        <a:rPr lang="en-US" sz="900">
                          <a:solidFill>
                            <a:schemeClr val="dk1"/>
                          </a:solidFill>
                          <a:latin typeface="Noto Sans SC"/>
                          <a:ea typeface="Noto Sans SC"/>
                          <a:cs typeface="Noto Sans SC"/>
                          <a:sym typeface="Noto Sans SC"/>
                        </a:rPr>
                        <a:t>确认因公机票订单支付结果</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机票订单服务</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381000">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企业出行人</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GET</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/air-ticket-order-contracts/{cid}/business-payment</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企业出行人查看因公机票订单支付请求详情</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机票订单服务</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5"/>
          <p:cNvSpPr txBox="1"/>
          <p:nvPr>
            <p:ph type="title"/>
          </p:nvPr>
        </p:nvSpPr>
        <p:spPr>
          <a:xfrm>
            <a:off x="369000" y="365700"/>
            <a:ext cx="8406000" cy="57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业务能力表 - 机票订单买卖上下文</a:t>
            </a:r>
            <a:endParaRPr/>
          </a:p>
        </p:txBody>
      </p:sp>
      <p:sp>
        <p:nvSpPr>
          <p:cNvPr id="230" name="Google Shape;230;p3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US"/>
              <a:t>‹#›</a:t>
            </a:fld>
            <a:endParaRPr/>
          </a:p>
        </p:txBody>
      </p:sp>
      <p:sp>
        <p:nvSpPr>
          <p:cNvPr id="231" name="Google Shape;231;p35"/>
          <p:cNvSpPr txBox="1"/>
          <p:nvPr>
            <p:ph idx="2" type="subTitle"/>
          </p:nvPr>
        </p:nvSpPr>
        <p:spPr>
          <a:xfrm>
            <a:off x="374450" y="857600"/>
            <a:ext cx="8406000" cy="426600"/>
          </a:xfrm>
          <a:prstGeom prst="rect">
            <a:avLst/>
          </a:prstGeom>
        </p:spPr>
        <p:txBody>
          <a:bodyPr anchorCtr="0" anchor="t" bIns="0" lIns="0" spcFirstLastPara="1" rIns="0" wrap="square" tIns="0">
            <a:noAutofit/>
          </a:bodyPr>
          <a:lstStyle/>
          <a:p>
            <a:pPr indent="0" lvl="0" marL="0" rtl="0" algn="l">
              <a:spcBef>
                <a:spcPts val="0"/>
              </a:spcBef>
              <a:spcAft>
                <a:spcPts val="1200"/>
              </a:spcAft>
              <a:buNone/>
            </a:pPr>
            <a:r>
              <a:rPr lang="en-US"/>
              <a:t>业务建模将模型实现为 RESTful API</a:t>
            </a:r>
            <a:endParaRPr/>
          </a:p>
        </p:txBody>
      </p:sp>
      <p:graphicFrame>
        <p:nvGraphicFramePr>
          <p:cNvPr id="232" name="Google Shape;232;p35"/>
          <p:cNvGraphicFramePr/>
          <p:nvPr/>
        </p:nvGraphicFramePr>
        <p:xfrm>
          <a:off x="525975" y="1234525"/>
          <a:ext cx="3000000" cy="3000000"/>
        </p:xfrm>
        <a:graphic>
          <a:graphicData uri="http://schemas.openxmlformats.org/drawingml/2006/table">
            <a:tbl>
              <a:tblPr>
                <a:noFill/>
                <a:tableStyleId>{5AA29533-574A-4B2B-8760-17702DE230C0}</a:tableStyleId>
              </a:tblPr>
              <a:tblGrid>
                <a:gridCol w="869325"/>
                <a:gridCol w="661800"/>
                <a:gridCol w="2583075"/>
                <a:gridCol w="2731700"/>
                <a:gridCol w="1037100"/>
              </a:tblGrid>
              <a:tr h="381000">
                <a:tc>
                  <a:txBody>
                    <a:bodyPr/>
                    <a:lstStyle/>
                    <a:p>
                      <a:pPr indent="0" lvl="0" marL="0" rtl="0" algn="l">
                        <a:spcBef>
                          <a:spcPts val="0"/>
                        </a:spcBef>
                        <a:spcAft>
                          <a:spcPts val="0"/>
                        </a:spcAft>
                        <a:buNone/>
                      </a:pPr>
                      <a:r>
                        <a:rPr b="1" lang="en-US" sz="1000">
                          <a:solidFill>
                            <a:schemeClr val="lt1"/>
                          </a:solidFill>
                          <a:latin typeface="Noto Sans SC"/>
                          <a:ea typeface="Noto Sans SC"/>
                          <a:cs typeface="Noto Sans SC"/>
                          <a:sym typeface="Noto Sans SC"/>
                        </a:rPr>
                        <a:t> 角色</a:t>
                      </a:r>
                      <a:endParaRPr b="1" sz="1000">
                        <a:solidFill>
                          <a:schemeClr val="lt1"/>
                        </a:solidFill>
                        <a:latin typeface="Noto Sans SC"/>
                        <a:ea typeface="Noto Sans SC"/>
                        <a:cs typeface="Noto Sans SC"/>
                        <a:sym typeface="Noto Sans SC"/>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b="1" lang="en-US" sz="1000">
                          <a:solidFill>
                            <a:schemeClr val="lt1"/>
                          </a:solidFill>
                          <a:latin typeface="Noto Sans SC"/>
                          <a:ea typeface="Noto Sans SC"/>
                          <a:cs typeface="Noto Sans SC"/>
                          <a:sym typeface="Noto Sans SC"/>
                        </a:rPr>
                        <a:t>Method</a:t>
                      </a:r>
                      <a:endParaRPr b="1" sz="1000">
                        <a:solidFill>
                          <a:schemeClr val="lt1"/>
                        </a:solidFill>
                        <a:latin typeface="Noto Sans SC"/>
                        <a:ea typeface="Noto Sans SC"/>
                        <a:cs typeface="Noto Sans SC"/>
                        <a:sym typeface="Noto Sans SC"/>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b="1" lang="en-US" sz="1000">
                          <a:solidFill>
                            <a:schemeClr val="lt1"/>
                          </a:solidFill>
                          <a:latin typeface="Noto Sans SC"/>
                          <a:ea typeface="Noto Sans SC"/>
                          <a:cs typeface="Noto Sans SC"/>
                          <a:sym typeface="Noto Sans SC"/>
                        </a:rPr>
                        <a:t>URI</a:t>
                      </a:r>
                      <a:endParaRPr b="1" sz="1000">
                        <a:solidFill>
                          <a:schemeClr val="lt1"/>
                        </a:solidFill>
                        <a:latin typeface="Noto Sans SC"/>
                        <a:ea typeface="Noto Sans SC"/>
                        <a:cs typeface="Noto Sans SC"/>
                        <a:sym typeface="Noto Sans SC"/>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b="1" lang="en-US" sz="1000">
                          <a:solidFill>
                            <a:schemeClr val="lt1"/>
                          </a:solidFill>
                          <a:latin typeface="Noto Sans SC"/>
                          <a:ea typeface="Noto Sans SC"/>
                          <a:cs typeface="Noto Sans SC"/>
                          <a:sym typeface="Noto Sans SC"/>
                        </a:rPr>
                        <a:t>业务能力</a:t>
                      </a:r>
                      <a:endParaRPr b="1" sz="1000">
                        <a:solidFill>
                          <a:schemeClr val="lt1"/>
                        </a:solidFill>
                        <a:latin typeface="Noto Sans SC"/>
                        <a:ea typeface="Noto Sans SC"/>
                        <a:cs typeface="Noto Sans SC"/>
                        <a:sym typeface="Noto Sans SC"/>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b="1" lang="en-US" sz="1000">
                          <a:solidFill>
                            <a:schemeClr val="lt1"/>
                          </a:solidFill>
                          <a:latin typeface="Noto Sans SC"/>
                          <a:ea typeface="Noto Sans SC"/>
                          <a:cs typeface="Noto Sans SC"/>
                          <a:sym typeface="Noto Sans SC"/>
                        </a:rPr>
                        <a:t>业务能力服务</a:t>
                      </a:r>
                      <a:endParaRPr b="1" sz="1000">
                        <a:solidFill>
                          <a:schemeClr val="lt1"/>
                        </a:solidFill>
                        <a:latin typeface="Noto Sans SC"/>
                        <a:ea typeface="Noto Sans SC"/>
                        <a:cs typeface="Noto Sans SC"/>
                        <a:sym typeface="Noto Sans SC"/>
                      </a:endParaRPr>
                    </a:p>
                    <a:p>
                      <a:pPr indent="0" lvl="0" marL="0" rtl="0" algn="l">
                        <a:spcBef>
                          <a:spcPts val="0"/>
                        </a:spcBef>
                        <a:spcAft>
                          <a:spcPts val="0"/>
                        </a:spcAft>
                        <a:buNone/>
                      </a:pPr>
                      <a:r>
                        <a:t/>
                      </a:r>
                      <a:endParaRPr b="1" sz="1000">
                        <a:solidFill>
                          <a:schemeClr val="lt1"/>
                        </a:solidFill>
                        <a:latin typeface="Noto Sans SC"/>
                        <a:ea typeface="Noto Sans SC"/>
                        <a:cs typeface="Noto Sans SC"/>
                        <a:sym typeface="Noto Sans SC"/>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accent1"/>
                    </a:solidFill>
                  </a:tcPr>
                </a:tc>
              </a:tr>
              <a:tr h="381000">
                <a:tc>
                  <a:txBody>
                    <a:bodyPr/>
                    <a:lstStyle/>
                    <a:p>
                      <a:pPr indent="0" lvl="0" marL="0" rtl="0" algn="l">
                        <a:spcBef>
                          <a:spcPts val="0"/>
                        </a:spcBef>
                        <a:spcAft>
                          <a:spcPts val="0"/>
                        </a:spcAft>
                        <a:buNone/>
                      </a:pPr>
                      <a:r>
                        <a:rPr lang="en-US" sz="900">
                          <a:latin typeface="Noto Sans SC"/>
                          <a:ea typeface="Noto Sans SC"/>
                          <a:cs typeface="Noto Sans SC"/>
                          <a:sym typeface="Noto Sans SC"/>
                        </a:rPr>
                        <a:t>企业出行人</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GET</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/air-ticket-order-contracts/{cid}/itinerary</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企业出行人查看</a:t>
                      </a:r>
                      <a:r>
                        <a:rPr lang="en-US" sz="900">
                          <a:solidFill>
                            <a:schemeClr val="dk1"/>
                          </a:solidFill>
                          <a:latin typeface="Noto Sans SC"/>
                          <a:ea typeface="Noto Sans SC"/>
                          <a:cs typeface="Noto Sans SC"/>
                          <a:sym typeface="Noto Sans SC"/>
                        </a:rPr>
                        <a:t>机票行程单</a:t>
                      </a:r>
                      <a:endParaRPr sz="900">
                        <a:solidFill>
                          <a:schemeClr val="dk1"/>
                        </a:solidFill>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机票订单服务</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381000">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3rd System/平台</a:t>
                      </a:r>
                      <a:endParaRPr sz="900">
                        <a:solidFill>
                          <a:schemeClr val="dk1"/>
                        </a:solidFill>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POST</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/air-ticket-order-contracts/{cid}/itinerary/confirmation</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平台确认机票行程单结果</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机票订单服务</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381000">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企业出行人</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POST</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/air-ticket-order-contracts/{cid}/cancellation</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企业出行人</a:t>
                      </a:r>
                      <a:r>
                        <a:rPr lang="en-US" sz="900">
                          <a:solidFill>
                            <a:schemeClr val="dk1"/>
                          </a:solidFill>
                          <a:latin typeface="Noto Sans SC"/>
                          <a:ea typeface="Noto Sans SC"/>
                          <a:cs typeface="Noto Sans SC"/>
                          <a:sym typeface="Noto Sans SC"/>
                        </a:rPr>
                        <a:t>取消订单</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机票订单服务</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381000">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企业出行人</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GET</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/air-ticket-order-contracts</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企业出行人查看</a:t>
                      </a:r>
                      <a:r>
                        <a:rPr lang="en-US" sz="900">
                          <a:latin typeface="Noto Sans SC"/>
                          <a:ea typeface="Noto Sans SC"/>
                          <a:cs typeface="Noto Sans SC"/>
                          <a:sym typeface="Noto Sans SC"/>
                        </a:rPr>
                        <a:t>订单列表</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机票订单服务</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6"/>
          <p:cNvSpPr txBox="1"/>
          <p:nvPr>
            <p:ph type="ctrTitle"/>
          </p:nvPr>
        </p:nvSpPr>
        <p:spPr>
          <a:xfrm>
            <a:off x="369000" y="365700"/>
            <a:ext cx="8463300" cy="39258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US" sz="1600"/>
              <a:t>架构设计</a:t>
            </a:r>
            <a:endParaRPr sz="1600"/>
          </a:p>
          <a:p>
            <a:pPr indent="0" lvl="0" marL="0" rtl="0" algn="l">
              <a:spcBef>
                <a:spcPts val="0"/>
              </a:spcBef>
              <a:spcAft>
                <a:spcPts val="0"/>
              </a:spcAft>
              <a:buNone/>
            </a:pPr>
            <a:r>
              <a:rPr lang="en-US"/>
              <a:t>进程间架构设计</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9"/>
          <p:cNvSpPr txBox="1"/>
          <p:nvPr>
            <p:ph type="ctrTitle"/>
          </p:nvPr>
        </p:nvSpPr>
        <p:spPr>
          <a:xfrm>
            <a:off x="369000" y="365700"/>
            <a:ext cx="8463300" cy="39258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US"/>
              <a:t>1 业务分析和建模</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7"/>
          <p:cNvSpPr/>
          <p:nvPr/>
        </p:nvSpPr>
        <p:spPr>
          <a:xfrm>
            <a:off x="458025" y="3934775"/>
            <a:ext cx="5613900" cy="943500"/>
          </a:xfrm>
          <a:prstGeom prst="roundRect">
            <a:avLst>
              <a:gd fmla="val 9183" name="adj"/>
            </a:avLst>
          </a:prstGeom>
          <a:noFill/>
          <a:ln cap="flat" cmpd="sng" w="9525">
            <a:solidFill>
              <a:schemeClr val="accent1"/>
            </a:solidFill>
            <a:prstDash val="dash"/>
            <a:round/>
            <a:headEnd len="sm" w="sm" type="none"/>
            <a:tailEnd len="sm" w="sm" type="none"/>
          </a:ln>
        </p:spPr>
        <p:txBody>
          <a:bodyPr anchorCtr="0" anchor="ctr" bIns="91425" lIns="91425" spcFirstLastPara="1" rIns="91425" wrap="square" tIns="91425">
            <a:noAutofit/>
          </a:bodyPr>
          <a:lstStyle/>
          <a:p>
            <a:pPr indent="0" lvl="0" marL="0" rtl="0" algn="just">
              <a:lnSpc>
                <a:spcPct val="115000"/>
              </a:lnSpc>
              <a:spcBef>
                <a:spcPts val="1000"/>
              </a:spcBef>
              <a:spcAft>
                <a:spcPts val="1000"/>
              </a:spcAft>
              <a:buNone/>
            </a:pPr>
            <a:r>
              <a:t/>
            </a:r>
            <a:endParaRPr/>
          </a:p>
        </p:txBody>
      </p:sp>
      <p:sp>
        <p:nvSpPr>
          <p:cNvPr id="243" name="Google Shape;243;p37"/>
          <p:cNvSpPr/>
          <p:nvPr/>
        </p:nvSpPr>
        <p:spPr>
          <a:xfrm>
            <a:off x="485050" y="2251200"/>
            <a:ext cx="5573100" cy="653400"/>
          </a:xfrm>
          <a:prstGeom prst="roundRect">
            <a:avLst>
              <a:gd fmla="val 9183" name="adj"/>
            </a:avLst>
          </a:prstGeom>
          <a:noFill/>
          <a:ln cap="flat" cmpd="sng" w="9525">
            <a:solidFill>
              <a:schemeClr val="accent1"/>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37"/>
          <p:cNvSpPr txBox="1"/>
          <p:nvPr>
            <p:ph type="title"/>
          </p:nvPr>
        </p:nvSpPr>
        <p:spPr>
          <a:xfrm>
            <a:off x="369000" y="365700"/>
            <a:ext cx="8406000" cy="57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进程间架构设计 - 架构图图例参考</a:t>
            </a:r>
            <a:endParaRPr/>
          </a:p>
        </p:txBody>
      </p:sp>
      <p:sp>
        <p:nvSpPr>
          <p:cNvPr id="245" name="Google Shape;245;p37"/>
          <p:cNvSpPr txBox="1"/>
          <p:nvPr>
            <p:ph idx="12" type="sldNum"/>
          </p:nvPr>
        </p:nvSpPr>
        <p:spPr>
          <a:xfrm>
            <a:off x="8556558" y="4691904"/>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US"/>
              <a:t>‹#›</a:t>
            </a:fld>
            <a:endParaRPr/>
          </a:p>
        </p:txBody>
      </p:sp>
      <p:sp>
        <p:nvSpPr>
          <p:cNvPr id="246" name="Google Shape;246;p37"/>
          <p:cNvSpPr txBox="1"/>
          <p:nvPr/>
        </p:nvSpPr>
        <p:spPr>
          <a:xfrm>
            <a:off x="431150" y="870400"/>
            <a:ext cx="82515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700">
                <a:solidFill>
                  <a:schemeClr val="dk1"/>
                </a:solidFill>
                <a:latin typeface="Noto Sans SC"/>
                <a:ea typeface="Noto Sans SC"/>
                <a:cs typeface="Noto Sans SC"/>
                <a:sym typeface="Noto Sans SC"/>
              </a:rPr>
              <a:t>借鉴</a:t>
            </a:r>
            <a:r>
              <a:rPr lang="en-US" sz="700" u="sng">
                <a:solidFill>
                  <a:schemeClr val="hlink"/>
                </a:solidFill>
                <a:latin typeface="Open Sans"/>
                <a:ea typeface="Open Sans"/>
                <a:cs typeface="Open Sans"/>
                <a:sym typeface="Open Sans"/>
                <a:hlinkClick r:id="rId3"/>
              </a:rPr>
              <a:t>Pace Layered Application Strategy</a:t>
            </a:r>
            <a:r>
              <a:rPr lang="en-US" sz="700">
                <a:solidFill>
                  <a:schemeClr val="dk1"/>
                </a:solidFill>
                <a:latin typeface="Noto Sans SC"/>
                <a:ea typeface="Noto Sans SC"/>
                <a:cs typeface="Noto Sans SC"/>
                <a:sym typeface="Noto Sans SC"/>
              </a:rPr>
              <a:t>中Pace-Layer概念指导</a:t>
            </a:r>
            <a:r>
              <a:rPr lang="en-US" sz="700">
                <a:solidFill>
                  <a:schemeClr val="dk1"/>
                </a:solidFill>
                <a:latin typeface="Noto Sans SC"/>
                <a:ea typeface="Noto Sans SC"/>
                <a:cs typeface="Noto Sans SC"/>
                <a:sym typeface="Noto Sans SC"/>
              </a:rPr>
              <a:t>进程间架构设计。下图中，虚线框代表一组同类进程，使</a:t>
            </a:r>
            <a:r>
              <a:rPr lang="en-US" sz="700">
                <a:solidFill>
                  <a:schemeClr val="dk1"/>
                </a:solidFill>
                <a:latin typeface="Noto Sans SC"/>
                <a:ea typeface="Noto Sans SC"/>
                <a:cs typeface="Noto Sans SC"/>
                <a:sym typeface="Noto Sans SC"/>
              </a:rPr>
              <a:t>用不同颜色图例进行标记。</a:t>
            </a:r>
            <a:r>
              <a:rPr lang="en-US" sz="700">
                <a:solidFill>
                  <a:schemeClr val="dk1"/>
                </a:solidFill>
              </a:rPr>
              <a:t>虚线框和实现组件可自行扩展，不需要拘泥于图中给出的结构；其中，数据库可省略，编排服务可选，如选择，需要在下一页给出支撑理由。</a:t>
            </a:r>
            <a:endParaRPr sz="700">
              <a:solidFill>
                <a:schemeClr val="dk1"/>
              </a:solidFill>
            </a:endParaRPr>
          </a:p>
          <a:p>
            <a:pPr indent="0" lvl="0" marL="0" rtl="0" algn="l">
              <a:spcBef>
                <a:spcPts val="0"/>
              </a:spcBef>
              <a:spcAft>
                <a:spcPts val="0"/>
              </a:spcAft>
              <a:buNone/>
            </a:pPr>
            <a:r>
              <a:t/>
            </a:r>
            <a:endParaRPr sz="900">
              <a:solidFill>
                <a:schemeClr val="dk1"/>
              </a:solidFill>
              <a:latin typeface="Noto Sans SC"/>
              <a:ea typeface="Noto Sans SC"/>
              <a:cs typeface="Noto Sans SC"/>
              <a:sym typeface="Noto Sans SC"/>
            </a:endParaRPr>
          </a:p>
        </p:txBody>
      </p:sp>
      <p:sp>
        <p:nvSpPr>
          <p:cNvPr id="247" name="Google Shape;247;p37"/>
          <p:cNvSpPr/>
          <p:nvPr/>
        </p:nvSpPr>
        <p:spPr>
          <a:xfrm>
            <a:off x="6388775" y="1300138"/>
            <a:ext cx="1538400" cy="3474900"/>
          </a:xfrm>
          <a:prstGeom prst="roundRect">
            <a:avLst>
              <a:gd fmla="val 9183" name="adj"/>
            </a:avLst>
          </a:prstGeom>
          <a:noFill/>
          <a:ln cap="flat" cmpd="sng" w="9525">
            <a:solidFill>
              <a:schemeClr val="accent1"/>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solidFill>
                <a:schemeClr val="dk1"/>
              </a:solidFill>
              <a:latin typeface="Noto Sans SC"/>
              <a:ea typeface="Noto Sans SC"/>
              <a:cs typeface="Noto Sans SC"/>
              <a:sym typeface="Noto Sans SC"/>
            </a:endParaRPr>
          </a:p>
          <a:p>
            <a:pPr indent="0" lvl="0" marL="0" rtl="0" algn="l">
              <a:spcBef>
                <a:spcPts val="0"/>
              </a:spcBef>
              <a:spcAft>
                <a:spcPts val="0"/>
              </a:spcAft>
              <a:buNone/>
            </a:pPr>
            <a:r>
              <a:t/>
            </a:r>
            <a:endParaRPr sz="1200">
              <a:solidFill>
                <a:schemeClr val="dk1"/>
              </a:solidFill>
              <a:latin typeface="Noto Sans SC"/>
              <a:ea typeface="Noto Sans SC"/>
              <a:cs typeface="Noto Sans SC"/>
              <a:sym typeface="Noto Sans SC"/>
            </a:endParaRPr>
          </a:p>
          <a:p>
            <a:pPr indent="0" lvl="0" marL="0" rtl="0" algn="l">
              <a:spcBef>
                <a:spcPts val="0"/>
              </a:spcBef>
              <a:spcAft>
                <a:spcPts val="0"/>
              </a:spcAft>
              <a:buNone/>
            </a:pPr>
            <a:r>
              <a:t/>
            </a:r>
            <a:endParaRPr sz="1200">
              <a:solidFill>
                <a:schemeClr val="dk1"/>
              </a:solidFill>
              <a:latin typeface="Noto Sans SC"/>
              <a:ea typeface="Noto Sans SC"/>
              <a:cs typeface="Noto Sans SC"/>
              <a:sym typeface="Noto Sans SC"/>
            </a:endParaRPr>
          </a:p>
          <a:p>
            <a:pPr indent="0" lvl="0" marL="0" rtl="0" algn="l">
              <a:spcBef>
                <a:spcPts val="0"/>
              </a:spcBef>
              <a:spcAft>
                <a:spcPts val="0"/>
              </a:spcAft>
              <a:buNone/>
            </a:pPr>
            <a:r>
              <a:t/>
            </a:r>
            <a:endParaRPr sz="1200">
              <a:solidFill>
                <a:schemeClr val="dk1"/>
              </a:solidFill>
              <a:latin typeface="Noto Sans SC"/>
              <a:ea typeface="Noto Sans SC"/>
              <a:cs typeface="Noto Sans SC"/>
              <a:sym typeface="Noto Sans SC"/>
            </a:endParaRPr>
          </a:p>
          <a:p>
            <a:pPr indent="0" lvl="0" marL="0" rtl="0" algn="l">
              <a:spcBef>
                <a:spcPts val="0"/>
              </a:spcBef>
              <a:spcAft>
                <a:spcPts val="0"/>
              </a:spcAft>
              <a:buNone/>
            </a:pPr>
            <a:r>
              <a:t/>
            </a:r>
            <a:endParaRPr sz="1200">
              <a:solidFill>
                <a:schemeClr val="dk1"/>
              </a:solidFill>
              <a:latin typeface="Noto Sans SC"/>
              <a:ea typeface="Noto Sans SC"/>
              <a:cs typeface="Noto Sans SC"/>
              <a:sym typeface="Noto Sans SC"/>
            </a:endParaRPr>
          </a:p>
          <a:p>
            <a:pPr indent="0" lvl="0" marL="0" rtl="0" algn="l">
              <a:spcBef>
                <a:spcPts val="0"/>
              </a:spcBef>
              <a:spcAft>
                <a:spcPts val="0"/>
              </a:spcAft>
              <a:buNone/>
            </a:pPr>
            <a:r>
              <a:t/>
            </a:r>
            <a:endParaRPr sz="1200">
              <a:solidFill>
                <a:schemeClr val="dk1"/>
              </a:solidFill>
              <a:latin typeface="Noto Sans SC"/>
              <a:ea typeface="Noto Sans SC"/>
              <a:cs typeface="Noto Sans SC"/>
              <a:sym typeface="Noto Sans SC"/>
            </a:endParaRPr>
          </a:p>
          <a:p>
            <a:pPr indent="0" lvl="0" marL="0" rtl="0" algn="l">
              <a:spcBef>
                <a:spcPts val="0"/>
              </a:spcBef>
              <a:spcAft>
                <a:spcPts val="0"/>
              </a:spcAft>
              <a:buNone/>
            </a:pPr>
            <a:r>
              <a:t/>
            </a:r>
            <a:endParaRPr sz="1200">
              <a:solidFill>
                <a:schemeClr val="dk1"/>
              </a:solidFill>
              <a:latin typeface="Noto Sans SC"/>
              <a:ea typeface="Noto Sans SC"/>
              <a:cs typeface="Noto Sans SC"/>
              <a:sym typeface="Noto Sans SC"/>
            </a:endParaRPr>
          </a:p>
          <a:p>
            <a:pPr indent="0" lvl="0" marL="0" rtl="0" algn="l">
              <a:spcBef>
                <a:spcPts val="0"/>
              </a:spcBef>
              <a:spcAft>
                <a:spcPts val="0"/>
              </a:spcAft>
              <a:buNone/>
            </a:pPr>
            <a:r>
              <a:t/>
            </a:r>
            <a:endParaRPr sz="1200">
              <a:solidFill>
                <a:schemeClr val="dk1"/>
              </a:solidFill>
              <a:latin typeface="Noto Sans SC"/>
              <a:ea typeface="Noto Sans SC"/>
              <a:cs typeface="Noto Sans SC"/>
              <a:sym typeface="Noto Sans SC"/>
            </a:endParaRPr>
          </a:p>
          <a:p>
            <a:pPr indent="0" lvl="0" marL="0" rtl="0" algn="l">
              <a:spcBef>
                <a:spcPts val="0"/>
              </a:spcBef>
              <a:spcAft>
                <a:spcPts val="0"/>
              </a:spcAft>
              <a:buNone/>
            </a:pPr>
            <a:r>
              <a:t/>
            </a:r>
            <a:endParaRPr sz="1200">
              <a:solidFill>
                <a:schemeClr val="dk1"/>
              </a:solidFill>
              <a:latin typeface="Noto Sans SC"/>
              <a:ea typeface="Noto Sans SC"/>
              <a:cs typeface="Noto Sans SC"/>
              <a:sym typeface="Noto Sans SC"/>
            </a:endParaRPr>
          </a:p>
          <a:p>
            <a:pPr indent="0" lvl="0" marL="0" rtl="0" algn="l">
              <a:spcBef>
                <a:spcPts val="0"/>
              </a:spcBef>
              <a:spcAft>
                <a:spcPts val="0"/>
              </a:spcAft>
              <a:buNone/>
            </a:pPr>
            <a:r>
              <a:t/>
            </a:r>
            <a:endParaRPr sz="1200">
              <a:solidFill>
                <a:schemeClr val="dk1"/>
              </a:solidFill>
              <a:latin typeface="Noto Sans SC"/>
              <a:ea typeface="Noto Sans SC"/>
              <a:cs typeface="Noto Sans SC"/>
              <a:sym typeface="Noto Sans SC"/>
            </a:endParaRPr>
          </a:p>
          <a:p>
            <a:pPr indent="0" lvl="0" marL="0" rtl="0" algn="l">
              <a:spcBef>
                <a:spcPts val="0"/>
              </a:spcBef>
              <a:spcAft>
                <a:spcPts val="0"/>
              </a:spcAft>
              <a:buNone/>
            </a:pPr>
            <a:r>
              <a:t/>
            </a:r>
            <a:endParaRPr sz="1200">
              <a:solidFill>
                <a:schemeClr val="dk1"/>
              </a:solidFill>
              <a:latin typeface="Noto Sans SC"/>
              <a:ea typeface="Noto Sans SC"/>
              <a:cs typeface="Noto Sans SC"/>
              <a:sym typeface="Noto Sans SC"/>
            </a:endParaRPr>
          </a:p>
          <a:p>
            <a:pPr indent="0" lvl="0" marL="0" rtl="0" algn="l">
              <a:spcBef>
                <a:spcPts val="0"/>
              </a:spcBef>
              <a:spcAft>
                <a:spcPts val="0"/>
              </a:spcAft>
              <a:buNone/>
            </a:pPr>
            <a:r>
              <a:t/>
            </a:r>
            <a:endParaRPr sz="1200">
              <a:solidFill>
                <a:schemeClr val="dk1"/>
              </a:solidFill>
              <a:latin typeface="Noto Sans SC"/>
              <a:ea typeface="Noto Sans SC"/>
              <a:cs typeface="Noto Sans SC"/>
              <a:sym typeface="Noto Sans SC"/>
            </a:endParaRPr>
          </a:p>
          <a:p>
            <a:pPr indent="0" lvl="0" marL="0" rtl="0" algn="l">
              <a:spcBef>
                <a:spcPts val="0"/>
              </a:spcBef>
              <a:spcAft>
                <a:spcPts val="0"/>
              </a:spcAft>
              <a:buNone/>
            </a:pPr>
            <a:r>
              <a:t/>
            </a:r>
            <a:endParaRPr sz="1200">
              <a:solidFill>
                <a:schemeClr val="dk1"/>
              </a:solidFill>
              <a:latin typeface="Noto Sans SC"/>
              <a:ea typeface="Noto Sans SC"/>
              <a:cs typeface="Noto Sans SC"/>
              <a:sym typeface="Noto Sans SC"/>
            </a:endParaRPr>
          </a:p>
          <a:p>
            <a:pPr indent="0" lvl="0" marL="0" rtl="0" algn="l">
              <a:spcBef>
                <a:spcPts val="0"/>
              </a:spcBef>
              <a:spcAft>
                <a:spcPts val="0"/>
              </a:spcAft>
              <a:buNone/>
            </a:pPr>
            <a:r>
              <a:t/>
            </a:r>
            <a:endParaRPr sz="1200">
              <a:solidFill>
                <a:schemeClr val="dk1"/>
              </a:solidFill>
              <a:latin typeface="Noto Sans SC"/>
              <a:ea typeface="Noto Sans SC"/>
              <a:cs typeface="Noto Sans SC"/>
              <a:sym typeface="Noto Sans SC"/>
            </a:endParaRPr>
          </a:p>
          <a:p>
            <a:pPr indent="0" lvl="0" marL="0" rtl="0" algn="l">
              <a:spcBef>
                <a:spcPts val="0"/>
              </a:spcBef>
              <a:spcAft>
                <a:spcPts val="0"/>
              </a:spcAft>
              <a:buNone/>
            </a:pPr>
            <a:r>
              <a:t/>
            </a:r>
            <a:endParaRPr sz="1200">
              <a:solidFill>
                <a:schemeClr val="dk1"/>
              </a:solidFill>
              <a:latin typeface="Noto Sans SC"/>
              <a:ea typeface="Noto Sans SC"/>
              <a:cs typeface="Noto Sans SC"/>
              <a:sym typeface="Noto Sans SC"/>
            </a:endParaRPr>
          </a:p>
          <a:p>
            <a:pPr indent="0" lvl="0" marL="0" rtl="0" algn="l">
              <a:spcBef>
                <a:spcPts val="0"/>
              </a:spcBef>
              <a:spcAft>
                <a:spcPts val="0"/>
              </a:spcAft>
              <a:buNone/>
            </a:pPr>
            <a:r>
              <a:t/>
            </a:r>
            <a:endParaRPr sz="1200">
              <a:solidFill>
                <a:schemeClr val="dk1"/>
              </a:solidFill>
              <a:latin typeface="Noto Sans SC"/>
              <a:ea typeface="Noto Sans SC"/>
              <a:cs typeface="Noto Sans SC"/>
              <a:sym typeface="Noto Sans SC"/>
            </a:endParaRPr>
          </a:p>
          <a:p>
            <a:pPr indent="0" lvl="0" marL="0" rtl="0" algn="l">
              <a:spcBef>
                <a:spcPts val="0"/>
              </a:spcBef>
              <a:spcAft>
                <a:spcPts val="0"/>
              </a:spcAft>
              <a:buNone/>
            </a:pPr>
            <a:r>
              <a:t/>
            </a:r>
            <a:endParaRPr sz="1200">
              <a:solidFill>
                <a:schemeClr val="dk1"/>
              </a:solidFill>
              <a:latin typeface="Noto Sans SC"/>
              <a:ea typeface="Noto Sans SC"/>
              <a:cs typeface="Noto Sans SC"/>
              <a:sym typeface="Noto Sans SC"/>
            </a:endParaRPr>
          </a:p>
          <a:p>
            <a:pPr indent="0" lvl="0" marL="0" rtl="0" algn="l">
              <a:spcBef>
                <a:spcPts val="0"/>
              </a:spcBef>
              <a:spcAft>
                <a:spcPts val="0"/>
              </a:spcAft>
              <a:buNone/>
            </a:pPr>
            <a:r>
              <a:rPr lang="en-US" sz="1000">
                <a:solidFill>
                  <a:schemeClr val="dk1"/>
                </a:solidFill>
                <a:latin typeface="Noto Sans SC"/>
                <a:ea typeface="Noto Sans SC"/>
                <a:cs typeface="Noto Sans SC"/>
                <a:sym typeface="Noto Sans SC"/>
              </a:rPr>
              <a:t>external/3rd party</a:t>
            </a:r>
            <a:endParaRPr sz="1200">
              <a:solidFill>
                <a:schemeClr val="dk1"/>
              </a:solidFill>
              <a:latin typeface="Noto Sans SC"/>
              <a:ea typeface="Noto Sans SC"/>
              <a:cs typeface="Noto Sans SC"/>
              <a:sym typeface="Noto Sans SC"/>
            </a:endParaRPr>
          </a:p>
        </p:txBody>
      </p:sp>
      <p:sp>
        <p:nvSpPr>
          <p:cNvPr id="248" name="Google Shape;248;p37"/>
          <p:cNvSpPr/>
          <p:nvPr/>
        </p:nvSpPr>
        <p:spPr>
          <a:xfrm>
            <a:off x="1579475" y="4217400"/>
            <a:ext cx="1287900" cy="481800"/>
          </a:xfrm>
          <a:prstGeom prst="roundRect">
            <a:avLst>
              <a:gd fmla="val 8757" name="adj"/>
            </a:avLst>
          </a:prstGeom>
          <a:solidFill>
            <a:schemeClr val="accent2"/>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000">
                <a:solidFill>
                  <a:schemeClr val="lt1"/>
                </a:solidFill>
                <a:latin typeface="Noto Sans SC"/>
                <a:ea typeface="Noto Sans SC"/>
                <a:cs typeface="Noto Sans SC"/>
                <a:sym typeface="Noto Sans SC"/>
              </a:rPr>
              <a:t>企业差旅服务</a:t>
            </a:r>
            <a:endParaRPr sz="1000">
              <a:solidFill>
                <a:schemeClr val="lt1"/>
              </a:solidFill>
              <a:latin typeface="Noto Sans SC"/>
              <a:ea typeface="Noto Sans SC"/>
              <a:cs typeface="Noto Sans SC"/>
              <a:sym typeface="Noto Sans SC"/>
            </a:endParaRPr>
          </a:p>
        </p:txBody>
      </p:sp>
      <p:sp>
        <p:nvSpPr>
          <p:cNvPr id="249" name="Google Shape;249;p37"/>
          <p:cNvSpPr/>
          <p:nvPr/>
        </p:nvSpPr>
        <p:spPr>
          <a:xfrm>
            <a:off x="6486350" y="1423138"/>
            <a:ext cx="1193100" cy="481800"/>
          </a:xfrm>
          <a:prstGeom prst="roundRect">
            <a:avLst>
              <a:gd fmla="val 8757" name="adj"/>
            </a:avLst>
          </a:prstGeom>
          <a:solidFill>
            <a:schemeClr val="dk2"/>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000">
                <a:solidFill>
                  <a:schemeClr val="lt1"/>
                </a:solidFill>
                <a:latin typeface="Noto Sans SC"/>
                <a:ea typeface="Noto Sans SC"/>
                <a:cs typeface="Noto Sans SC"/>
                <a:sym typeface="Noto Sans SC"/>
              </a:rPr>
              <a:t>银联对公转账系统</a:t>
            </a:r>
            <a:endParaRPr sz="1000">
              <a:solidFill>
                <a:schemeClr val="lt1"/>
              </a:solidFill>
              <a:latin typeface="Noto Sans SC"/>
              <a:ea typeface="Noto Sans SC"/>
              <a:cs typeface="Noto Sans SC"/>
              <a:sym typeface="Noto Sans SC"/>
            </a:endParaRPr>
          </a:p>
        </p:txBody>
      </p:sp>
      <p:sp>
        <p:nvSpPr>
          <p:cNvPr id="250" name="Google Shape;250;p37"/>
          <p:cNvSpPr/>
          <p:nvPr/>
        </p:nvSpPr>
        <p:spPr>
          <a:xfrm>
            <a:off x="485050" y="1303050"/>
            <a:ext cx="5573100" cy="872100"/>
          </a:xfrm>
          <a:prstGeom prst="roundRect">
            <a:avLst>
              <a:gd fmla="val 9183" name="adj"/>
            </a:avLst>
          </a:prstGeom>
          <a:noFill/>
          <a:ln cap="flat" cmpd="sng" w="9525">
            <a:solidFill>
              <a:schemeClr val="accent1"/>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37"/>
          <p:cNvSpPr/>
          <p:nvPr/>
        </p:nvSpPr>
        <p:spPr>
          <a:xfrm>
            <a:off x="735450" y="1589300"/>
            <a:ext cx="1476000" cy="481800"/>
          </a:xfrm>
          <a:prstGeom prst="roundRect">
            <a:avLst>
              <a:gd fmla="val 8757" name="adj"/>
            </a:avLst>
          </a:prstGeom>
          <a:solidFill>
            <a:schemeClr val="accent4"/>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000">
                <a:solidFill>
                  <a:schemeClr val="lt1"/>
                </a:solidFill>
                <a:latin typeface="Noto Sans SC"/>
                <a:ea typeface="Noto Sans SC"/>
                <a:cs typeface="Noto Sans SC"/>
                <a:sym typeface="Noto Sans SC"/>
              </a:rPr>
              <a:t>Web app</a:t>
            </a:r>
            <a:endParaRPr sz="1000">
              <a:solidFill>
                <a:schemeClr val="lt1"/>
              </a:solidFill>
              <a:latin typeface="Noto Sans SC"/>
              <a:ea typeface="Noto Sans SC"/>
              <a:cs typeface="Noto Sans SC"/>
              <a:sym typeface="Noto Sans SC"/>
            </a:endParaRPr>
          </a:p>
        </p:txBody>
      </p:sp>
      <p:sp>
        <p:nvSpPr>
          <p:cNvPr id="252" name="Google Shape;252;p37"/>
          <p:cNvSpPr txBox="1"/>
          <p:nvPr/>
        </p:nvSpPr>
        <p:spPr>
          <a:xfrm>
            <a:off x="485050" y="1260600"/>
            <a:ext cx="3000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000">
                <a:solidFill>
                  <a:srgbClr val="333333"/>
                </a:solidFill>
                <a:highlight>
                  <a:srgbClr val="FFFFFF"/>
                </a:highlight>
                <a:latin typeface="Open Sans"/>
                <a:ea typeface="Open Sans"/>
                <a:cs typeface="Open Sans"/>
                <a:sym typeface="Open Sans"/>
              </a:rPr>
              <a:t>Client-side</a:t>
            </a:r>
            <a:endParaRPr>
              <a:solidFill>
                <a:schemeClr val="dk1"/>
              </a:solidFill>
              <a:latin typeface="Open Sans"/>
              <a:ea typeface="Open Sans"/>
              <a:cs typeface="Open Sans"/>
              <a:sym typeface="Open Sans"/>
            </a:endParaRPr>
          </a:p>
        </p:txBody>
      </p:sp>
      <p:sp>
        <p:nvSpPr>
          <p:cNvPr id="253" name="Google Shape;253;p37"/>
          <p:cNvSpPr txBox="1"/>
          <p:nvPr/>
        </p:nvSpPr>
        <p:spPr>
          <a:xfrm>
            <a:off x="485050" y="2251200"/>
            <a:ext cx="3000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000">
                <a:solidFill>
                  <a:srgbClr val="333333"/>
                </a:solidFill>
                <a:highlight>
                  <a:srgbClr val="FFFFFF"/>
                </a:highlight>
                <a:latin typeface="Open Sans"/>
                <a:ea typeface="Open Sans"/>
                <a:cs typeface="Open Sans"/>
                <a:sym typeface="Open Sans"/>
              </a:rPr>
              <a:t>bff</a:t>
            </a:r>
            <a:endParaRPr>
              <a:solidFill>
                <a:schemeClr val="dk1"/>
              </a:solidFill>
              <a:latin typeface="Open Sans"/>
              <a:ea typeface="Open Sans"/>
              <a:cs typeface="Open Sans"/>
              <a:sym typeface="Open Sans"/>
            </a:endParaRPr>
          </a:p>
        </p:txBody>
      </p:sp>
      <p:sp>
        <p:nvSpPr>
          <p:cNvPr id="254" name="Google Shape;254;p37"/>
          <p:cNvSpPr/>
          <p:nvPr/>
        </p:nvSpPr>
        <p:spPr>
          <a:xfrm>
            <a:off x="1410125" y="2352863"/>
            <a:ext cx="1626600" cy="481800"/>
          </a:xfrm>
          <a:prstGeom prst="roundRect">
            <a:avLst>
              <a:gd fmla="val 8757" name="adj"/>
            </a:avLst>
          </a:prstGeom>
          <a:solidFill>
            <a:schemeClr val="accent5"/>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000">
                <a:solidFill>
                  <a:schemeClr val="lt1"/>
                </a:solidFill>
                <a:latin typeface="Noto Sans SC"/>
                <a:ea typeface="Noto Sans SC"/>
                <a:cs typeface="Noto Sans SC"/>
                <a:sym typeface="Noto Sans SC"/>
              </a:rPr>
              <a:t>Web BFF</a:t>
            </a:r>
            <a:endParaRPr sz="1000">
              <a:solidFill>
                <a:schemeClr val="lt1"/>
              </a:solidFill>
              <a:latin typeface="Noto Sans SC"/>
              <a:ea typeface="Noto Sans SC"/>
              <a:cs typeface="Noto Sans SC"/>
              <a:sym typeface="Noto Sans SC"/>
            </a:endParaRPr>
          </a:p>
        </p:txBody>
      </p:sp>
      <p:sp>
        <p:nvSpPr>
          <p:cNvPr id="255" name="Google Shape;255;p37"/>
          <p:cNvSpPr txBox="1"/>
          <p:nvPr/>
        </p:nvSpPr>
        <p:spPr>
          <a:xfrm>
            <a:off x="485050" y="3934775"/>
            <a:ext cx="3000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000">
                <a:solidFill>
                  <a:srgbClr val="333333"/>
                </a:solidFill>
                <a:highlight>
                  <a:srgbClr val="FFFFFF"/>
                </a:highlight>
                <a:latin typeface="Open Sans"/>
                <a:ea typeface="Open Sans"/>
                <a:cs typeface="Open Sans"/>
                <a:sym typeface="Open Sans"/>
              </a:rPr>
              <a:t>core business layer</a:t>
            </a:r>
            <a:endParaRPr>
              <a:solidFill>
                <a:schemeClr val="dk1"/>
              </a:solidFill>
              <a:latin typeface="Open Sans"/>
              <a:ea typeface="Open Sans"/>
              <a:cs typeface="Open Sans"/>
              <a:sym typeface="Open Sans"/>
            </a:endParaRPr>
          </a:p>
        </p:txBody>
      </p:sp>
      <p:sp>
        <p:nvSpPr>
          <p:cNvPr id="256" name="Google Shape;256;p37"/>
          <p:cNvSpPr/>
          <p:nvPr/>
        </p:nvSpPr>
        <p:spPr>
          <a:xfrm>
            <a:off x="458025" y="3012375"/>
            <a:ext cx="5613900" cy="653400"/>
          </a:xfrm>
          <a:prstGeom prst="roundRect">
            <a:avLst>
              <a:gd fmla="val 9183" name="adj"/>
            </a:avLst>
          </a:prstGeom>
          <a:noFill/>
          <a:ln cap="flat" cmpd="sng" w="9525">
            <a:solidFill>
              <a:schemeClr val="accent1"/>
            </a:solidFill>
            <a:prstDash val="dash"/>
            <a:round/>
            <a:headEnd len="sm" w="sm" type="none"/>
            <a:tailEnd len="sm" w="sm" type="none"/>
          </a:ln>
        </p:spPr>
        <p:txBody>
          <a:bodyPr anchorCtr="0" anchor="ctr" bIns="91425" lIns="91425" spcFirstLastPara="1" rIns="91425" wrap="square" tIns="91425">
            <a:noAutofit/>
          </a:bodyPr>
          <a:lstStyle/>
          <a:p>
            <a:pPr indent="0" lvl="0" marL="0" rtl="0" algn="just">
              <a:lnSpc>
                <a:spcPct val="115000"/>
              </a:lnSpc>
              <a:spcBef>
                <a:spcPts val="1000"/>
              </a:spcBef>
              <a:spcAft>
                <a:spcPts val="1000"/>
              </a:spcAft>
              <a:buNone/>
            </a:pPr>
            <a:r>
              <a:t/>
            </a:r>
            <a:endParaRPr/>
          </a:p>
        </p:txBody>
      </p:sp>
      <p:sp>
        <p:nvSpPr>
          <p:cNvPr id="257" name="Google Shape;257;p37"/>
          <p:cNvSpPr txBox="1"/>
          <p:nvPr/>
        </p:nvSpPr>
        <p:spPr>
          <a:xfrm>
            <a:off x="431150" y="3000025"/>
            <a:ext cx="3000000" cy="3540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1000"/>
              </a:spcBef>
              <a:spcAft>
                <a:spcPts val="1000"/>
              </a:spcAft>
              <a:buNone/>
            </a:pPr>
            <a:r>
              <a:rPr lang="en-US" sz="1100">
                <a:solidFill>
                  <a:schemeClr val="dk1"/>
                </a:solidFill>
                <a:latin typeface="Open Sans"/>
                <a:ea typeface="Open Sans"/>
                <a:cs typeface="Open Sans"/>
                <a:sym typeface="Open Sans"/>
              </a:rPr>
              <a:t>differentiators</a:t>
            </a:r>
            <a:endParaRPr sz="1000">
              <a:solidFill>
                <a:srgbClr val="333333"/>
              </a:solidFill>
              <a:highlight>
                <a:srgbClr val="FFFFFF"/>
              </a:highlight>
              <a:latin typeface="Open Sans"/>
              <a:ea typeface="Open Sans"/>
              <a:cs typeface="Open Sans"/>
              <a:sym typeface="Open Sans"/>
            </a:endParaRPr>
          </a:p>
        </p:txBody>
      </p:sp>
      <p:sp>
        <p:nvSpPr>
          <p:cNvPr id="258" name="Google Shape;258;p37"/>
          <p:cNvSpPr/>
          <p:nvPr/>
        </p:nvSpPr>
        <p:spPr>
          <a:xfrm>
            <a:off x="4164725" y="3084709"/>
            <a:ext cx="1364100" cy="227100"/>
          </a:xfrm>
          <a:prstGeom prst="roundRect">
            <a:avLst>
              <a:gd fmla="val 8757" name="adj"/>
            </a:avLst>
          </a:prstGeom>
          <a:solidFill>
            <a:srgbClr val="F58A33"/>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000">
                <a:solidFill>
                  <a:schemeClr val="lt1"/>
                </a:solidFill>
                <a:latin typeface="Noto Sans SC"/>
                <a:ea typeface="Noto Sans SC"/>
                <a:cs typeface="Noto Sans SC"/>
                <a:sym typeface="Noto Sans SC"/>
              </a:rPr>
              <a:t>客户关系管理系统</a:t>
            </a:r>
            <a:endParaRPr sz="1000">
              <a:solidFill>
                <a:schemeClr val="lt1"/>
              </a:solidFill>
              <a:latin typeface="Noto Sans SC"/>
              <a:ea typeface="Noto Sans SC"/>
              <a:cs typeface="Noto Sans SC"/>
              <a:sym typeface="Noto Sans SC"/>
            </a:endParaRPr>
          </a:p>
        </p:txBody>
      </p:sp>
      <p:sp>
        <p:nvSpPr>
          <p:cNvPr id="259" name="Google Shape;259;p37"/>
          <p:cNvSpPr/>
          <p:nvPr/>
        </p:nvSpPr>
        <p:spPr>
          <a:xfrm>
            <a:off x="2526963" y="1589300"/>
            <a:ext cx="1476000" cy="481800"/>
          </a:xfrm>
          <a:prstGeom prst="roundRect">
            <a:avLst>
              <a:gd fmla="val 8757" name="adj"/>
            </a:avLst>
          </a:prstGeom>
          <a:solidFill>
            <a:schemeClr val="accent4"/>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000">
                <a:solidFill>
                  <a:schemeClr val="lt1"/>
                </a:solidFill>
                <a:latin typeface="Noto Sans SC"/>
                <a:ea typeface="Noto Sans SC"/>
                <a:cs typeface="Noto Sans SC"/>
                <a:sym typeface="Noto Sans SC"/>
              </a:rPr>
              <a:t>IOS</a:t>
            </a:r>
            <a:r>
              <a:rPr lang="en-US" sz="1000">
                <a:solidFill>
                  <a:schemeClr val="lt1"/>
                </a:solidFill>
                <a:latin typeface="Noto Sans SC"/>
                <a:ea typeface="Noto Sans SC"/>
                <a:cs typeface="Noto Sans SC"/>
                <a:sym typeface="Noto Sans SC"/>
              </a:rPr>
              <a:t> app</a:t>
            </a:r>
            <a:endParaRPr sz="1000">
              <a:solidFill>
                <a:schemeClr val="lt1"/>
              </a:solidFill>
              <a:latin typeface="Noto Sans SC"/>
              <a:ea typeface="Noto Sans SC"/>
              <a:cs typeface="Noto Sans SC"/>
              <a:sym typeface="Noto Sans SC"/>
            </a:endParaRPr>
          </a:p>
        </p:txBody>
      </p:sp>
      <p:sp>
        <p:nvSpPr>
          <p:cNvPr id="260" name="Google Shape;260;p37"/>
          <p:cNvSpPr/>
          <p:nvPr/>
        </p:nvSpPr>
        <p:spPr>
          <a:xfrm>
            <a:off x="4318500" y="1589300"/>
            <a:ext cx="1476000" cy="481800"/>
          </a:xfrm>
          <a:prstGeom prst="roundRect">
            <a:avLst>
              <a:gd fmla="val 8757" name="adj"/>
            </a:avLst>
          </a:prstGeom>
          <a:solidFill>
            <a:schemeClr val="accent4"/>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000">
                <a:solidFill>
                  <a:schemeClr val="lt1"/>
                </a:solidFill>
                <a:latin typeface="Noto Sans SC"/>
                <a:ea typeface="Noto Sans SC"/>
                <a:cs typeface="Noto Sans SC"/>
                <a:sym typeface="Noto Sans SC"/>
              </a:rPr>
              <a:t>Android</a:t>
            </a:r>
            <a:r>
              <a:rPr lang="en-US" sz="1000">
                <a:solidFill>
                  <a:schemeClr val="lt1"/>
                </a:solidFill>
                <a:latin typeface="Noto Sans SC"/>
                <a:ea typeface="Noto Sans SC"/>
                <a:cs typeface="Noto Sans SC"/>
                <a:sym typeface="Noto Sans SC"/>
              </a:rPr>
              <a:t> app</a:t>
            </a:r>
            <a:endParaRPr sz="1000">
              <a:solidFill>
                <a:schemeClr val="lt1"/>
              </a:solidFill>
              <a:latin typeface="Noto Sans SC"/>
              <a:ea typeface="Noto Sans SC"/>
              <a:cs typeface="Noto Sans SC"/>
              <a:sym typeface="Noto Sans SC"/>
            </a:endParaRPr>
          </a:p>
        </p:txBody>
      </p:sp>
      <p:sp>
        <p:nvSpPr>
          <p:cNvPr id="261" name="Google Shape;261;p37"/>
          <p:cNvSpPr/>
          <p:nvPr/>
        </p:nvSpPr>
        <p:spPr>
          <a:xfrm>
            <a:off x="3485050" y="2352863"/>
            <a:ext cx="1626600" cy="481800"/>
          </a:xfrm>
          <a:prstGeom prst="roundRect">
            <a:avLst>
              <a:gd fmla="val 8757" name="adj"/>
            </a:avLst>
          </a:prstGeom>
          <a:solidFill>
            <a:schemeClr val="accent5"/>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000">
                <a:solidFill>
                  <a:schemeClr val="lt1"/>
                </a:solidFill>
                <a:latin typeface="Noto Sans SC"/>
                <a:ea typeface="Noto Sans SC"/>
                <a:cs typeface="Noto Sans SC"/>
                <a:sym typeface="Noto Sans SC"/>
              </a:rPr>
              <a:t>Mobile</a:t>
            </a:r>
            <a:r>
              <a:rPr lang="en-US" sz="1000">
                <a:solidFill>
                  <a:schemeClr val="lt1"/>
                </a:solidFill>
                <a:latin typeface="Noto Sans SC"/>
                <a:ea typeface="Noto Sans SC"/>
                <a:cs typeface="Noto Sans SC"/>
                <a:sym typeface="Noto Sans SC"/>
              </a:rPr>
              <a:t> BFF</a:t>
            </a:r>
            <a:endParaRPr sz="1000">
              <a:solidFill>
                <a:schemeClr val="lt1"/>
              </a:solidFill>
              <a:latin typeface="Noto Sans SC"/>
              <a:ea typeface="Noto Sans SC"/>
              <a:cs typeface="Noto Sans SC"/>
              <a:sym typeface="Noto Sans SC"/>
            </a:endParaRPr>
          </a:p>
        </p:txBody>
      </p:sp>
      <p:sp>
        <p:nvSpPr>
          <p:cNvPr id="262" name="Google Shape;262;p37"/>
          <p:cNvSpPr/>
          <p:nvPr/>
        </p:nvSpPr>
        <p:spPr>
          <a:xfrm>
            <a:off x="4344125" y="3377235"/>
            <a:ext cx="1005300" cy="227100"/>
          </a:xfrm>
          <a:prstGeom prst="roundRect">
            <a:avLst>
              <a:gd fmla="val 8757" name="adj"/>
            </a:avLst>
          </a:prstGeom>
          <a:solidFill>
            <a:srgbClr val="F58A33"/>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000">
                <a:solidFill>
                  <a:schemeClr val="lt1"/>
                </a:solidFill>
                <a:latin typeface="Noto Sans SC"/>
                <a:ea typeface="Noto Sans SC"/>
                <a:cs typeface="Noto Sans SC"/>
                <a:sym typeface="Noto Sans SC"/>
              </a:rPr>
              <a:t>员工</a:t>
            </a:r>
            <a:r>
              <a:rPr lang="en-US" sz="1000">
                <a:solidFill>
                  <a:schemeClr val="lt1"/>
                </a:solidFill>
                <a:latin typeface="Noto Sans SC"/>
                <a:ea typeface="Noto Sans SC"/>
                <a:cs typeface="Noto Sans SC"/>
                <a:sym typeface="Noto Sans SC"/>
              </a:rPr>
              <a:t>管理系统</a:t>
            </a:r>
            <a:endParaRPr sz="1000">
              <a:solidFill>
                <a:schemeClr val="lt1"/>
              </a:solidFill>
              <a:latin typeface="Noto Sans SC"/>
              <a:ea typeface="Noto Sans SC"/>
              <a:cs typeface="Noto Sans SC"/>
              <a:sym typeface="Noto Sans SC"/>
            </a:endParaRPr>
          </a:p>
        </p:txBody>
      </p:sp>
      <p:sp>
        <p:nvSpPr>
          <p:cNvPr id="263" name="Google Shape;263;p37"/>
          <p:cNvSpPr/>
          <p:nvPr/>
        </p:nvSpPr>
        <p:spPr>
          <a:xfrm>
            <a:off x="3437650" y="4217400"/>
            <a:ext cx="1287900" cy="481800"/>
          </a:xfrm>
          <a:prstGeom prst="roundRect">
            <a:avLst>
              <a:gd fmla="val 8757" name="adj"/>
            </a:avLst>
          </a:prstGeom>
          <a:solidFill>
            <a:schemeClr val="accent2"/>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000">
                <a:solidFill>
                  <a:schemeClr val="lt1"/>
                </a:solidFill>
                <a:latin typeface="Noto Sans SC"/>
                <a:ea typeface="Noto Sans SC"/>
                <a:cs typeface="Noto Sans SC"/>
                <a:sym typeface="Noto Sans SC"/>
              </a:rPr>
              <a:t>机票订单</a:t>
            </a:r>
            <a:r>
              <a:rPr lang="en-US" sz="1000">
                <a:solidFill>
                  <a:schemeClr val="lt1"/>
                </a:solidFill>
                <a:latin typeface="Noto Sans SC"/>
                <a:ea typeface="Noto Sans SC"/>
                <a:cs typeface="Noto Sans SC"/>
                <a:sym typeface="Noto Sans SC"/>
              </a:rPr>
              <a:t>服务</a:t>
            </a:r>
            <a:endParaRPr sz="1000">
              <a:solidFill>
                <a:schemeClr val="lt1"/>
              </a:solidFill>
              <a:latin typeface="Noto Sans SC"/>
              <a:ea typeface="Noto Sans SC"/>
              <a:cs typeface="Noto Sans SC"/>
              <a:sym typeface="Noto Sans SC"/>
            </a:endParaRPr>
          </a:p>
        </p:txBody>
      </p:sp>
      <p:sp>
        <p:nvSpPr>
          <p:cNvPr id="264" name="Google Shape;264;p37"/>
          <p:cNvSpPr/>
          <p:nvPr/>
        </p:nvSpPr>
        <p:spPr>
          <a:xfrm>
            <a:off x="2522525" y="3063875"/>
            <a:ext cx="1434600" cy="246300"/>
          </a:xfrm>
          <a:prstGeom prst="roundRect">
            <a:avLst>
              <a:gd fmla="val 8757" name="adj"/>
            </a:avLst>
          </a:prstGeom>
          <a:solidFill>
            <a:srgbClr val="666666"/>
          </a:solidFill>
          <a:ln cap="flat" cmpd="sng" w="9525">
            <a:solidFill>
              <a:srgbClr val="666666"/>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000">
                <a:solidFill>
                  <a:srgbClr val="FFFFFF"/>
                </a:solidFill>
                <a:latin typeface="Noto Sans SC"/>
                <a:ea typeface="Noto Sans SC"/>
                <a:cs typeface="Noto Sans SC"/>
                <a:sym typeface="Noto Sans SC"/>
              </a:rPr>
              <a:t>差旅预订编排服务</a:t>
            </a:r>
            <a:endParaRPr sz="1000">
              <a:solidFill>
                <a:srgbClr val="FFFFFF"/>
              </a:solidFill>
              <a:latin typeface="Noto Sans SC"/>
              <a:ea typeface="Noto Sans SC"/>
              <a:cs typeface="Noto Sans SC"/>
              <a:sym typeface="Noto Sans SC"/>
            </a:endParaRPr>
          </a:p>
        </p:txBody>
      </p:sp>
      <p:sp>
        <p:nvSpPr>
          <p:cNvPr id="265" name="Google Shape;265;p37"/>
          <p:cNvSpPr/>
          <p:nvPr/>
        </p:nvSpPr>
        <p:spPr>
          <a:xfrm>
            <a:off x="2522375" y="3382075"/>
            <a:ext cx="1434600" cy="232200"/>
          </a:xfrm>
          <a:prstGeom prst="roundRect">
            <a:avLst>
              <a:gd fmla="val 8757" name="adj"/>
            </a:avLst>
          </a:prstGeom>
          <a:solidFill>
            <a:srgbClr val="666666"/>
          </a:solidFill>
          <a:ln cap="flat" cmpd="sng" w="9525">
            <a:solidFill>
              <a:srgbClr val="666666"/>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000">
                <a:solidFill>
                  <a:srgbClr val="FFFFFF"/>
                </a:solidFill>
                <a:latin typeface="Noto Sans SC"/>
                <a:ea typeface="Noto Sans SC"/>
                <a:cs typeface="Noto Sans SC"/>
                <a:sym typeface="Noto Sans SC"/>
              </a:rPr>
              <a:t>账号管理</a:t>
            </a:r>
            <a:r>
              <a:rPr lang="en-US" sz="1000">
                <a:solidFill>
                  <a:srgbClr val="FFFFFF"/>
                </a:solidFill>
                <a:latin typeface="Noto Sans SC"/>
                <a:ea typeface="Noto Sans SC"/>
                <a:cs typeface="Noto Sans SC"/>
                <a:sym typeface="Noto Sans SC"/>
              </a:rPr>
              <a:t>编排服务</a:t>
            </a:r>
            <a:endParaRPr sz="1000">
              <a:solidFill>
                <a:srgbClr val="FFFFFF"/>
              </a:solidFill>
              <a:latin typeface="Noto Sans SC"/>
              <a:ea typeface="Noto Sans SC"/>
              <a:cs typeface="Noto Sans SC"/>
              <a:sym typeface="Noto Sans SC"/>
            </a:endParaRPr>
          </a:p>
        </p:txBody>
      </p:sp>
      <p:sp>
        <p:nvSpPr>
          <p:cNvPr id="266" name="Google Shape;266;p37"/>
          <p:cNvSpPr/>
          <p:nvPr/>
        </p:nvSpPr>
        <p:spPr>
          <a:xfrm>
            <a:off x="6486350" y="1991013"/>
            <a:ext cx="1193100" cy="481800"/>
          </a:xfrm>
          <a:prstGeom prst="roundRect">
            <a:avLst>
              <a:gd fmla="val 8757" name="adj"/>
            </a:avLst>
          </a:prstGeom>
          <a:solidFill>
            <a:schemeClr val="dk2"/>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000">
                <a:solidFill>
                  <a:schemeClr val="lt1"/>
                </a:solidFill>
                <a:latin typeface="Noto Sans SC"/>
                <a:ea typeface="Noto Sans SC"/>
                <a:cs typeface="Noto Sans SC"/>
                <a:sym typeface="Noto Sans SC"/>
              </a:rPr>
              <a:t>个人三方支付</a:t>
            </a:r>
            <a:r>
              <a:rPr lang="en-US" sz="1000">
                <a:solidFill>
                  <a:schemeClr val="lt1"/>
                </a:solidFill>
                <a:latin typeface="Noto Sans SC"/>
                <a:ea typeface="Noto Sans SC"/>
                <a:cs typeface="Noto Sans SC"/>
                <a:sym typeface="Noto Sans SC"/>
              </a:rPr>
              <a:t>系统</a:t>
            </a:r>
            <a:endParaRPr sz="1000">
              <a:solidFill>
                <a:schemeClr val="lt1"/>
              </a:solidFill>
              <a:latin typeface="Noto Sans SC"/>
              <a:ea typeface="Noto Sans SC"/>
              <a:cs typeface="Noto Sans SC"/>
              <a:sym typeface="Noto Sans SC"/>
            </a:endParaRPr>
          </a:p>
        </p:txBody>
      </p:sp>
      <p:sp>
        <p:nvSpPr>
          <p:cNvPr id="267" name="Google Shape;267;p37"/>
          <p:cNvSpPr/>
          <p:nvPr/>
        </p:nvSpPr>
        <p:spPr>
          <a:xfrm>
            <a:off x="6486350" y="2558888"/>
            <a:ext cx="1193100" cy="481800"/>
          </a:xfrm>
          <a:prstGeom prst="roundRect">
            <a:avLst>
              <a:gd fmla="val 8757" name="adj"/>
            </a:avLst>
          </a:prstGeom>
          <a:solidFill>
            <a:schemeClr val="dk2"/>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000">
                <a:solidFill>
                  <a:schemeClr val="lt1"/>
                </a:solidFill>
                <a:latin typeface="Noto Sans SC"/>
                <a:ea typeface="Noto Sans SC"/>
                <a:cs typeface="Noto Sans SC"/>
                <a:sym typeface="Noto Sans SC"/>
              </a:rPr>
              <a:t>开票系统</a:t>
            </a:r>
            <a:endParaRPr sz="1000">
              <a:solidFill>
                <a:schemeClr val="lt1"/>
              </a:solidFill>
              <a:latin typeface="Noto Sans SC"/>
              <a:ea typeface="Noto Sans SC"/>
              <a:cs typeface="Noto Sans SC"/>
              <a:sym typeface="Noto Sans SC"/>
            </a:endParaRPr>
          </a:p>
        </p:txBody>
      </p:sp>
      <p:sp>
        <p:nvSpPr>
          <p:cNvPr id="268" name="Google Shape;268;p37"/>
          <p:cNvSpPr/>
          <p:nvPr/>
        </p:nvSpPr>
        <p:spPr>
          <a:xfrm>
            <a:off x="6486350" y="3126763"/>
            <a:ext cx="1193100" cy="481800"/>
          </a:xfrm>
          <a:prstGeom prst="roundRect">
            <a:avLst>
              <a:gd fmla="val 8757" name="adj"/>
            </a:avLst>
          </a:prstGeom>
          <a:solidFill>
            <a:schemeClr val="dk2"/>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000">
                <a:solidFill>
                  <a:schemeClr val="lt1"/>
                </a:solidFill>
                <a:latin typeface="Noto Sans SC"/>
                <a:ea typeface="Noto Sans SC"/>
                <a:cs typeface="Noto Sans SC"/>
                <a:sym typeface="Noto Sans SC"/>
              </a:rPr>
              <a:t>订票引擎</a:t>
            </a:r>
            <a:endParaRPr sz="1000">
              <a:solidFill>
                <a:schemeClr val="lt1"/>
              </a:solidFill>
              <a:latin typeface="Noto Sans SC"/>
              <a:ea typeface="Noto Sans SC"/>
              <a:cs typeface="Noto Sans SC"/>
              <a:sym typeface="Noto Sans SC"/>
            </a:endParaRPr>
          </a:p>
        </p:txBody>
      </p:sp>
      <p:sp>
        <p:nvSpPr>
          <p:cNvPr id="269" name="Google Shape;269;p37"/>
          <p:cNvSpPr/>
          <p:nvPr/>
        </p:nvSpPr>
        <p:spPr>
          <a:xfrm>
            <a:off x="6486350" y="3694638"/>
            <a:ext cx="1193100" cy="481800"/>
          </a:xfrm>
          <a:prstGeom prst="roundRect">
            <a:avLst>
              <a:gd fmla="val 8757" name="adj"/>
            </a:avLst>
          </a:prstGeom>
          <a:solidFill>
            <a:schemeClr val="dk2"/>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000">
                <a:solidFill>
                  <a:schemeClr val="lt1"/>
                </a:solidFill>
                <a:latin typeface="Noto Sans SC"/>
                <a:ea typeface="Noto Sans SC"/>
                <a:cs typeface="Noto Sans SC"/>
                <a:sym typeface="Noto Sans SC"/>
              </a:rPr>
              <a:t>通知服务</a:t>
            </a:r>
            <a:endParaRPr sz="1000">
              <a:solidFill>
                <a:schemeClr val="lt1"/>
              </a:solidFill>
              <a:latin typeface="Noto Sans SC"/>
              <a:ea typeface="Noto Sans SC"/>
              <a:cs typeface="Noto Sans SC"/>
              <a:sym typeface="Noto Sans SC"/>
            </a:endParaRPr>
          </a:p>
        </p:txBody>
      </p:sp>
      <p:sp>
        <p:nvSpPr>
          <p:cNvPr id="270" name="Google Shape;270;p37"/>
          <p:cNvSpPr/>
          <p:nvPr/>
        </p:nvSpPr>
        <p:spPr>
          <a:xfrm>
            <a:off x="596825" y="3374663"/>
            <a:ext cx="1538400" cy="232200"/>
          </a:xfrm>
          <a:prstGeom prst="roundRect">
            <a:avLst>
              <a:gd fmla="val 8757" name="adj"/>
            </a:avLst>
          </a:prstGeom>
          <a:solidFill>
            <a:srgbClr val="666666"/>
          </a:solidFill>
          <a:ln cap="flat" cmpd="sng" w="9525">
            <a:solidFill>
              <a:srgbClr val="666666"/>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000">
                <a:solidFill>
                  <a:srgbClr val="FFFFFF"/>
                </a:solidFill>
                <a:latin typeface="Noto Sans SC"/>
                <a:ea typeface="Noto Sans SC"/>
                <a:cs typeface="Noto Sans SC"/>
                <a:sym typeface="Noto Sans SC"/>
              </a:rPr>
              <a:t>客户企业财务编排服务</a:t>
            </a:r>
            <a:endParaRPr sz="1000">
              <a:solidFill>
                <a:srgbClr val="FFFFFF"/>
              </a:solidFill>
              <a:latin typeface="Noto Sans SC"/>
              <a:ea typeface="Noto Sans SC"/>
              <a:cs typeface="Noto Sans SC"/>
              <a:sym typeface="Noto Sans SC"/>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38"/>
          <p:cNvSpPr txBox="1"/>
          <p:nvPr>
            <p:ph type="title"/>
          </p:nvPr>
        </p:nvSpPr>
        <p:spPr>
          <a:xfrm>
            <a:off x="369000" y="365700"/>
            <a:ext cx="8406000" cy="57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进程间架构设计 - 分层策略和组件职责说明</a:t>
            </a:r>
            <a:endParaRPr/>
          </a:p>
        </p:txBody>
      </p:sp>
      <p:sp>
        <p:nvSpPr>
          <p:cNvPr id="276" name="Google Shape;276;p3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US"/>
              <a:t>‹#›</a:t>
            </a:fld>
            <a:endParaRPr/>
          </a:p>
        </p:txBody>
      </p:sp>
      <p:sp>
        <p:nvSpPr>
          <p:cNvPr id="277" name="Google Shape;277;p38"/>
          <p:cNvSpPr txBox="1"/>
          <p:nvPr/>
        </p:nvSpPr>
        <p:spPr>
          <a:xfrm>
            <a:off x="6286175" y="1044350"/>
            <a:ext cx="2623800" cy="3621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US">
                <a:solidFill>
                  <a:schemeClr val="dk1"/>
                </a:solidFill>
                <a:latin typeface="Noto Sans SC"/>
                <a:ea typeface="Noto Sans SC"/>
                <a:cs typeface="Noto Sans SC"/>
                <a:sym typeface="Noto Sans SC"/>
              </a:rPr>
              <a:t>Client-side</a:t>
            </a:r>
            <a:r>
              <a:rPr lang="en-US">
                <a:solidFill>
                  <a:schemeClr val="dk1"/>
                </a:solidFill>
                <a:latin typeface="Noto Sans SC"/>
                <a:ea typeface="Noto Sans SC"/>
                <a:cs typeface="Noto Sans SC"/>
                <a:sym typeface="Noto Sans SC"/>
              </a:rPr>
              <a:t>层，负责</a:t>
            </a:r>
            <a:r>
              <a:rPr lang="en-US">
                <a:solidFill>
                  <a:schemeClr val="dk1"/>
                </a:solidFill>
                <a:latin typeface="Noto Sans SC"/>
                <a:ea typeface="Noto Sans SC"/>
                <a:cs typeface="Noto Sans SC"/>
                <a:sym typeface="Noto Sans SC"/>
              </a:rPr>
              <a:t>信息展示</a:t>
            </a:r>
            <a:endParaRPr>
              <a:solidFill>
                <a:schemeClr val="dk1"/>
              </a:solidFill>
              <a:latin typeface="Noto Sans SC"/>
              <a:ea typeface="Noto Sans SC"/>
              <a:cs typeface="Noto Sans SC"/>
              <a:sym typeface="Noto Sans SC"/>
            </a:endParaRPr>
          </a:p>
          <a:p>
            <a:pPr indent="0" lvl="0" marL="0" rtl="0" algn="l">
              <a:lnSpc>
                <a:spcPct val="115000"/>
              </a:lnSpc>
              <a:spcBef>
                <a:spcPts val="0"/>
              </a:spcBef>
              <a:spcAft>
                <a:spcPts val="0"/>
              </a:spcAft>
              <a:buNone/>
            </a:pPr>
            <a:r>
              <a:rPr lang="en-US">
                <a:solidFill>
                  <a:schemeClr val="dk1"/>
                </a:solidFill>
                <a:latin typeface="Noto Sans SC"/>
                <a:ea typeface="Noto Sans SC"/>
                <a:cs typeface="Noto Sans SC"/>
                <a:sym typeface="Noto Sans SC"/>
              </a:rPr>
              <a:t>进程</a:t>
            </a:r>
            <a:r>
              <a:rPr lang="en-US">
                <a:solidFill>
                  <a:schemeClr val="dk1"/>
                </a:solidFill>
                <a:latin typeface="Noto Sans SC"/>
                <a:ea typeface="Noto Sans SC"/>
                <a:cs typeface="Noto Sans SC"/>
                <a:sym typeface="Noto Sans SC"/>
              </a:rPr>
              <a:t>Web app</a:t>
            </a:r>
            <a:r>
              <a:rPr lang="en-US">
                <a:solidFill>
                  <a:schemeClr val="dk1"/>
                </a:solidFill>
                <a:latin typeface="Noto Sans SC"/>
                <a:ea typeface="Noto Sans SC"/>
                <a:cs typeface="Noto Sans SC"/>
                <a:sym typeface="Noto Sans SC"/>
              </a:rPr>
              <a:t>：提供</a:t>
            </a:r>
            <a:r>
              <a:rPr lang="en-US">
                <a:solidFill>
                  <a:schemeClr val="dk1"/>
                </a:solidFill>
                <a:latin typeface="Noto Sans SC"/>
                <a:ea typeface="Noto Sans SC"/>
                <a:cs typeface="Noto Sans SC"/>
                <a:sym typeface="Noto Sans SC"/>
              </a:rPr>
              <a:t>浏览器Web端信息展示</a:t>
            </a:r>
            <a:endParaRPr>
              <a:solidFill>
                <a:schemeClr val="dk1"/>
              </a:solidFill>
              <a:latin typeface="Noto Sans SC"/>
              <a:ea typeface="Noto Sans SC"/>
              <a:cs typeface="Noto Sans SC"/>
              <a:sym typeface="Noto Sans SC"/>
            </a:endParaRPr>
          </a:p>
          <a:p>
            <a:pPr indent="0" lvl="0" marL="0" rtl="0" algn="l">
              <a:lnSpc>
                <a:spcPct val="115000"/>
              </a:lnSpc>
              <a:spcBef>
                <a:spcPts val="0"/>
              </a:spcBef>
              <a:spcAft>
                <a:spcPts val="0"/>
              </a:spcAft>
              <a:buNone/>
            </a:pPr>
            <a:r>
              <a:rPr lang="en-US">
                <a:solidFill>
                  <a:schemeClr val="dk1"/>
                </a:solidFill>
                <a:latin typeface="Noto Sans SC"/>
                <a:ea typeface="Noto Sans SC"/>
                <a:cs typeface="Noto Sans SC"/>
                <a:sym typeface="Noto Sans SC"/>
              </a:rPr>
              <a:t>进程</a:t>
            </a:r>
            <a:r>
              <a:rPr lang="en-US">
                <a:solidFill>
                  <a:schemeClr val="dk1"/>
                </a:solidFill>
                <a:latin typeface="Noto Sans SC"/>
                <a:ea typeface="Noto Sans SC"/>
                <a:cs typeface="Noto Sans SC"/>
                <a:sym typeface="Noto Sans SC"/>
              </a:rPr>
              <a:t>IOS app</a:t>
            </a:r>
            <a:r>
              <a:rPr lang="en-US">
                <a:solidFill>
                  <a:schemeClr val="dk1"/>
                </a:solidFill>
                <a:latin typeface="Noto Sans SC"/>
                <a:ea typeface="Noto Sans SC"/>
                <a:cs typeface="Noto Sans SC"/>
                <a:sym typeface="Noto Sans SC"/>
              </a:rPr>
              <a:t>：提供</a:t>
            </a:r>
            <a:r>
              <a:rPr lang="en-US">
                <a:solidFill>
                  <a:schemeClr val="dk1"/>
                </a:solidFill>
                <a:latin typeface="Noto Sans SC"/>
                <a:ea typeface="Noto Sans SC"/>
                <a:cs typeface="Noto Sans SC"/>
                <a:sym typeface="Noto Sans SC"/>
              </a:rPr>
              <a:t>IOS端信息展示</a:t>
            </a:r>
            <a:endParaRPr>
              <a:solidFill>
                <a:schemeClr val="dk1"/>
              </a:solidFill>
              <a:latin typeface="Noto Sans SC"/>
              <a:ea typeface="Noto Sans SC"/>
              <a:cs typeface="Noto Sans SC"/>
              <a:sym typeface="Noto Sans SC"/>
            </a:endParaRPr>
          </a:p>
          <a:p>
            <a:pPr indent="0" lvl="0" marL="0" rtl="0" algn="l">
              <a:lnSpc>
                <a:spcPct val="115000"/>
              </a:lnSpc>
              <a:spcBef>
                <a:spcPts val="0"/>
              </a:spcBef>
              <a:spcAft>
                <a:spcPts val="0"/>
              </a:spcAft>
              <a:buNone/>
            </a:pPr>
            <a:r>
              <a:rPr lang="en-US">
                <a:solidFill>
                  <a:schemeClr val="dk1"/>
                </a:solidFill>
                <a:latin typeface="Noto Sans SC"/>
                <a:ea typeface="Noto Sans SC"/>
                <a:cs typeface="Noto Sans SC"/>
                <a:sym typeface="Noto Sans SC"/>
              </a:rPr>
              <a:t>进程</a:t>
            </a:r>
            <a:r>
              <a:rPr lang="en-US">
                <a:solidFill>
                  <a:schemeClr val="dk1"/>
                </a:solidFill>
                <a:latin typeface="Noto Sans SC"/>
                <a:ea typeface="Noto Sans SC"/>
                <a:cs typeface="Noto Sans SC"/>
                <a:sym typeface="Noto Sans SC"/>
              </a:rPr>
              <a:t>Andorid</a:t>
            </a:r>
            <a:r>
              <a:rPr lang="en-US">
                <a:solidFill>
                  <a:schemeClr val="dk1"/>
                </a:solidFill>
                <a:latin typeface="Noto Sans SC"/>
                <a:ea typeface="Noto Sans SC"/>
                <a:cs typeface="Noto Sans SC"/>
                <a:sym typeface="Noto Sans SC"/>
              </a:rPr>
              <a:t>：提供</a:t>
            </a:r>
            <a:r>
              <a:rPr lang="en-US">
                <a:solidFill>
                  <a:schemeClr val="dk1"/>
                </a:solidFill>
                <a:latin typeface="Noto Sans SC"/>
                <a:ea typeface="Noto Sans SC"/>
                <a:cs typeface="Noto Sans SC"/>
                <a:sym typeface="Noto Sans SC"/>
              </a:rPr>
              <a:t>Android端信息展示</a:t>
            </a:r>
            <a:endParaRPr>
              <a:solidFill>
                <a:schemeClr val="dk1"/>
              </a:solidFill>
              <a:latin typeface="Noto Sans SC"/>
              <a:ea typeface="Noto Sans SC"/>
              <a:cs typeface="Noto Sans SC"/>
              <a:sym typeface="Noto Sans SC"/>
            </a:endParaRPr>
          </a:p>
          <a:p>
            <a:pPr indent="0" lvl="0" marL="0" rtl="0" algn="l">
              <a:lnSpc>
                <a:spcPct val="115000"/>
              </a:lnSpc>
              <a:spcBef>
                <a:spcPts val="0"/>
              </a:spcBef>
              <a:spcAft>
                <a:spcPts val="0"/>
              </a:spcAft>
              <a:buNone/>
            </a:pPr>
            <a:r>
              <a:t/>
            </a:r>
            <a:endParaRPr>
              <a:solidFill>
                <a:schemeClr val="dk1"/>
              </a:solidFill>
              <a:latin typeface="Noto Sans SC"/>
              <a:ea typeface="Noto Sans SC"/>
              <a:cs typeface="Noto Sans SC"/>
              <a:sym typeface="Noto Sans SC"/>
            </a:endParaRPr>
          </a:p>
          <a:p>
            <a:pPr indent="0" lvl="0" marL="0" rtl="0" algn="l">
              <a:lnSpc>
                <a:spcPct val="115000"/>
              </a:lnSpc>
              <a:spcBef>
                <a:spcPts val="0"/>
              </a:spcBef>
              <a:spcAft>
                <a:spcPts val="0"/>
              </a:spcAft>
              <a:buNone/>
            </a:pPr>
            <a:r>
              <a:rPr lang="en-US">
                <a:solidFill>
                  <a:schemeClr val="dk1"/>
                </a:solidFill>
                <a:latin typeface="Noto Sans SC"/>
                <a:ea typeface="Noto Sans SC"/>
                <a:cs typeface="Noto Sans SC"/>
                <a:sym typeface="Noto Sans SC"/>
              </a:rPr>
              <a:t>bff</a:t>
            </a:r>
            <a:r>
              <a:rPr lang="en-US">
                <a:solidFill>
                  <a:schemeClr val="dk1"/>
                </a:solidFill>
                <a:latin typeface="Noto Sans SC"/>
                <a:ea typeface="Noto Sans SC"/>
                <a:cs typeface="Noto Sans SC"/>
                <a:sym typeface="Noto Sans SC"/>
              </a:rPr>
              <a:t>层，负责</a:t>
            </a:r>
            <a:r>
              <a:rPr lang="en-US">
                <a:solidFill>
                  <a:schemeClr val="dk1"/>
                </a:solidFill>
                <a:latin typeface="Noto Sans SC"/>
                <a:ea typeface="Noto Sans SC"/>
                <a:cs typeface="Noto Sans SC"/>
                <a:sym typeface="Noto Sans SC"/>
              </a:rPr>
              <a:t>客户端与服务端的差异化数据转换</a:t>
            </a:r>
            <a:endParaRPr>
              <a:solidFill>
                <a:schemeClr val="dk1"/>
              </a:solidFill>
              <a:latin typeface="Noto Sans SC"/>
              <a:ea typeface="Noto Sans SC"/>
              <a:cs typeface="Noto Sans SC"/>
              <a:sym typeface="Noto Sans SC"/>
            </a:endParaRPr>
          </a:p>
          <a:p>
            <a:pPr indent="0" lvl="0" marL="0" rtl="0" algn="l">
              <a:lnSpc>
                <a:spcPct val="115000"/>
              </a:lnSpc>
              <a:spcBef>
                <a:spcPts val="0"/>
              </a:spcBef>
              <a:spcAft>
                <a:spcPts val="0"/>
              </a:spcAft>
              <a:buNone/>
            </a:pPr>
            <a:r>
              <a:rPr lang="en-US">
                <a:solidFill>
                  <a:schemeClr val="dk1"/>
                </a:solidFill>
                <a:latin typeface="Noto Sans SC"/>
                <a:ea typeface="Noto Sans SC"/>
                <a:cs typeface="Noto Sans SC"/>
                <a:sym typeface="Noto Sans SC"/>
              </a:rPr>
              <a:t>进程</a:t>
            </a:r>
            <a:r>
              <a:rPr lang="en-US">
                <a:solidFill>
                  <a:schemeClr val="dk1"/>
                </a:solidFill>
                <a:latin typeface="Noto Sans SC"/>
                <a:ea typeface="Noto Sans SC"/>
                <a:cs typeface="Noto Sans SC"/>
                <a:sym typeface="Noto Sans SC"/>
              </a:rPr>
              <a:t>Web BFF</a:t>
            </a:r>
            <a:r>
              <a:rPr lang="en-US">
                <a:solidFill>
                  <a:schemeClr val="dk1"/>
                </a:solidFill>
                <a:latin typeface="Noto Sans SC"/>
                <a:ea typeface="Noto Sans SC"/>
                <a:cs typeface="Noto Sans SC"/>
                <a:sym typeface="Noto Sans SC"/>
              </a:rPr>
              <a:t>：为</a:t>
            </a:r>
            <a:r>
              <a:rPr lang="en-US">
                <a:solidFill>
                  <a:schemeClr val="dk1"/>
                </a:solidFill>
                <a:latin typeface="Noto Sans SC"/>
                <a:ea typeface="Noto Sans SC"/>
                <a:cs typeface="Noto Sans SC"/>
                <a:sym typeface="Noto Sans SC"/>
              </a:rPr>
              <a:t>Web端</a:t>
            </a:r>
            <a:r>
              <a:rPr lang="en-US">
                <a:solidFill>
                  <a:schemeClr val="dk1"/>
                </a:solidFill>
                <a:latin typeface="Noto Sans SC"/>
                <a:ea typeface="Noto Sans SC"/>
                <a:cs typeface="Noto Sans SC"/>
                <a:sym typeface="Noto Sans SC"/>
              </a:rPr>
              <a:t>提供</a:t>
            </a:r>
            <a:r>
              <a:rPr lang="en-US">
                <a:solidFill>
                  <a:schemeClr val="dk1"/>
                </a:solidFill>
                <a:latin typeface="Noto Sans SC"/>
                <a:ea typeface="Noto Sans SC"/>
                <a:cs typeface="Noto Sans SC"/>
                <a:sym typeface="Noto Sans SC"/>
              </a:rPr>
              <a:t>数据转换</a:t>
            </a:r>
            <a:endParaRPr>
              <a:solidFill>
                <a:schemeClr val="dk1"/>
              </a:solidFill>
              <a:latin typeface="Noto Sans SC"/>
              <a:ea typeface="Noto Sans SC"/>
              <a:cs typeface="Noto Sans SC"/>
              <a:sym typeface="Noto Sans SC"/>
            </a:endParaRPr>
          </a:p>
          <a:p>
            <a:pPr indent="0" lvl="0" marL="0" rtl="0" algn="l">
              <a:lnSpc>
                <a:spcPct val="115000"/>
              </a:lnSpc>
              <a:spcBef>
                <a:spcPts val="0"/>
              </a:spcBef>
              <a:spcAft>
                <a:spcPts val="0"/>
              </a:spcAft>
              <a:buNone/>
            </a:pPr>
            <a:r>
              <a:rPr lang="en-US">
                <a:solidFill>
                  <a:schemeClr val="dk1"/>
                </a:solidFill>
                <a:latin typeface="Noto Sans SC"/>
                <a:ea typeface="Noto Sans SC"/>
                <a:cs typeface="Noto Sans SC"/>
                <a:sym typeface="Noto Sans SC"/>
              </a:rPr>
              <a:t>进程</a:t>
            </a:r>
            <a:r>
              <a:rPr lang="en-US">
                <a:solidFill>
                  <a:schemeClr val="dk1"/>
                </a:solidFill>
                <a:latin typeface="Noto Sans SC"/>
                <a:ea typeface="Noto Sans SC"/>
                <a:cs typeface="Noto Sans SC"/>
                <a:sym typeface="Noto Sans SC"/>
              </a:rPr>
              <a:t>Mobile BFF</a:t>
            </a:r>
            <a:r>
              <a:rPr lang="en-US">
                <a:solidFill>
                  <a:schemeClr val="dk1"/>
                </a:solidFill>
                <a:latin typeface="Noto Sans SC"/>
                <a:ea typeface="Noto Sans SC"/>
                <a:cs typeface="Noto Sans SC"/>
                <a:sym typeface="Noto Sans SC"/>
              </a:rPr>
              <a:t>：</a:t>
            </a:r>
            <a:r>
              <a:rPr lang="en-US">
                <a:solidFill>
                  <a:schemeClr val="dk1"/>
                </a:solidFill>
                <a:latin typeface="Noto Sans SC"/>
                <a:ea typeface="Noto Sans SC"/>
                <a:cs typeface="Noto Sans SC"/>
                <a:sym typeface="Noto Sans SC"/>
              </a:rPr>
              <a:t>IOS和Android端</a:t>
            </a:r>
            <a:r>
              <a:rPr lang="en-US">
                <a:solidFill>
                  <a:schemeClr val="dk1"/>
                </a:solidFill>
                <a:latin typeface="Noto Sans SC"/>
                <a:ea typeface="Noto Sans SC"/>
                <a:cs typeface="Noto Sans SC"/>
                <a:sym typeface="Noto Sans SC"/>
              </a:rPr>
              <a:t>提供</a:t>
            </a:r>
            <a:r>
              <a:rPr lang="en-US">
                <a:solidFill>
                  <a:schemeClr val="dk1"/>
                </a:solidFill>
                <a:latin typeface="Noto Sans SC"/>
                <a:ea typeface="Noto Sans SC"/>
                <a:cs typeface="Noto Sans SC"/>
                <a:sym typeface="Noto Sans SC"/>
              </a:rPr>
              <a:t>数据转换</a:t>
            </a:r>
            <a:endParaRPr/>
          </a:p>
        </p:txBody>
      </p:sp>
      <p:sp>
        <p:nvSpPr>
          <p:cNvPr id="278" name="Google Shape;278;p38"/>
          <p:cNvSpPr/>
          <p:nvPr/>
        </p:nvSpPr>
        <p:spPr>
          <a:xfrm>
            <a:off x="410950" y="1044350"/>
            <a:ext cx="5426400" cy="3490200"/>
          </a:xfrm>
          <a:prstGeom prst="roundRect">
            <a:avLst>
              <a:gd fmla="val 3999" name="adj"/>
            </a:avLst>
          </a:prstGeom>
          <a:noFill/>
          <a:ln cap="flat" cmpd="sng" w="9525">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79" name="Google Shape;279;p38"/>
          <p:cNvPicPr preferRelativeResize="0"/>
          <p:nvPr/>
        </p:nvPicPr>
        <p:blipFill rotWithShape="1">
          <a:blip r:embed="rId3">
            <a:alphaModFix/>
          </a:blip>
          <a:srcRect b="1190" l="0" r="0" t="1190"/>
          <a:stretch/>
        </p:blipFill>
        <p:spPr>
          <a:xfrm>
            <a:off x="487988" y="1394331"/>
            <a:ext cx="5272322" cy="2528219"/>
          </a:xfrm>
          <a:prstGeom prst="rect">
            <a:avLst/>
          </a:prstGeom>
          <a:noFill/>
          <a:ln>
            <a:noFill/>
          </a:ln>
        </p:spPr>
      </p:pic>
      <p:sp>
        <p:nvSpPr>
          <p:cNvPr id="280" name="Google Shape;280;p38"/>
          <p:cNvSpPr/>
          <p:nvPr/>
        </p:nvSpPr>
        <p:spPr>
          <a:xfrm>
            <a:off x="506875" y="1354425"/>
            <a:ext cx="3988500" cy="1204800"/>
          </a:xfrm>
          <a:prstGeom prst="rect">
            <a:avLst/>
          </a:prstGeom>
          <a:noFill/>
          <a:ln cap="flat" cmpd="sng" w="285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39"/>
          <p:cNvSpPr txBox="1"/>
          <p:nvPr>
            <p:ph type="title"/>
          </p:nvPr>
        </p:nvSpPr>
        <p:spPr>
          <a:xfrm>
            <a:off x="369000" y="365700"/>
            <a:ext cx="8406000" cy="57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进程间架构设计 - 分层策略和组件职责说明</a:t>
            </a:r>
            <a:endParaRPr/>
          </a:p>
        </p:txBody>
      </p:sp>
      <p:sp>
        <p:nvSpPr>
          <p:cNvPr id="286" name="Google Shape;286;p3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US"/>
              <a:t>‹#›</a:t>
            </a:fld>
            <a:endParaRPr/>
          </a:p>
        </p:txBody>
      </p:sp>
      <p:sp>
        <p:nvSpPr>
          <p:cNvPr id="287" name="Google Shape;287;p39"/>
          <p:cNvSpPr txBox="1"/>
          <p:nvPr/>
        </p:nvSpPr>
        <p:spPr>
          <a:xfrm>
            <a:off x="6286175" y="1044350"/>
            <a:ext cx="2623800" cy="370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lang="en-US" sz="1000">
                <a:solidFill>
                  <a:schemeClr val="dk1"/>
                </a:solidFill>
                <a:latin typeface="Noto Sans SC"/>
                <a:ea typeface="Noto Sans SC"/>
                <a:cs typeface="Noto Sans SC"/>
                <a:sym typeface="Noto Sans SC"/>
              </a:rPr>
              <a:t>differentiators层，负责领域逻辑以及业务编排</a:t>
            </a:r>
            <a:endParaRPr sz="1000">
              <a:solidFill>
                <a:schemeClr val="dk1"/>
              </a:solidFill>
              <a:latin typeface="Noto Sans SC"/>
              <a:ea typeface="Noto Sans SC"/>
              <a:cs typeface="Noto Sans SC"/>
              <a:sym typeface="Noto Sans SC"/>
            </a:endParaRPr>
          </a:p>
          <a:p>
            <a:pPr indent="0" lvl="0" marL="0" rtl="0" algn="l">
              <a:lnSpc>
                <a:spcPct val="115000"/>
              </a:lnSpc>
              <a:spcBef>
                <a:spcPts val="0"/>
              </a:spcBef>
              <a:spcAft>
                <a:spcPts val="0"/>
              </a:spcAft>
              <a:buClr>
                <a:schemeClr val="dk1"/>
              </a:buClr>
              <a:buSzPts val="1100"/>
              <a:buFont typeface="Arial"/>
              <a:buNone/>
            </a:pPr>
            <a:r>
              <a:t/>
            </a:r>
            <a:endParaRPr sz="1000">
              <a:solidFill>
                <a:schemeClr val="dk1"/>
              </a:solidFill>
              <a:latin typeface="Noto Sans SC"/>
              <a:ea typeface="Noto Sans SC"/>
              <a:cs typeface="Noto Sans SC"/>
              <a:sym typeface="Noto Sans SC"/>
            </a:endParaRPr>
          </a:p>
          <a:p>
            <a:pPr indent="0" lvl="0" marL="0" rtl="0" algn="l">
              <a:lnSpc>
                <a:spcPct val="115000"/>
              </a:lnSpc>
              <a:spcBef>
                <a:spcPts val="0"/>
              </a:spcBef>
              <a:spcAft>
                <a:spcPts val="0"/>
              </a:spcAft>
              <a:buClr>
                <a:schemeClr val="dk1"/>
              </a:buClr>
              <a:buSzPts val="1100"/>
              <a:buFont typeface="Arial"/>
              <a:buNone/>
            </a:pPr>
            <a:r>
              <a:rPr lang="en-US" sz="1000">
                <a:solidFill>
                  <a:schemeClr val="dk1"/>
                </a:solidFill>
                <a:latin typeface="Noto Sans SC"/>
                <a:ea typeface="Noto Sans SC"/>
                <a:cs typeface="Noto Sans SC"/>
                <a:sym typeface="Noto Sans SC"/>
              </a:rPr>
              <a:t>客户企业财务编排服务：依赖企业差旅服务与机票订单服务，提供对账、开票、确认、结算、企业支付以及报表导出等业务能力</a:t>
            </a:r>
            <a:endParaRPr sz="1000">
              <a:solidFill>
                <a:schemeClr val="dk1"/>
              </a:solidFill>
              <a:latin typeface="Noto Sans SC"/>
              <a:ea typeface="Noto Sans SC"/>
              <a:cs typeface="Noto Sans SC"/>
              <a:sym typeface="Noto Sans SC"/>
            </a:endParaRPr>
          </a:p>
          <a:p>
            <a:pPr indent="0" lvl="0" marL="0" rtl="0" algn="l">
              <a:lnSpc>
                <a:spcPct val="115000"/>
              </a:lnSpc>
              <a:spcBef>
                <a:spcPts val="0"/>
              </a:spcBef>
              <a:spcAft>
                <a:spcPts val="0"/>
              </a:spcAft>
              <a:buClr>
                <a:schemeClr val="dk1"/>
              </a:buClr>
              <a:buSzPts val="1100"/>
              <a:buFont typeface="Arial"/>
              <a:buNone/>
            </a:pPr>
            <a:r>
              <a:t/>
            </a:r>
            <a:endParaRPr sz="1000">
              <a:solidFill>
                <a:schemeClr val="dk1"/>
              </a:solidFill>
              <a:latin typeface="Noto Sans SC"/>
              <a:ea typeface="Noto Sans SC"/>
              <a:cs typeface="Noto Sans SC"/>
              <a:sym typeface="Noto Sans SC"/>
            </a:endParaRPr>
          </a:p>
          <a:p>
            <a:pPr indent="0" lvl="0" marL="0" rtl="0" algn="l">
              <a:lnSpc>
                <a:spcPct val="115000"/>
              </a:lnSpc>
              <a:spcBef>
                <a:spcPts val="0"/>
              </a:spcBef>
              <a:spcAft>
                <a:spcPts val="0"/>
              </a:spcAft>
              <a:buClr>
                <a:schemeClr val="dk1"/>
              </a:buClr>
              <a:buSzPts val="1100"/>
              <a:buFont typeface="Arial"/>
              <a:buNone/>
            </a:pPr>
            <a:r>
              <a:rPr lang="en-US" sz="1000">
                <a:solidFill>
                  <a:schemeClr val="dk1"/>
                </a:solidFill>
                <a:latin typeface="Noto Sans SC"/>
                <a:ea typeface="Noto Sans SC"/>
                <a:cs typeface="Noto Sans SC"/>
                <a:sym typeface="Noto Sans SC"/>
              </a:rPr>
              <a:t>差旅预订编排服务：依赖客户关系管理系统与机票订单服务，避免机票订单服务反向依赖客户关系管理系统。提供因公出行方案审批以及设置用车规范等业务能力</a:t>
            </a:r>
            <a:endParaRPr sz="1000">
              <a:solidFill>
                <a:schemeClr val="dk1"/>
              </a:solidFill>
              <a:latin typeface="Noto Sans SC"/>
              <a:ea typeface="Noto Sans SC"/>
              <a:cs typeface="Noto Sans SC"/>
              <a:sym typeface="Noto Sans SC"/>
            </a:endParaRPr>
          </a:p>
          <a:p>
            <a:pPr indent="0" lvl="0" marL="0" rtl="0" algn="l">
              <a:lnSpc>
                <a:spcPct val="115000"/>
              </a:lnSpc>
              <a:spcBef>
                <a:spcPts val="0"/>
              </a:spcBef>
              <a:spcAft>
                <a:spcPts val="0"/>
              </a:spcAft>
              <a:buClr>
                <a:schemeClr val="dk1"/>
              </a:buClr>
              <a:buSzPts val="1100"/>
              <a:buFont typeface="Arial"/>
              <a:buNone/>
            </a:pPr>
            <a:r>
              <a:t/>
            </a:r>
            <a:endParaRPr sz="1000">
              <a:solidFill>
                <a:schemeClr val="dk1"/>
              </a:solidFill>
              <a:latin typeface="Noto Sans SC"/>
              <a:ea typeface="Noto Sans SC"/>
              <a:cs typeface="Noto Sans SC"/>
              <a:sym typeface="Noto Sans SC"/>
            </a:endParaRPr>
          </a:p>
          <a:p>
            <a:pPr indent="0" lvl="0" marL="0" rtl="0" algn="l">
              <a:lnSpc>
                <a:spcPct val="115000"/>
              </a:lnSpc>
              <a:spcBef>
                <a:spcPts val="0"/>
              </a:spcBef>
              <a:spcAft>
                <a:spcPts val="0"/>
              </a:spcAft>
              <a:buClr>
                <a:schemeClr val="dk1"/>
              </a:buClr>
              <a:buSzPts val="1100"/>
              <a:buFont typeface="Arial"/>
              <a:buNone/>
            </a:pPr>
            <a:r>
              <a:rPr lang="en-US" sz="1000">
                <a:solidFill>
                  <a:schemeClr val="dk1"/>
                </a:solidFill>
                <a:latin typeface="Noto Sans SC"/>
                <a:ea typeface="Noto Sans SC"/>
                <a:cs typeface="Noto Sans SC"/>
                <a:sym typeface="Noto Sans SC"/>
              </a:rPr>
              <a:t>账号管理编排服务：依赖客户关系管理系统与企业差旅服务，避免企业差旅服务反向依赖客户关系管理系统。提供客户员工账号设置与注册等业务能力</a:t>
            </a:r>
            <a:endParaRPr sz="1000">
              <a:solidFill>
                <a:schemeClr val="dk1"/>
              </a:solidFill>
              <a:latin typeface="Noto Sans SC"/>
              <a:ea typeface="Noto Sans SC"/>
              <a:cs typeface="Noto Sans SC"/>
              <a:sym typeface="Noto Sans SC"/>
            </a:endParaRPr>
          </a:p>
          <a:p>
            <a:pPr indent="0" lvl="0" marL="0" rtl="0" algn="l">
              <a:lnSpc>
                <a:spcPct val="115000"/>
              </a:lnSpc>
              <a:spcBef>
                <a:spcPts val="0"/>
              </a:spcBef>
              <a:spcAft>
                <a:spcPts val="0"/>
              </a:spcAft>
              <a:buClr>
                <a:schemeClr val="dk1"/>
              </a:buClr>
              <a:buSzPts val="1100"/>
              <a:buFont typeface="Arial"/>
              <a:buNone/>
            </a:pPr>
            <a:r>
              <a:t/>
            </a:r>
            <a:endParaRPr sz="1000">
              <a:solidFill>
                <a:schemeClr val="dk1"/>
              </a:solidFill>
              <a:latin typeface="Noto Sans SC"/>
              <a:ea typeface="Noto Sans SC"/>
              <a:cs typeface="Noto Sans SC"/>
              <a:sym typeface="Noto Sans SC"/>
            </a:endParaRPr>
          </a:p>
          <a:p>
            <a:pPr indent="0" lvl="0" marL="0" rtl="0" algn="l">
              <a:lnSpc>
                <a:spcPct val="115000"/>
              </a:lnSpc>
              <a:spcBef>
                <a:spcPts val="0"/>
              </a:spcBef>
              <a:spcAft>
                <a:spcPts val="0"/>
              </a:spcAft>
              <a:buClr>
                <a:schemeClr val="dk1"/>
              </a:buClr>
              <a:buSzPts val="1100"/>
              <a:buFont typeface="Arial"/>
              <a:buNone/>
            </a:pPr>
            <a:r>
              <a:rPr lang="en-US" sz="1000">
                <a:solidFill>
                  <a:schemeClr val="dk1"/>
                </a:solidFill>
                <a:latin typeface="Noto Sans SC"/>
                <a:ea typeface="Noto Sans SC"/>
                <a:cs typeface="Noto Sans SC"/>
                <a:sym typeface="Noto Sans SC"/>
              </a:rPr>
              <a:t>客户关系管理系统：提供客户企业员工信息</a:t>
            </a:r>
            <a:endParaRPr sz="1000">
              <a:solidFill>
                <a:schemeClr val="dk1"/>
              </a:solidFill>
              <a:latin typeface="Noto Sans SC"/>
              <a:ea typeface="Noto Sans SC"/>
              <a:cs typeface="Noto Sans SC"/>
              <a:sym typeface="Noto Sans SC"/>
            </a:endParaRPr>
          </a:p>
          <a:p>
            <a:pPr indent="0" lvl="0" marL="0" rtl="0" algn="l">
              <a:lnSpc>
                <a:spcPct val="115000"/>
              </a:lnSpc>
              <a:spcBef>
                <a:spcPts val="0"/>
              </a:spcBef>
              <a:spcAft>
                <a:spcPts val="0"/>
              </a:spcAft>
              <a:buClr>
                <a:schemeClr val="dk1"/>
              </a:buClr>
              <a:buSzPts val="1100"/>
              <a:buFont typeface="Arial"/>
              <a:buNone/>
            </a:pPr>
            <a:r>
              <a:t/>
            </a:r>
            <a:endParaRPr sz="1000">
              <a:solidFill>
                <a:schemeClr val="dk1"/>
              </a:solidFill>
              <a:latin typeface="Noto Sans SC"/>
              <a:ea typeface="Noto Sans SC"/>
              <a:cs typeface="Noto Sans SC"/>
              <a:sym typeface="Noto Sans SC"/>
            </a:endParaRPr>
          </a:p>
          <a:p>
            <a:pPr indent="0" lvl="0" marL="0" rtl="0" algn="l">
              <a:lnSpc>
                <a:spcPct val="115000"/>
              </a:lnSpc>
              <a:spcBef>
                <a:spcPts val="0"/>
              </a:spcBef>
              <a:spcAft>
                <a:spcPts val="0"/>
              </a:spcAft>
              <a:buNone/>
            </a:pPr>
            <a:r>
              <a:rPr lang="en-US" sz="1000">
                <a:solidFill>
                  <a:schemeClr val="dk1"/>
                </a:solidFill>
                <a:latin typeface="Noto Sans SC"/>
                <a:ea typeface="Noto Sans SC"/>
                <a:cs typeface="Noto Sans SC"/>
                <a:sym typeface="Noto Sans SC"/>
              </a:rPr>
              <a:t>员工管理系统：提供内部员工信息</a:t>
            </a:r>
            <a:endParaRPr sz="1000">
              <a:solidFill>
                <a:schemeClr val="dk1"/>
              </a:solidFill>
              <a:latin typeface="Noto Sans SC"/>
              <a:ea typeface="Noto Sans SC"/>
              <a:cs typeface="Noto Sans SC"/>
              <a:sym typeface="Noto Sans SC"/>
            </a:endParaRPr>
          </a:p>
        </p:txBody>
      </p:sp>
      <p:sp>
        <p:nvSpPr>
          <p:cNvPr id="288" name="Google Shape;288;p39"/>
          <p:cNvSpPr/>
          <p:nvPr/>
        </p:nvSpPr>
        <p:spPr>
          <a:xfrm>
            <a:off x="410950" y="1044350"/>
            <a:ext cx="5426400" cy="3490200"/>
          </a:xfrm>
          <a:prstGeom prst="roundRect">
            <a:avLst>
              <a:gd fmla="val 3999" name="adj"/>
            </a:avLst>
          </a:prstGeom>
          <a:noFill/>
          <a:ln cap="flat" cmpd="sng" w="9525">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89" name="Google Shape;289;p39"/>
          <p:cNvPicPr preferRelativeResize="0"/>
          <p:nvPr/>
        </p:nvPicPr>
        <p:blipFill rotWithShape="1">
          <a:blip r:embed="rId3">
            <a:alphaModFix/>
          </a:blip>
          <a:srcRect b="1190" l="0" r="0" t="1190"/>
          <a:stretch/>
        </p:blipFill>
        <p:spPr>
          <a:xfrm>
            <a:off x="487988" y="1394331"/>
            <a:ext cx="5272322" cy="2528219"/>
          </a:xfrm>
          <a:prstGeom prst="rect">
            <a:avLst/>
          </a:prstGeom>
          <a:noFill/>
          <a:ln>
            <a:noFill/>
          </a:ln>
        </p:spPr>
      </p:pic>
      <p:sp>
        <p:nvSpPr>
          <p:cNvPr id="290" name="Google Shape;290;p39"/>
          <p:cNvSpPr/>
          <p:nvPr/>
        </p:nvSpPr>
        <p:spPr>
          <a:xfrm>
            <a:off x="515175" y="2559275"/>
            <a:ext cx="3930300" cy="565200"/>
          </a:xfrm>
          <a:prstGeom prst="rect">
            <a:avLst/>
          </a:prstGeom>
          <a:noFill/>
          <a:ln cap="flat" cmpd="sng" w="285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40"/>
          <p:cNvSpPr txBox="1"/>
          <p:nvPr>
            <p:ph type="title"/>
          </p:nvPr>
        </p:nvSpPr>
        <p:spPr>
          <a:xfrm>
            <a:off x="369000" y="365700"/>
            <a:ext cx="8406000" cy="57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进程间架构设计 - 分层策略和组件职责说明</a:t>
            </a:r>
            <a:endParaRPr/>
          </a:p>
        </p:txBody>
      </p:sp>
      <p:sp>
        <p:nvSpPr>
          <p:cNvPr id="296" name="Google Shape;296;p4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US"/>
              <a:t>‹#›</a:t>
            </a:fld>
            <a:endParaRPr/>
          </a:p>
        </p:txBody>
      </p:sp>
      <p:sp>
        <p:nvSpPr>
          <p:cNvPr id="297" name="Google Shape;297;p40"/>
          <p:cNvSpPr txBox="1"/>
          <p:nvPr/>
        </p:nvSpPr>
        <p:spPr>
          <a:xfrm>
            <a:off x="6286175" y="1044350"/>
            <a:ext cx="2623800" cy="1856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US" sz="1200">
                <a:solidFill>
                  <a:schemeClr val="dk1"/>
                </a:solidFill>
                <a:latin typeface="Noto Sans SC"/>
                <a:ea typeface="Noto Sans SC"/>
                <a:cs typeface="Noto Sans SC"/>
                <a:sym typeface="Noto Sans SC"/>
              </a:rPr>
              <a:t>core business</a:t>
            </a:r>
            <a:r>
              <a:rPr lang="en-US" sz="1200">
                <a:solidFill>
                  <a:schemeClr val="dk1"/>
                </a:solidFill>
                <a:latin typeface="Noto Sans SC"/>
                <a:ea typeface="Noto Sans SC"/>
                <a:cs typeface="Noto Sans SC"/>
                <a:sym typeface="Noto Sans SC"/>
              </a:rPr>
              <a:t>层，负责</a:t>
            </a:r>
            <a:r>
              <a:rPr lang="en-US" sz="1200">
                <a:solidFill>
                  <a:schemeClr val="dk1"/>
                </a:solidFill>
                <a:latin typeface="Noto Sans SC"/>
                <a:ea typeface="Noto Sans SC"/>
                <a:cs typeface="Noto Sans SC"/>
                <a:sym typeface="Noto Sans SC"/>
              </a:rPr>
              <a:t>核心业务逻辑</a:t>
            </a:r>
            <a:endParaRPr sz="1200">
              <a:solidFill>
                <a:schemeClr val="dk1"/>
              </a:solidFill>
              <a:latin typeface="Noto Sans SC"/>
              <a:ea typeface="Noto Sans SC"/>
              <a:cs typeface="Noto Sans SC"/>
              <a:sym typeface="Noto Sans SC"/>
            </a:endParaRPr>
          </a:p>
          <a:p>
            <a:pPr indent="0" lvl="0" marL="0" rtl="0" algn="l">
              <a:lnSpc>
                <a:spcPct val="115000"/>
              </a:lnSpc>
              <a:spcBef>
                <a:spcPts val="0"/>
              </a:spcBef>
              <a:spcAft>
                <a:spcPts val="0"/>
              </a:spcAft>
              <a:buNone/>
            </a:pPr>
            <a:r>
              <a:t/>
            </a:r>
            <a:endParaRPr sz="1200">
              <a:solidFill>
                <a:schemeClr val="dk1"/>
              </a:solidFill>
              <a:latin typeface="Noto Sans SC"/>
              <a:ea typeface="Noto Sans SC"/>
              <a:cs typeface="Noto Sans SC"/>
              <a:sym typeface="Noto Sans SC"/>
            </a:endParaRPr>
          </a:p>
          <a:p>
            <a:pPr indent="0" lvl="0" marL="0" rtl="0" algn="l">
              <a:lnSpc>
                <a:spcPct val="115000"/>
              </a:lnSpc>
              <a:spcBef>
                <a:spcPts val="0"/>
              </a:spcBef>
              <a:spcAft>
                <a:spcPts val="0"/>
              </a:spcAft>
              <a:buNone/>
            </a:pPr>
            <a:r>
              <a:rPr lang="en-US" sz="1200">
                <a:solidFill>
                  <a:schemeClr val="dk1"/>
                </a:solidFill>
                <a:latin typeface="Noto Sans SC"/>
                <a:ea typeface="Noto Sans SC"/>
                <a:cs typeface="Noto Sans SC"/>
                <a:sym typeface="Noto Sans SC"/>
              </a:rPr>
              <a:t>企业差旅</a:t>
            </a:r>
            <a:r>
              <a:rPr lang="en-US" sz="1200">
                <a:solidFill>
                  <a:schemeClr val="dk1"/>
                </a:solidFill>
                <a:latin typeface="Noto Sans SC"/>
                <a:ea typeface="Noto Sans SC"/>
                <a:cs typeface="Noto Sans SC"/>
                <a:sym typeface="Noto Sans SC"/>
              </a:rPr>
              <a:t>服务：</a:t>
            </a:r>
            <a:r>
              <a:rPr lang="en-US" sz="1200">
                <a:solidFill>
                  <a:schemeClr val="dk1"/>
                </a:solidFill>
                <a:latin typeface="Noto Sans SC"/>
                <a:ea typeface="Noto Sans SC"/>
                <a:cs typeface="Noto Sans SC"/>
                <a:sym typeface="Noto Sans SC"/>
              </a:rPr>
              <a:t>提供企业差旅服务上下文的业务能力</a:t>
            </a:r>
            <a:endParaRPr sz="1200">
              <a:solidFill>
                <a:schemeClr val="dk1"/>
              </a:solidFill>
              <a:latin typeface="Noto Sans SC"/>
              <a:ea typeface="Noto Sans SC"/>
              <a:cs typeface="Noto Sans SC"/>
              <a:sym typeface="Noto Sans SC"/>
            </a:endParaRPr>
          </a:p>
          <a:p>
            <a:pPr indent="0" lvl="0" marL="0" rtl="0" algn="l">
              <a:lnSpc>
                <a:spcPct val="115000"/>
              </a:lnSpc>
              <a:spcBef>
                <a:spcPts val="0"/>
              </a:spcBef>
              <a:spcAft>
                <a:spcPts val="0"/>
              </a:spcAft>
              <a:buNone/>
            </a:pPr>
            <a:r>
              <a:t/>
            </a:r>
            <a:endParaRPr sz="1200">
              <a:solidFill>
                <a:schemeClr val="dk1"/>
              </a:solidFill>
              <a:latin typeface="Noto Sans SC"/>
              <a:ea typeface="Noto Sans SC"/>
              <a:cs typeface="Noto Sans SC"/>
              <a:sym typeface="Noto Sans SC"/>
            </a:endParaRPr>
          </a:p>
          <a:p>
            <a:pPr indent="0" lvl="0" marL="0" rtl="0" algn="l">
              <a:lnSpc>
                <a:spcPct val="115000"/>
              </a:lnSpc>
              <a:spcBef>
                <a:spcPts val="0"/>
              </a:spcBef>
              <a:spcAft>
                <a:spcPts val="0"/>
              </a:spcAft>
              <a:buNone/>
            </a:pPr>
            <a:r>
              <a:rPr lang="en-US" sz="1200">
                <a:solidFill>
                  <a:schemeClr val="dk1"/>
                </a:solidFill>
                <a:latin typeface="Noto Sans SC"/>
                <a:ea typeface="Noto Sans SC"/>
                <a:cs typeface="Noto Sans SC"/>
                <a:sym typeface="Noto Sans SC"/>
              </a:rPr>
              <a:t>机票订单服务：提供机票订单买卖上下文的业务能力</a:t>
            </a:r>
            <a:endParaRPr sz="1200"/>
          </a:p>
        </p:txBody>
      </p:sp>
      <p:sp>
        <p:nvSpPr>
          <p:cNvPr id="298" name="Google Shape;298;p40"/>
          <p:cNvSpPr/>
          <p:nvPr/>
        </p:nvSpPr>
        <p:spPr>
          <a:xfrm>
            <a:off x="410950" y="1044350"/>
            <a:ext cx="5426400" cy="3490200"/>
          </a:xfrm>
          <a:prstGeom prst="roundRect">
            <a:avLst>
              <a:gd fmla="val 3999" name="adj"/>
            </a:avLst>
          </a:prstGeom>
          <a:noFill/>
          <a:ln cap="flat" cmpd="sng" w="9525">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99" name="Google Shape;299;p40"/>
          <p:cNvPicPr preferRelativeResize="0"/>
          <p:nvPr/>
        </p:nvPicPr>
        <p:blipFill rotWithShape="1">
          <a:blip r:embed="rId3">
            <a:alphaModFix/>
          </a:blip>
          <a:srcRect b="1190" l="0" r="0" t="1190"/>
          <a:stretch/>
        </p:blipFill>
        <p:spPr>
          <a:xfrm>
            <a:off x="487988" y="1394331"/>
            <a:ext cx="5272322" cy="2528219"/>
          </a:xfrm>
          <a:prstGeom prst="rect">
            <a:avLst/>
          </a:prstGeom>
          <a:noFill/>
          <a:ln>
            <a:noFill/>
          </a:ln>
        </p:spPr>
      </p:pic>
      <p:sp>
        <p:nvSpPr>
          <p:cNvPr id="300" name="Google Shape;300;p40"/>
          <p:cNvSpPr/>
          <p:nvPr/>
        </p:nvSpPr>
        <p:spPr>
          <a:xfrm>
            <a:off x="506875" y="3165875"/>
            <a:ext cx="3980100" cy="772800"/>
          </a:xfrm>
          <a:prstGeom prst="rect">
            <a:avLst/>
          </a:prstGeom>
          <a:noFill/>
          <a:ln cap="flat" cmpd="sng" w="285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41"/>
          <p:cNvSpPr txBox="1"/>
          <p:nvPr>
            <p:ph type="title"/>
          </p:nvPr>
        </p:nvSpPr>
        <p:spPr>
          <a:xfrm>
            <a:off x="369000" y="365700"/>
            <a:ext cx="8406000" cy="57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进程间架构设计 - 分层策略和组件职责说明</a:t>
            </a:r>
            <a:endParaRPr/>
          </a:p>
        </p:txBody>
      </p:sp>
      <p:sp>
        <p:nvSpPr>
          <p:cNvPr id="306" name="Google Shape;306;p4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US"/>
              <a:t>‹#›</a:t>
            </a:fld>
            <a:endParaRPr/>
          </a:p>
        </p:txBody>
      </p:sp>
      <p:sp>
        <p:nvSpPr>
          <p:cNvPr id="307" name="Google Shape;307;p41"/>
          <p:cNvSpPr txBox="1"/>
          <p:nvPr/>
        </p:nvSpPr>
        <p:spPr>
          <a:xfrm>
            <a:off x="6286175" y="1044350"/>
            <a:ext cx="2623800" cy="3858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US" sz="1100">
                <a:solidFill>
                  <a:schemeClr val="dk1"/>
                </a:solidFill>
                <a:latin typeface="Noto Sans SC"/>
                <a:ea typeface="Noto Sans SC"/>
                <a:cs typeface="Noto Sans SC"/>
                <a:sym typeface="Noto Sans SC"/>
              </a:rPr>
              <a:t>external/3rd party</a:t>
            </a:r>
            <a:r>
              <a:rPr lang="en-US" sz="1100">
                <a:solidFill>
                  <a:schemeClr val="dk1"/>
                </a:solidFill>
                <a:latin typeface="Noto Sans SC"/>
                <a:ea typeface="Noto Sans SC"/>
                <a:cs typeface="Noto Sans SC"/>
                <a:sym typeface="Noto Sans SC"/>
              </a:rPr>
              <a:t>，负责</a:t>
            </a:r>
            <a:r>
              <a:rPr lang="en-US" sz="1100">
                <a:solidFill>
                  <a:schemeClr val="dk1"/>
                </a:solidFill>
                <a:latin typeface="Noto Sans SC"/>
                <a:ea typeface="Noto Sans SC"/>
                <a:cs typeface="Noto Sans SC"/>
                <a:sym typeface="Noto Sans SC"/>
              </a:rPr>
              <a:t>实现业务能力所依赖的第三方系统</a:t>
            </a:r>
            <a:endParaRPr sz="1100">
              <a:solidFill>
                <a:schemeClr val="dk1"/>
              </a:solidFill>
              <a:latin typeface="Noto Sans SC"/>
              <a:ea typeface="Noto Sans SC"/>
              <a:cs typeface="Noto Sans SC"/>
              <a:sym typeface="Noto Sans SC"/>
            </a:endParaRPr>
          </a:p>
          <a:p>
            <a:pPr indent="0" lvl="0" marL="0" rtl="0" algn="l">
              <a:lnSpc>
                <a:spcPct val="115000"/>
              </a:lnSpc>
              <a:spcBef>
                <a:spcPts val="0"/>
              </a:spcBef>
              <a:spcAft>
                <a:spcPts val="0"/>
              </a:spcAft>
              <a:buNone/>
            </a:pPr>
            <a:r>
              <a:t/>
            </a:r>
            <a:endParaRPr sz="1100">
              <a:solidFill>
                <a:schemeClr val="dk1"/>
              </a:solidFill>
              <a:latin typeface="Noto Sans SC"/>
              <a:ea typeface="Noto Sans SC"/>
              <a:cs typeface="Noto Sans SC"/>
              <a:sym typeface="Noto Sans SC"/>
            </a:endParaRPr>
          </a:p>
          <a:p>
            <a:pPr indent="0" lvl="0" marL="0" rtl="0" algn="l">
              <a:lnSpc>
                <a:spcPct val="115000"/>
              </a:lnSpc>
              <a:spcBef>
                <a:spcPts val="0"/>
              </a:spcBef>
              <a:spcAft>
                <a:spcPts val="0"/>
              </a:spcAft>
              <a:buNone/>
            </a:pPr>
            <a:r>
              <a:rPr lang="en-US" sz="1100">
                <a:solidFill>
                  <a:schemeClr val="dk1"/>
                </a:solidFill>
                <a:latin typeface="Noto Sans SC"/>
                <a:ea typeface="Noto Sans SC"/>
                <a:cs typeface="Noto Sans SC"/>
                <a:sym typeface="Noto Sans SC"/>
              </a:rPr>
              <a:t>银联对公转账系统</a:t>
            </a:r>
            <a:r>
              <a:rPr lang="en-US" sz="1100">
                <a:solidFill>
                  <a:schemeClr val="dk1"/>
                </a:solidFill>
                <a:latin typeface="Noto Sans SC"/>
                <a:ea typeface="Noto Sans SC"/>
                <a:cs typeface="Noto Sans SC"/>
                <a:sym typeface="Noto Sans SC"/>
              </a:rPr>
              <a:t>：提供企业</a:t>
            </a:r>
            <a:r>
              <a:rPr lang="en-US" sz="1100">
                <a:solidFill>
                  <a:schemeClr val="dk1"/>
                </a:solidFill>
                <a:latin typeface="Noto Sans SC"/>
                <a:ea typeface="Noto Sans SC"/>
                <a:cs typeface="Noto Sans SC"/>
                <a:sym typeface="Noto Sans SC"/>
              </a:rPr>
              <a:t>支付的业务能力，包括固定服务费用支付与月度结算支付</a:t>
            </a:r>
            <a:endParaRPr sz="1100">
              <a:solidFill>
                <a:schemeClr val="dk1"/>
              </a:solidFill>
              <a:latin typeface="Noto Sans SC"/>
              <a:ea typeface="Noto Sans SC"/>
              <a:cs typeface="Noto Sans SC"/>
              <a:sym typeface="Noto Sans SC"/>
            </a:endParaRPr>
          </a:p>
          <a:p>
            <a:pPr indent="0" lvl="0" marL="0" rtl="0" algn="l">
              <a:lnSpc>
                <a:spcPct val="115000"/>
              </a:lnSpc>
              <a:spcBef>
                <a:spcPts val="0"/>
              </a:spcBef>
              <a:spcAft>
                <a:spcPts val="0"/>
              </a:spcAft>
              <a:buNone/>
            </a:pPr>
            <a:r>
              <a:t/>
            </a:r>
            <a:endParaRPr sz="1100">
              <a:solidFill>
                <a:schemeClr val="dk1"/>
              </a:solidFill>
              <a:latin typeface="Noto Sans SC"/>
              <a:ea typeface="Noto Sans SC"/>
              <a:cs typeface="Noto Sans SC"/>
              <a:sym typeface="Noto Sans SC"/>
            </a:endParaRPr>
          </a:p>
          <a:p>
            <a:pPr indent="0" lvl="0" marL="0" rtl="0" algn="l">
              <a:lnSpc>
                <a:spcPct val="115000"/>
              </a:lnSpc>
              <a:spcBef>
                <a:spcPts val="0"/>
              </a:spcBef>
              <a:spcAft>
                <a:spcPts val="0"/>
              </a:spcAft>
              <a:buNone/>
            </a:pPr>
            <a:r>
              <a:rPr lang="en-US" sz="1100">
                <a:solidFill>
                  <a:schemeClr val="dk1"/>
                </a:solidFill>
                <a:latin typeface="Noto Sans SC"/>
                <a:ea typeface="Noto Sans SC"/>
                <a:cs typeface="Noto Sans SC"/>
                <a:sym typeface="Noto Sans SC"/>
              </a:rPr>
              <a:t>个人三方支付系统</a:t>
            </a:r>
            <a:r>
              <a:rPr lang="en-US" sz="1100">
                <a:solidFill>
                  <a:schemeClr val="dk1"/>
                </a:solidFill>
                <a:latin typeface="Noto Sans SC"/>
                <a:ea typeface="Noto Sans SC"/>
                <a:cs typeface="Noto Sans SC"/>
                <a:sym typeface="Noto Sans SC"/>
              </a:rPr>
              <a:t>：提供</a:t>
            </a:r>
            <a:r>
              <a:rPr lang="en-US" sz="1100">
                <a:solidFill>
                  <a:schemeClr val="dk1"/>
                </a:solidFill>
                <a:latin typeface="Noto Sans SC"/>
                <a:ea typeface="Noto Sans SC"/>
                <a:cs typeface="Noto Sans SC"/>
                <a:sym typeface="Noto Sans SC"/>
              </a:rPr>
              <a:t>因私出行时个人支付的业务能力</a:t>
            </a:r>
            <a:endParaRPr sz="1100">
              <a:solidFill>
                <a:schemeClr val="dk1"/>
              </a:solidFill>
              <a:latin typeface="Noto Sans SC"/>
              <a:ea typeface="Noto Sans SC"/>
              <a:cs typeface="Noto Sans SC"/>
              <a:sym typeface="Noto Sans SC"/>
            </a:endParaRPr>
          </a:p>
          <a:p>
            <a:pPr indent="0" lvl="0" marL="0" rtl="0" algn="l">
              <a:lnSpc>
                <a:spcPct val="115000"/>
              </a:lnSpc>
              <a:spcBef>
                <a:spcPts val="0"/>
              </a:spcBef>
              <a:spcAft>
                <a:spcPts val="0"/>
              </a:spcAft>
              <a:buNone/>
            </a:pPr>
            <a:r>
              <a:t/>
            </a:r>
            <a:endParaRPr sz="1100">
              <a:solidFill>
                <a:schemeClr val="dk1"/>
              </a:solidFill>
              <a:latin typeface="Noto Sans SC"/>
              <a:ea typeface="Noto Sans SC"/>
              <a:cs typeface="Noto Sans SC"/>
              <a:sym typeface="Noto Sans SC"/>
            </a:endParaRPr>
          </a:p>
          <a:p>
            <a:pPr indent="0" lvl="0" marL="0" rtl="0" algn="l">
              <a:lnSpc>
                <a:spcPct val="115000"/>
              </a:lnSpc>
              <a:spcBef>
                <a:spcPts val="0"/>
              </a:spcBef>
              <a:spcAft>
                <a:spcPts val="0"/>
              </a:spcAft>
              <a:buNone/>
            </a:pPr>
            <a:r>
              <a:rPr lang="en-US" sz="1100">
                <a:solidFill>
                  <a:schemeClr val="dk1"/>
                </a:solidFill>
                <a:latin typeface="Noto Sans SC"/>
                <a:ea typeface="Noto Sans SC"/>
                <a:cs typeface="Noto Sans SC"/>
                <a:sym typeface="Noto Sans SC"/>
              </a:rPr>
              <a:t>开票系统：提供开具发票的业务能力，包括固定服务费用发票与月度结算发票</a:t>
            </a:r>
            <a:endParaRPr sz="1100">
              <a:solidFill>
                <a:schemeClr val="dk1"/>
              </a:solidFill>
              <a:latin typeface="Noto Sans SC"/>
              <a:ea typeface="Noto Sans SC"/>
              <a:cs typeface="Noto Sans SC"/>
              <a:sym typeface="Noto Sans SC"/>
            </a:endParaRPr>
          </a:p>
          <a:p>
            <a:pPr indent="0" lvl="0" marL="0" rtl="0" algn="l">
              <a:lnSpc>
                <a:spcPct val="115000"/>
              </a:lnSpc>
              <a:spcBef>
                <a:spcPts val="0"/>
              </a:spcBef>
              <a:spcAft>
                <a:spcPts val="0"/>
              </a:spcAft>
              <a:buNone/>
            </a:pPr>
            <a:r>
              <a:t/>
            </a:r>
            <a:endParaRPr sz="1100">
              <a:solidFill>
                <a:schemeClr val="dk1"/>
              </a:solidFill>
              <a:latin typeface="Noto Sans SC"/>
              <a:ea typeface="Noto Sans SC"/>
              <a:cs typeface="Noto Sans SC"/>
              <a:sym typeface="Noto Sans SC"/>
            </a:endParaRPr>
          </a:p>
          <a:p>
            <a:pPr indent="0" lvl="0" marL="0" rtl="0" algn="l">
              <a:lnSpc>
                <a:spcPct val="115000"/>
              </a:lnSpc>
              <a:spcBef>
                <a:spcPts val="0"/>
              </a:spcBef>
              <a:spcAft>
                <a:spcPts val="0"/>
              </a:spcAft>
              <a:buNone/>
            </a:pPr>
            <a:r>
              <a:rPr lang="en-US" sz="1100">
                <a:solidFill>
                  <a:schemeClr val="dk1"/>
                </a:solidFill>
                <a:latin typeface="Noto Sans SC"/>
                <a:ea typeface="Noto Sans SC"/>
                <a:cs typeface="Noto Sans SC"/>
                <a:sym typeface="Noto Sans SC"/>
              </a:rPr>
              <a:t>订票引擎：提供搜索、预订、退改机票、生成机票行程单等业务能力</a:t>
            </a:r>
            <a:endParaRPr sz="1100">
              <a:solidFill>
                <a:schemeClr val="dk1"/>
              </a:solidFill>
              <a:latin typeface="Noto Sans SC"/>
              <a:ea typeface="Noto Sans SC"/>
              <a:cs typeface="Noto Sans SC"/>
              <a:sym typeface="Noto Sans SC"/>
            </a:endParaRPr>
          </a:p>
          <a:p>
            <a:pPr indent="0" lvl="0" marL="0" rtl="0" algn="l">
              <a:lnSpc>
                <a:spcPct val="115000"/>
              </a:lnSpc>
              <a:spcBef>
                <a:spcPts val="0"/>
              </a:spcBef>
              <a:spcAft>
                <a:spcPts val="0"/>
              </a:spcAft>
              <a:buNone/>
            </a:pPr>
            <a:r>
              <a:t/>
            </a:r>
            <a:endParaRPr sz="1100">
              <a:solidFill>
                <a:schemeClr val="dk1"/>
              </a:solidFill>
              <a:latin typeface="Noto Sans SC"/>
              <a:ea typeface="Noto Sans SC"/>
              <a:cs typeface="Noto Sans SC"/>
              <a:sym typeface="Noto Sans SC"/>
            </a:endParaRPr>
          </a:p>
          <a:p>
            <a:pPr indent="0" lvl="0" marL="0" rtl="0" algn="l">
              <a:lnSpc>
                <a:spcPct val="115000"/>
              </a:lnSpc>
              <a:spcBef>
                <a:spcPts val="0"/>
              </a:spcBef>
              <a:spcAft>
                <a:spcPts val="0"/>
              </a:spcAft>
              <a:buNone/>
            </a:pPr>
            <a:r>
              <a:rPr lang="en-US" sz="1100">
                <a:solidFill>
                  <a:schemeClr val="dk1"/>
                </a:solidFill>
                <a:latin typeface="Noto Sans SC"/>
                <a:ea typeface="Noto Sans SC"/>
                <a:cs typeface="Noto Sans SC"/>
                <a:sym typeface="Noto Sans SC"/>
              </a:rPr>
              <a:t>通知服务：听过发送通知短信的业务能力，包括账号开通短信、审批短信以及机票行程单短信</a:t>
            </a:r>
            <a:endParaRPr sz="1100">
              <a:solidFill>
                <a:schemeClr val="dk1"/>
              </a:solidFill>
              <a:latin typeface="Noto Sans SC"/>
              <a:ea typeface="Noto Sans SC"/>
              <a:cs typeface="Noto Sans SC"/>
              <a:sym typeface="Noto Sans SC"/>
            </a:endParaRPr>
          </a:p>
        </p:txBody>
      </p:sp>
      <p:sp>
        <p:nvSpPr>
          <p:cNvPr id="308" name="Google Shape;308;p41"/>
          <p:cNvSpPr/>
          <p:nvPr/>
        </p:nvSpPr>
        <p:spPr>
          <a:xfrm>
            <a:off x="410950" y="1044350"/>
            <a:ext cx="5426400" cy="3490200"/>
          </a:xfrm>
          <a:prstGeom prst="roundRect">
            <a:avLst>
              <a:gd fmla="val 3999" name="adj"/>
            </a:avLst>
          </a:prstGeom>
          <a:noFill/>
          <a:ln cap="flat" cmpd="sng" w="9525">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09" name="Google Shape;309;p41"/>
          <p:cNvPicPr preferRelativeResize="0"/>
          <p:nvPr/>
        </p:nvPicPr>
        <p:blipFill rotWithShape="1">
          <a:blip r:embed="rId3">
            <a:alphaModFix/>
          </a:blip>
          <a:srcRect b="1190" l="0" r="0" t="1190"/>
          <a:stretch/>
        </p:blipFill>
        <p:spPr>
          <a:xfrm>
            <a:off x="487988" y="1394331"/>
            <a:ext cx="5272322" cy="2528219"/>
          </a:xfrm>
          <a:prstGeom prst="rect">
            <a:avLst/>
          </a:prstGeom>
          <a:noFill/>
          <a:ln>
            <a:noFill/>
          </a:ln>
        </p:spPr>
      </p:pic>
      <p:sp>
        <p:nvSpPr>
          <p:cNvPr id="310" name="Google Shape;310;p41"/>
          <p:cNvSpPr/>
          <p:nvPr/>
        </p:nvSpPr>
        <p:spPr>
          <a:xfrm>
            <a:off x="4536925" y="1354425"/>
            <a:ext cx="1223400" cy="2528100"/>
          </a:xfrm>
          <a:prstGeom prst="rect">
            <a:avLst/>
          </a:prstGeom>
          <a:noFill/>
          <a:ln cap="flat" cmpd="sng" w="285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42"/>
          <p:cNvSpPr txBox="1"/>
          <p:nvPr>
            <p:ph type="ctrTitle"/>
          </p:nvPr>
        </p:nvSpPr>
        <p:spPr>
          <a:xfrm>
            <a:off x="369000" y="365700"/>
            <a:ext cx="8463300" cy="39258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US" sz="1600"/>
              <a:t>架构设计</a:t>
            </a:r>
            <a:endParaRPr sz="1600"/>
          </a:p>
          <a:p>
            <a:pPr indent="0" lvl="0" marL="0" rtl="0" algn="l">
              <a:spcBef>
                <a:spcPts val="0"/>
              </a:spcBef>
              <a:spcAft>
                <a:spcPts val="0"/>
              </a:spcAft>
              <a:buNone/>
            </a:pPr>
            <a:r>
              <a:rPr lang="en-US"/>
              <a:t>进程内架构设计</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43"/>
          <p:cNvSpPr txBox="1"/>
          <p:nvPr>
            <p:ph type="title"/>
          </p:nvPr>
        </p:nvSpPr>
        <p:spPr>
          <a:xfrm>
            <a:off x="369000" y="365700"/>
            <a:ext cx="8406000" cy="57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进程内架构设计 - 组件选择</a:t>
            </a:r>
            <a:endParaRPr/>
          </a:p>
        </p:txBody>
      </p:sp>
      <p:sp>
        <p:nvSpPr>
          <p:cNvPr id="321" name="Google Shape;321;p43"/>
          <p:cNvSpPr txBox="1"/>
          <p:nvPr>
            <p:ph idx="1" type="body"/>
          </p:nvPr>
        </p:nvSpPr>
        <p:spPr>
          <a:xfrm>
            <a:off x="369000" y="1361400"/>
            <a:ext cx="8406000" cy="3416400"/>
          </a:xfrm>
          <a:prstGeom prst="rect">
            <a:avLst/>
          </a:prstGeom>
        </p:spPr>
        <p:txBody>
          <a:bodyPr anchorCtr="0" anchor="t" bIns="0" lIns="0" spcFirstLastPara="1" rIns="0" wrap="square" tIns="0">
            <a:normAutofit/>
          </a:bodyPr>
          <a:lstStyle/>
          <a:p>
            <a:pPr indent="0" lvl="0" marL="0" rtl="0" algn="l">
              <a:spcBef>
                <a:spcPts val="0"/>
              </a:spcBef>
              <a:spcAft>
                <a:spcPts val="0"/>
              </a:spcAft>
              <a:buClr>
                <a:schemeClr val="dk1"/>
              </a:buClr>
              <a:buSzPts val="1100"/>
              <a:buFont typeface="Arial"/>
              <a:buNone/>
            </a:pPr>
            <a:r>
              <a:rPr lang="en-US"/>
              <a:t>该进程为</a:t>
            </a:r>
            <a:r>
              <a:rPr lang="en-US"/>
              <a:t>企业差旅服务</a:t>
            </a:r>
            <a:endParaRPr/>
          </a:p>
          <a:p>
            <a:pPr indent="0" lvl="0" marL="0" rtl="0" algn="l">
              <a:spcBef>
                <a:spcPts val="1200"/>
              </a:spcBef>
              <a:spcAft>
                <a:spcPts val="0"/>
              </a:spcAft>
              <a:buClr>
                <a:schemeClr val="dk1"/>
              </a:buClr>
              <a:buSzPts val="1100"/>
              <a:buFont typeface="Arial"/>
              <a:buNone/>
            </a:pPr>
            <a:r>
              <a:rPr lang="en-US"/>
              <a:t>其职责是</a:t>
            </a:r>
            <a:r>
              <a:rPr lang="en-US"/>
              <a:t>提供企业差旅服务上下文的业务能力</a:t>
            </a:r>
            <a:endParaRPr/>
          </a:p>
          <a:p>
            <a:pPr indent="0" lvl="0" marL="0" rtl="0" algn="l">
              <a:spcBef>
                <a:spcPts val="1200"/>
              </a:spcBef>
              <a:spcAft>
                <a:spcPts val="0"/>
              </a:spcAft>
              <a:buClr>
                <a:schemeClr val="dk1"/>
              </a:buClr>
              <a:buSzPts val="1100"/>
              <a:buFont typeface="Arial"/>
              <a:buNone/>
            </a:pPr>
            <a:r>
              <a:rPr lang="en-US"/>
              <a:t>它以 RESTful API 的形式对外提供</a:t>
            </a:r>
            <a:r>
              <a:rPr lang="en-US"/>
              <a:t>业务能力</a:t>
            </a:r>
            <a:endParaRPr/>
          </a:p>
          <a:p>
            <a:pPr indent="0" lvl="0" marL="0" rtl="0" algn="l">
              <a:spcBef>
                <a:spcPts val="1200"/>
              </a:spcBef>
              <a:spcAft>
                <a:spcPts val="0"/>
              </a:spcAft>
              <a:buClr>
                <a:schemeClr val="dk1"/>
              </a:buClr>
              <a:buSzPts val="1100"/>
              <a:buFont typeface="Arial"/>
              <a:buNone/>
            </a:pPr>
            <a:r>
              <a:rPr lang="en-US"/>
              <a:t>采用的技术选型为</a:t>
            </a:r>
            <a:r>
              <a:rPr lang="en-US"/>
              <a:t>SpringBoot、Java、MySQL、Spring Data JPA、Hibernate、FeignClient</a:t>
            </a:r>
            <a:endParaRPr/>
          </a:p>
          <a:p>
            <a:pPr indent="0" lvl="0" marL="0" rtl="0" algn="l">
              <a:spcBef>
                <a:spcPts val="1200"/>
              </a:spcBef>
              <a:spcAft>
                <a:spcPts val="0"/>
              </a:spcAft>
              <a:buClr>
                <a:schemeClr val="dk1"/>
              </a:buClr>
              <a:buSzPts val="1100"/>
              <a:buFont typeface="Arial"/>
              <a:buNone/>
            </a:pPr>
            <a:r>
              <a:t/>
            </a:r>
            <a:endParaRPr/>
          </a:p>
          <a:p>
            <a:pPr indent="0" lvl="0" marL="0" rtl="0" algn="l">
              <a:spcBef>
                <a:spcPts val="1200"/>
              </a:spcBef>
              <a:spcAft>
                <a:spcPts val="1200"/>
              </a:spcAft>
              <a:buNone/>
            </a:pPr>
            <a:r>
              <a:t/>
            </a:r>
            <a:endParaRPr/>
          </a:p>
        </p:txBody>
      </p:sp>
      <p:sp>
        <p:nvSpPr>
          <p:cNvPr id="322" name="Google Shape;322;p4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44"/>
          <p:cNvSpPr txBox="1"/>
          <p:nvPr>
            <p:ph type="title"/>
          </p:nvPr>
        </p:nvSpPr>
        <p:spPr>
          <a:xfrm>
            <a:off x="369000" y="365700"/>
            <a:ext cx="8406000" cy="57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进程内架构 - 架构图</a:t>
            </a:r>
            <a:endParaRPr/>
          </a:p>
        </p:txBody>
      </p:sp>
      <p:sp>
        <p:nvSpPr>
          <p:cNvPr id="328" name="Google Shape;328;p4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US"/>
              <a:t>‹#›</a:t>
            </a:fld>
            <a:endParaRPr/>
          </a:p>
        </p:txBody>
      </p:sp>
      <p:sp>
        <p:nvSpPr>
          <p:cNvPr id="329" name="Google Shape;329;p44"/>
          <p:cNvSpPr txBox="1"/>
          <p:nvPr/>
        </p:nvSpPr>
        <p:spPr>
          <a:xfrm>
            <a:off x="4761275" y="756150"/>
            <a:ext cx="4013700" cy="4235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US" sz="1200">
                <a:solidFill>
                  <a:schemeClr val="dk1"/>
                </a:solidFill>
                <a:latin typeface="Noto Sans SC"/>
                <a:ea typeface="Noto Sans SC"/>
                <a:cs typeface="Noto Sans SC"/>
                <a:sym typeface="Noto Sans SC"/>
              </a:rPr>
              <a:t>Controller层负责处理外部服务调用的http请求</a:t>
            </a:r>
            <a:endParaRPr sz="1200">
              <a:solidFill>
                <a:schemeClr val="dk1"/>
              </a:solidFill>
              <a:latin typeface="Noto Sans SC"/>
              <a:ea typeface="Noto Sans SC"/>
              <a:cs typeface="Noto Sans SC"/>
              <a:sym typeface="Noto Sans SC"/>
            </a:endParaRPr>
          </a:p>
          <a:p>
            <a:pPr indent="0" lvl="0" marL="0" rtl="0" algn="l">
              <a:lnSpc>
                <a:spcPct val="115000"/>
              </a:lnSpc>
              <a:spcBef>
                <a:spcPts val="0"/>
              </a:spcBef>
              <a:spcAft>
                <a:spcPts val="0"/>
              </a:spcAft>
              <a:buNone/>
            </a:pPr>
            <a:r>
              <a:rPr lang="en-US" sz="1200">
                <a:solidFill>
                  <a:schemeClr val="dk1"/>
                </a:solidFill>
                <a:latin typeface="Noto Sans SC"/>
                <a:ea typeface="Noto Sans SC"/>
                <a:cs typeface="Noto Sans SC"/>
                <a:sym typeface="Noto Sans SC"/>
              </a:rPr>
              <a:t>组件 Controller：定义业务API，处理转发请求</a:t>
            </a:r>
            <a:endParaRPr sz="1200">
              <a:solidFill>
                <a:schemeClr val="dk1"/>
              </a:solidFill>
              <a:latin typeface="Noto Sans SC"/>
              <a:ea typeface="Noto Sans SC"/>
              <a:cs typeface="Noto Sans SC"/>
              <a:sym typeface="Noto Sans SC"/>
            </a:endParaRPr>
          </a:p>
          <a:p>
            <a:pPr indent="0" lvl="0" marL="0" rtl="0" algn="l">
              <a:lnSpc>
                <a:spcPct val="115000"/>
              </a:lnSpc>
              <a:spcBef>
                <a:spcPts val="0"/>
              </a:spcBef>
              <a:spcAft>
                <a:spcPts val="0"/>
              </a:spcAft>
              <a:buClr>
                <a:schemeClr val="dk1"/>
              </a:buClr>
              <a:buSzPts val="1100"/>
              <a:buFont typeface="Arial"/>
              <a:buNone/>
            </a:pPr>
            <a:r>
              <a:rPr lang="en-US" sz="1200">
                <a:solidFill>
                  <a:schemeClr val="dk1"/>
                </a:solidFill>
                <a:latin typeface="Noto Sans SC"/>
                <a:ea typeface="Noto Sans SC"/>
                <a:cs typeface="Noto Sans SC"/>
                <a:sym typeface="Noto Sans SC"/>
              </a:rPr>
              <a:t>组件 DTO：对应于请求中的request和response，将json反序列化Java对象</a:t>
            </a:r>
            <a:endParaRPr sz="1200">
              <a:solidFill>
                <a:schemeClr val="dk1"/>
              </a:solidFill>
              <a:latin typeface="Noto Sans SC"/>
              <a:ea typeface="Noto Sans SC"/>
              <a:cs typeface="Noto Sans SC"/>
              <a:sym typeface="Noto Sans SC"/>
            </a:endParaRPr>
          </a:p>
          <a:p>
            <a:pPr indent="0" lvl="0" marL="0" rtl="0" algn="l">
              <a:lnSpc>
                <a:spcPct val="115000"/>
              </a:lnSpc>
              <a:spcBef>
                <a:spcPts val="0"/>
              </a:spcBef>
              <a:spcAft>
                <a:spcPts val="0"/>
              </a:spcAft>
              <a:buClr>
                <a:schemeClr val="dk1"/>
              </a:buClr>
              <a:buSzPts val="1100"/>
              <a:buFont typeface="Arial"/>
              <a:buNone/>
            </a:pPr>
            <a:r>
              <a:rPr lang="en-US" sz="1200">
                <a:solidFill>
                  <a:schemeClr val="dk1"/>
                </a:solidFill>
                <a:latin typeface="Noto Sans SC"/>
                <a:ea typeface="Noto Sans SC"/>
                <a:cs typeface="Noto Sans SC"/>
                <a:sym typeface="Noto Sans SC"/>
              </a:rPr>
              <a:t>组件 Exception Handler：将异常转化为error response</a:t>
            </a:r>
            <a:endParaRPr sz="1200">
              <a:solidFill>
                <a:schemeClr val="dk1"/>
              </a:solidFill>
              <a:latin typeface="Noto Sans SC"/>
              <a:ea typeface="Noto Sans SC"/>
              <a:cs typeface="Noto Sans SC"/>
              <a:sym typeface="Noto Sans SC"/>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latin typeface="Noto Sans SC"/>
              <a:ea typeface="Noto Sans SC"/>
              <a:cs typeface="Noto Sans SC"/>
              <a:sym typeface="Noto Sans SC"/>
            </a:endParaRPr>
          </a:p>
          <a:p>
            <a:pPr indent="0" lvl="0" marL="0" rtl="0" algn="l">
              <a:lnSpc>
                <a:spcPct val="115000"/>
              </a:lnSpc>
              <a:spcBef>
                <a:spcPts val="0"/>
              </a:spcBef>
              <a:spcAft>
                <a:spcPts val="0"/>
              </a:spcAft>
              <a:buClr>
                <a:schemeClr val="dk1"/>
              </a:buClr>
              <a:buSzPts val="1100"/>
              <a:buFont typeface="Arial"/>
              <a:buNone/>
            </a:pPr>
            <a:r>
              <a:rPr lang="en-US" sz="1200">
                <a:solidFill>
                  <a:schemeClr val="dk1"/>
                </a:solidFill>
                <a:latin typeface="Noto Sans SC"/>
                <a:ea typeface="Noto Sans SC"/>
                <a:cs typeface="Noto Sans SC"/>
                <a:sym typeface="Noto Sans SC"/>
              </a:rPr>
              <a:t>业务逻辑层负责处理业务逻辑</a:t>
            </a:r>
            <a:endParaRPr sz="1200">
              <a:solidFill>
                <a:schemeClr val="dk1"/>
              </a:solidFill>
              <a:latin typeface="Noto Sans SC"/>
              <a:ea typeface="Noto Sans SC"/>
              <a:cs typeface="Noto Sans SC"/>
              <a:sym typeface="Noto Sans SC"/>
            </a:endParaRPr>
          </a:p>
          <a:p>
            <a:pPr indent="0" lvl="0" marL="0" rtl="0" algn="l">
              <a:lnSpc>
                <a:spcPct val="115000"/>
              </a:lnSpc>
              <a:spcBef>
                <a:spcPts val="0"/>
              </a:spcBef>
              <a:spcAft>
                <a:spcPts val="0"/>
              </a:spcAft>
              <a:buClr>
                <a:schemeClr val="dk1"/>
              </a:buClr>
              <a:buSzPts val="1100"/>
              <a:buFont typeface="Arial"/>
              <a:buNone/>
            </a:pPr>
            <a:r>
              <a:rPr lang="en-US" sz="1200">
                <a:solidFill>
                  <a:schemeClr val="dk1"/>
                </a:solidFill>
                <a:latin typeface="Noto Sans SC"/>
                <a:ea typeface="Noto Sans SC"/>
                <a:cs typeface="Noto Sans SC"/>
                <a:sym typeface="Noto Sans SC"/>
              </a:rPr>
              <a:t>组件Service：负责编排被Model封装好的业务逻辑顺序，完成业务流程</a:t>
            </a:r>
            <a:endParaRPr sz="1200">
              <a:solidFill>
                <a:schemeClr val="dk1"/>
              </a:solidFill>
              <a:latin typeface="Noto Sans SC"/>
              <a:ea typeface="Noto Sans SC"/>
              <a:cs typeface="Noto Sans SC"/>
              <a:sym typeface="Noto Sans SC"/>
            </a:endParaRPr>
          </a:p>
          <a:p>
            <a:pPr indent="0" lvl="0" marL="0" rtl="0" algn="l">
              <a:lnSpc>
                <a:spcPct val="115000"/>
              </a:lnSpc>
              <a:spcBef>
                <a:spcPts val="0"/>
              </a:spcBef>
              <a:spcAft>
                <a:spcPts val="0"/>
              </a:spcAft>
              <a:buNone/>
            </a:pPr>
            <a:r>
              <a:rPr lang="en-US" sz="1200">
                <a:solidFill>
                  <a:schemeClr val="dk1"/>
                </a:solidFill>
                <a:latin typeface="Noto Sans SC"/>
                <a:ea typeface="Noto Sans SC"/>
                <a:cs typeface="Noto Sans SC"/>
                <a:sym typeface="Noto Sans SC"/>
              </a:rPr>
              <a:t>组件 Model：负责定义业务对象，封装业务逻辑</a:t>
            </a:r>
            <a:endParaRPr sz="1200">
              <a:solidFill>
                <a:schemeClr val="dk1"/>
              </a:solidFill>
              <a:latin typeface="Noto Sans SC"/>
              <a:ea typeface="Noto Sans SC"/>
              <a:cs typeface="Noto Sans SC"/>
              <a:sym typeface="Noto Sans SC"/>
            </a:endParaRPr>
          </a:p>
          <a:p>
            <a:pPr indent="0" lvl="0" marL="0" rtl="0" algn="l">
              <a:lnSpc>
                <a:spcPct val="115000"/>
              </a:lnSpc>
              <a:spcBef>
                <a:spcPts val="0"/>
              </a:spcBef>
              <a:spcAft>
                <a:spcPts val="0"/>
              </a:spcAft>
              <a:buClr>
                <a:schemeClr val="dk1"/>
              </a:buClr>
              <a:buSzPts val="1100"/>
              <a:buFont typeface="Arial"/>
              <a:buNone/>
            </a:pPr>
            <a:r>
              <a:rPr lang="en-US" sz="1200">
                <a:solidFill>
                  <a:schemeClr val="dk1"/>
                </a:solidFill>
                <a:latin typeface="Noto Sans SC"/>
                <a:ea typeface="Noto Sans SC"/>
                <a:cs typeface="Noto Sans SC"/>
                <a:sym typeface="Noto Sans SC"/>
              </a:rPr>
              <a:t>组件Model DTO：承接复杂的Controller DTO对象，被Service调用，用来构建Model对象</a:t>
            </a:r>
            <a:endParaRPr sz="1200">
              <a:solidFill>
                <a:schemeClr val="dk1"/>
              </a:solidFill>
              <a:latin typeface="Noto Sans SC"/>
              <a:ea typeface="Noto Sans SC"/>
              <a:cs typeface="Noto Sans SC"/>
              <a:sym typeface="Noto Sans SC"/>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latin typeface="Noto Sans SC"/>
              <a:ea typeface="Noto Sans SC"/>
              <a:cs typeface="Noto Sans SC"/>
              <a:sym typeface="Noto Sans SC"/>
            </a:endParaRPr>
          </a:p>
          <a:p>
            <a:pPr indent="0" lvl="0" marL="0" rtl="0" algn="l">
              <a:lnSpc>
                <a:spcPct val="115000"/>
              </a:lnSpc>
              <a:spcBef>
                <a:spcPts val="0"/>
              </a:spcBef>
              <a:spcAft>
                <a:spcPts val="0"/>
              </a:spcAft>
              <a:buNone/>
            </a:pPr>
            <a:r>
              <a:rPr lang="en-US" sz="1200">
                <a:solidFill>
                  <a:schemeClr val="dk1"/>
                </a:solidFill>
                <a:latin typeface="Noto Sans SC"/>
                <a:ea typeface="Noto Sans SC"/>
                <a:cs typeface="Noto Sans SC"/>
                <a:sym typeface="Noto Sans SC"/>
              </a:rPr>
              <a:t>数据访问层负责数据访问操作</a:t>
            </a:r>
            <a:endParaRPr sz="1200">
              <a:solidFill>
                <a:schemeClr val="dk1"/>
              </a:solidFill>
              <a:latin typeface="Noto Sans SC"/>
              <a:ea typeface="Noto Sans SC"/>
              <a:cs typeface="Noto Sans SC"/>
              <a:sym typeface="Noto Sans SC"/>
            </a:endParaRPr>
          </a:p>
          <a:p>
            <a:pPr indent="0" lvl="0" marL="0" rtl="0" algn="l">
              <a:lnSpc>
                <a:spcPct val="115000"/>
              </a:lnSpc>
              <a:spcBef>
                <a:spcPts val="0"/>
              </a:spcBef>
              <a:spcAft>
                <a:spcPts val="0"/>
              </a:spcAft>
              <a:buNone/>
            </a:pPr>
            <a:r>
              <a:rPr lang="en-US" sz="1200">
                <a:solidFill>
                  <a:schemeClr val="dk1"/>
                </a:solidFill>
                <a:latin typeface="Noto Sans SC"/>
                <a:ea typeface="Noto Sans SC"/>
                <a:cs typeface="Noto Sans SC"/>
                <a:sym typeface="Noto Sans SC"/>
              </a:rPr>
              <a:t>组件Entity：是数据库持久化的对象</a:t>
            </a:r>
            <a:endParaRPr sz="1200">
              <a:solidFill>
                <a:schemeClr val="dk1"/>
              </a:solidFill>
              <a:latin typeface="Noto Sans SC"/>
              <a:ea typeface="Noto Sans SC"/>
              <a:cs typeface="Noto Sans SC"/>
              <a:sym typeface="Noto Sans SC"/>
            </a:endParaRPr>
          </a:p>
          <a:p>
            <a:pPr indent="0" lvl="0" marL="0" rtl="0" algn="l">
              <a:lnSpc>
                <a:spcPct val="115000"/>
              </a:lnSpc>
              <a:spcBef>
                <a:spcPts val="0"/>
              </a:spcBef>
              <a:spcAft>
                <a:spcPts val="0"/>
              </a:spcAft>
              <a:buClr>
                <a:schemeClr val="dk1"/>
              </a:buClr>
              <a:buSzPts val="1100"/>
              <a:buFont typeface="Arial"/>
              <a:buNone/>
            </a:pPr>
            <a:r>
              <a:rPr lang="en-US" sz="1200">
                <a:solidFill>
                  <a:schemeClr val="dk1"/>
                </a:solidFill>
                <a:latin typeface="Noto Sans SC"/>
                <a:ea typeface="Noto Sans SC"/>
                <a:cs typeface="Noto Sans SC"/>
                <a:sym typeface="Noto Sans SC"/>
              </a:rPr>
              <a:t>组件 Repository：负责操作数据库</a:t>
            </a:r>
            <a:endParaRPr sz="1200">
              <a:solidFill>
                <a:schemeClr val="dk1"/>
              </a:solidFill>
              <a:latin typeface="Noto Sans SC"/>
              <a:ea typeface="Noto Sans SC"/>
              <a:cs typeface="Noto Sans SC"/>
              <a:sym typeface="Noto Sans SC"/>
            </a:endParaRPr>
          </a:p>
          <a:p>
            <a:pPr indent="0" lvl="0" marL="0" rtl="0" algn="l">
              <a:lnSpc>
                <a:spcPct val="115000"/>
              </a:lnSpc>
              <a:spcBef>
                <a:spcPts val="0"/>
              </a:spcBef>
              <a:spcAft>
                <a:spcPts val="0"/>
              </a:spcAft>
              <a:buNone/>
            </a:pPr>
            <a:r>
              <a:rPr lang="en-US" sz="1200">
                <a:solidFill>
                  <a:schemeClr val="dk1"/>
                </a:solidFill>
                <a:latin typeface="Noto Sans SC"/>
                <a:ea typeface="Noto Sans SC"/>
                <a:cs typeface="Noto Sans SC"/>
                <a:sym typeface="Noto Sans SC"/>
              </a:rPr>
              <a:t>组件Http Client：负责调用外部服务</a:t>
            </a:r>
            <a:endParaRPr sz="1200">
              <a:solidFill>
                <a:schemeClr val="dk1"/>
              </a:solidFill>
              <a:latin typeface="Noto Sans SC"/>
              <a:ea typeface="Noto Sans SC"/>
              <a:cs typeface="Noto Sans SC"/>
              <a:sym typeface="Noto Sans SC"/>
            </a:endParaRPr>
          </a:p>
          <a:p>
            <a:pPr indent="0" lvl="0" marL="0" rtl="0" algn="l">
              <a:lnSpc>
                <a:spcPct val="115000"/>
              </a:lnSpc>
              <a:spcBef>
                <a:spcPts val="0"/>
              </a:spcBef>
              <a:spcAft>
                <a:spcPts val="0"/>
              </a:spcAft>
              <a:buClr>
                <a:schemeClr val="dk1"/>
              </a:buClr>
              <a:buSzPts val="1100"/>
              <a:buFont typeface="Arial"/>
              <a:buNone/>
            </a:pPr>
            <a:r>
              <a:rPr lang="en-US" sz="1200">
                <a:solidFill>
                  <a:schemeClr val="dk1"/>
                </a:solidFill>
                <a:latin typeface="Noto Sans SC"/>
                <a:ea typeface="Noto Sans SC"/>
                <a:cs typeface="Noto Sans SC"/>
                <a:sym typeface="Noto Sans SC"/>
              </a:rPr>
              <a:t>组件Feign DTO：调用外部服务的数据传输对象，将Java对象序列化为json</a:t>
            </a:r>
            <a:endParaRPr sz="1200">
              <a:solidFill>
                <a:schemeClr val="dk1"/>
              </a:solidFill>
              <a:latin typeface="Noto Sans SC"/>
              <a:ea typeface="Noto Sans SC"/>
              <a:cs typeface="Noto Sans SC"/>
              <a:sym typeface="Noto Sans SC"/>
            </a:endParaRPr>
          </a:p>
          <a:p>
            <a:pPr indent="0" lvl="0" marL="0" rtl="0" algn="l">
              <a:lnSpc>
                <a:spcPct val="115000"/>
              </a:lnSpc>
              <a:spcBef>
                <a:spcPts val="0"/>
              </a:spcBef>
              <a:spcAft>
                <a:spcPts val="0"/>
              </a:spcAft>
              <a:buNone/>
            </a:pPr>
            <a:r>
              <a:t/>
            </a:r>
            <a:endParaRPr sz="1000">
              <a:latin typeface="Noto Sans SC"/>
              <a:ea typeface="Noto Sans SC"/>
              <a:cs typeface="Noto Sans SC"/>
              <a:sym typeface="Noto Sans SC"/>
            </a:endParaRPr>
          </a:p>
        </p:txBody>
      </p:sp>
      <p:pic>
        <p:nvPicPr>
          <p:cNvPr id="330" name="Google Shape;330;p44"/>
          <p:cNvPicPr preferRelativeResize="0"/>
          <p:nvPr/>
        </p:nvPicPr>
        <p:blipFill>
          <a:blip r:embed="rId3">
            <a:alphaModFix/>
          </a:blip>
          <a:stretch>
            <a:fillRect/>
          </a:stretch>
        </p:blipFill>
        <p:spPr>
          <a:xfrm>
            <a:off x="152400" y="827225"/>
            <a:ext cx="4359601" cy="41638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45"/>
          <p:cNvSpPr/>
          <p:nvPr/>
        </p:nvSpPr>
        <p:spPr>
          <a:xfrm>
            <a:off x="5559700" y="1173025"/>
            <a:ext cx="3210300" cy="3282300"/>
          </a:xfrm>
          <a:prstGeom prst="roundRect">
            <a:avLst>
              <a:gd fmla="val 1874" name="adj"/>
            </a:avLst>
          </a:prstGeom>
          <a:noFill/>
          <a:ln cap="flat" cmpd="sng" w="9525">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200">
              <a:solidFill>
                <a:schemeClr val="dk1"/>
              </a:solidFill>
              <a:latin typeface="Noto Sans SC"/>
              <a:ea typeface="Noto Sans SC"/>
              <a:cs typeface="Noto Sans SC"/>
              <a:sym typeface="Noto Sans SC"/>
            </a:endParaRPr>
          </a:p>
        </p:txBody>
      </p:sp>
      <p:sp>
        <p:nvSpPr>
          <p:cNvPr id="336" name="Google Shape;336;p45"/>
          <p:cNvSpPr txBox="1"/>
          <p:nvPr>
            <p:ph type="title"/>
          </p:nvPr>
        </p:nvSpPr>
        <p:spPr>
          <a:xfrm>
            <a:off x="369000" y="365700"/>
            <a:ext cx="8406000" cy="57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应对进程间分区 - 保证业务准确性</a:t>
            </a:r>
            <a:endParaRPr/>
          </a:p>
        </p:txBody>
      </p:sp>
      <p:sp>
        <p:nvSpPr>
          <p:cNvPr id="337" name="Google Shape;337;p45"/>
          <p:cNvSpPr txBox="1"/>
          <p:nvPr>
            <p:ph idx="1" type="body"/>
          </p:nvPr>
        </p:nvSpPr>
        <p:spPr>
          <a:xfrm>
            <a:off x="309275" y="1249225"/>
            <a:ext cx="5026500" cy="3416400"/>
          </a:xfrm>
          <a:prstGeom prst="rect">
            <a:avLst/>
          </a:prstGeom>
        </p:spPr>
        <p:txBody>
          <a:bodyPr anchorCtr="0" anchor="t" bIns="0" lIns="0" spcFirstLastPara="1" rIns="0" wrap="square" tIns="0">
            <a:noAutofit/>
          </a:bodyPr>
          <a:lstStyle/>
          <a:p>
            <a:pPr indent="0" lvl="0" marL="0" rtl="0" algn="l">
              <a:lnSpc>
                <a:spcPct val="95000"/>
              </a:lnSpc>
              <a:spcBef>
                <a:spcPts val="0"/>
              </a:spcBef>
              <a:spcAft>
                <a:spcPts val="0"/>
              </a:spcAft>
              <a:buClr>
                <a:schemeClr val="dk1"/>
              </a:buClr>
              <a:buSzPts val="605"/>
              <a:buFont typeface="Arial"/>
              <a:buNone/>
            </a:pPr>
            <a:r>
              <a:rPr lang="en-US" sz="1200"/>
              <a:t>正常情况下，该进程调用【</a:t>
            </a:r>
            <a:r>
              <a:rPr lang="en-US" sz="1200"/>
              <a:t>进程</a:t>
            </a:r>
            <a:r>
              <a:rPr lang="en-US" sz="1200"/>
              <a:t>X】完成 【某业务</a:t>
            </a:r>
            <a:r>
              <a:rPr lang="en-US" sz="1200"/>
              <a:t>能力</a:t>
            </a:r>
            <a:r>
              <a:rPr lang="en-US" sz="1200"/>
              <a:t>】</a:t>
            </a:r>
            <a:endParaRPr sz="1200"/>
          </a:p>
          <a:p>
            <a:pPr indent="0" lvl="0" marL="0" rtl="0" algn="l">
              <a:lnSpc>
                <a:spcPct val="95000"/>
              </a:lnSpc>
              <a:spcBef>
                <a:spcPts val="1200"/>
              </a:spcBef>
              <a:spcAft>
                <a:spcPts val="0"/>
              </a:spcAft>
              <a:buClr>
                <a:schemeClr val="dk1"/>
              </a:buClr>
              <a:buSzPts val="605"/>
              <a:buFont typeface="Arial"/>
              <a:buNone/>
            </a:pPr>
            <a:r>
              <a:rPr lang="en-US" sz="1200"/>
              <a:t>当分区异常发生时，</a:t>
            </a:r>
            <a:r>
              <a:rPr lang="en-US" sz="1200"/>
              <a:t>该进程</a:t>
            </a:r>
            <a:r>
              <a:rPr lang="en-US" sz="1200"/>
              <a:t>调用【</a:t>
            </a:r>
            <a:r>
              <a:rPr lang="en-US" sz="1200"/>
              <a:t>进程</a:t>
            </a:r>
            <a:r>
              <a:rPr lang="en-US" sz="1200"/>
              <a:t>X】会</a:t>
            </a:r>
            <a:r>
              <a:rPr lang="en-US" sz="1200"/>
              <a:t>导致【该业务能力】失败</a:t>
            </a:r>
            <a:endParaRPr sz="1200"/>
          </a:p>
          <a:p>
            <a:pPr indent="0" lvl="0" marL="0" rtl="0" algn="l">
              <a:lnSpc>
                <a:spcPct val="95000"/>
              </a:lnSpc>
              <a:spcBef>
                <a:spcPts val="1200"/>
              </a:spcBef>
              <a:spcAft>
                <a:spcPts val="0"/>
              </a:spcAft>
              <a:buClr>
                <a:schemeClr val="dk1"/>
              </a:buClr>
              <a:buSzPts val="605"/>
              <a:buFont typeface="Arial"/>
              <a:buNone/>
            </a:pPr>
            <a:r>
              <a:rPr lang="en-US" sz="1200"/>
              <a:t>在此</a:t>
            </a:r>
            <a:r>
              <a:rPr lang="en-US" sz="1200"/>
              <a:t>失败场景下，</a:t>
            </a:r>
            <a:r>
              <a:rPr lang="en-US" sz="1200"/>
              <a:t>业务方</a:t>
            </a:r>
            <a:r>
              <a:rPr lang="en-US" sz="1200"/>
              <a:t>基于【某业务目标】，需确保【某业务数据】在进程间的准确性，且【后续业务能力】不可用。</a:t>
            </a:r>
            <a:endParaRPr sz="1200"/>
          </a:p>
          <a:p>
            <a:pPr indent="0" lvl="0" marL="0" rtl="0" algn="l">
              <a:lnSpc>
                <a:spcPct val="95000"/>
              </a:lnSpc>
              <a:spcBef>
                <a:spcPts val="1200"/>
              </a:spcBef>
              <a:spcAft>
                <a:spcPts val="0"/>
              </a:spcAft>
              <a:buClr>
                <a:schemeClr val="dk1"/>
              </a:buClr>
              <a:buSzPts val="605"/>
              <a:buFont typeface="Arial"/>
              <a:buNone/>
            </a:pPr>
            <a:r>
              <a:rPr lang="en-US" sz="1200"/>
              <a:t>为</a:t>
            </a:r>
            <a:r>
              <a:rPr lang="en-US" sz="1200"/>
              <a:t>实现如上业务准确性的诉求，</a:t>
            </a:r>
            <a:r>
              <a:rPr lang="en-US" sz="1200"/>
              <a:t>在</a:t>
            </a:r>
            <a:r>
              <a:rPr lang="en-US" sz="1200"/>
              <a:t>设计</a:t>
            </a:r>
            <a:r>
              <a:rPr lang="en-US" sz="1200"/>
              <a:t>上</a:t>
            </a:r>
            <a:r>
              <a:rPr lang="en-US" sz="1200"/>
              <a:t>(架构，交互方式等)</a:t>
            </a:r>
            <a:r>
              <a:rPr lang="en-US" sz="1200"/>
              <a:t>采用了以下应对方案</a:t>
            </a:r>
            <a:r>
              <a:rPr lang="en-US" sz="1200"/>
              <a:t>，如右图</a:t>
            </a:r>
            <a:r>
              <a:rPr lang="en-US" sz="1200"/>
              <a:t>：</a:t>
            </a:r>
            <a:endParaRPr sz="1200"/>
          </a:p>
          <a:p>
            <a:pPr indent="0" lvl="0" marL="0" rtl="0" algn="l">
              <a:lnSpc>
                <a:spcPct val="95000"/>
              </a:lnSpc>
              <a:spcBef>
                <a:spcPts val="1200"/>
              </a:spcBef>
              <a:spcAft>
                <a:spcPts val="0"/>
              </a:spcAft>
              <a:buClr>
                <a:schemeClr val="dk1"/>
              </a:buClr>
              <a:buSzPts val="605"/>
              <a:buFont typeface="Arial"/>
              <a:buNone/>
            </a:pPr>
            <a:r>
              <a:rPr lang="en-US" sz="1000"/>
              <a:t>应对方案需要考虑以下场景：</a:t>
            </a:r>
            <a:endParaRPr sz="1000"/>
          </a:p>
          <a:p>
            <a:pPr indent="-292100" lvl="0" marL="457200" rtl="0" algn="l">
              <a:lnSpc>
                <a:spcPct val="95000"/>
              </a:lnSpc>
              <a:spcBef>
                <a:spcPts val="1200"/>
              </a:spcBef>
              <a:spcAft>
                <a:spcPts val="0"/>
              </a:spcAft>
              <a:buSzPts val="1000"/>
              <a:buChar char="●"/>
            </a:pPr>
            <a:r>
              <a:rPr lang="en-US" sz="1000">
                <a:highlight>
                  <a:srgbClr val="FFFFFF"/>
                </a:highlight>
              </a:rPr>
              <a:t>【前端】用户体验设计</a:t>
            </a:r>
            <a:endParaRPr sz="1000">
              <a:highlight>
                <a:srgbClr val="FFFFFF"/>
              </a:highlight>
            </a:endParaRPr>
          </a:p>
          <a:p>
            <a:pPr indent="-292100" lvl="0" marL="457200" rtl="0" algn="l">
              <a:lnSpc>
                <a:spcPct val="95000"/>
              </a:lnSpc>
              <a:spcBef>
                <a:spcPts val="0"/>
              </a:spcBef>
              <a:spcAft>
                <a:spcPts val="0"/>
              </a:spcAft>
              <a:buSzPts val="1000"/>
              <a:buChar char="●"/>
            </a:pPr>
            <a:r>
              <a:rPr lang="en-US" sz="1000"/>
              <a:t>被调用方未处理</a:t>
            </a:r>
            <a:endParaRPr sz="1000"/>
          </a:p>
          <a:p>
            <a:pPr indent="-292100" lvl="0" marL="457200" rtl="0" algn="l">
              <a:lnSpc>
                <a:spcPct val="95000"/>
              </a:lnSpc>
              <a:spcBef>
                <a:spcPts val="0"/>
              </a:spcBef>
              <a:spcAft>
                <a:spcPts val="0"/>
              </a:spcAft>
              <a:buSzPts val="1000"/>
              <a:buChar char="●"/>
            </a:pPr>
            <a:r>
              <a:rPr lang="en-US" sz="1000"/>
              <a:t>被调用方已处理但返回时异常</a:t>
            </a:r>
            <a:endParaRPr sz="1000"/>
          </a:p>
          <a:p>
            <a:pPr indent="0" lvl="0" marL="0" rtl="0" algn="l">
              <a:lnSpc>
                <a:spcPct val="95000"/>
              </a:lnSpc>
              <a:spcBef>
                <a:spcPts val="1200"/>
              </a:spcBef>
              <a:spcAft>
                <a:spcPts val="0"/>
              </a:spcAft>
              <a:buSzPts val="605"/>
              <a:buNone/>
            </a:pPr>
            <a:r>
              <a:rPr lang="en-US" sz="1000"/>
              <a:t>并给出针对性的方案，包括</a:t>
            </a:r>
            <a:endParaRPr sz="1000"/>
          </a:p>
          <a:p>
            <a:pPr indent="-292100" lvl="0" marL="457200" rtl="0" algn="l">
              <a:lnSpc>
                <a:spcPct val="95000"/>
              </a:lnSpc>
              <a:spcBef>
                <a:spcPts val="1200"/>
              </a:spcBef>
              <a:spcAft>
                <a:spcPts val="0"/>
              </a:spcAft>
              <a:buSzPts val="1000"/>
              <a:buChar char="●"/>
            </a:pPr>
            <a:r>
              <a:rPr lang="en-US" sz="1000">
                <a:highlight>
                  <a:srgbClr val="FFFFFF"/>
                </a:highlight>
              </a:rPr>
              <a:t>缓存策略，包括如何处理缓存（更新或失效）</a:t>
            </a:r>
            <a:endParaRPr sz="1000">
              <a:highlight>
                <a:srgbClr val="FFFFFF"/>
              </a:highlight>
            </a:endParaRPr>
          </a:p>
          <a:p>
            <a:pPr indent="-292100" lvl="0" marL="457200" rtl="0" algn="l">
              <a:lnSpc>
                <a:spcPct val="80000"/>
              </a:lnSpc>
              <a:spcBef>
                <a:spcPts val="0"/>
              </a:spcBef>
              <a:spcAft>
                <a:spcPts val="0"/>
              </a:spcAft>
              <a:buSzPts val="1000"/>
              <a:buChar char="●"/>
            </a:pPr>
            <a:r>
              <a:rPr lang="en-US" sz="1000"/>
              <a:t>是否有重试、幂等、以及对应的策略</a:t>
            </a:r>
            <a:endParaRPr sz="1000"/>
          </a:p>
          <a:p>
            <a:pPr indent="0" lvl="0" marL="0" rtl="0" algn="l">
              <a:lnSpc>
                <a:spcPct val="95000"/>
              </a:lnSpc>
              <a:spcBef>
                <a:spcPts val="0"/>
              </a:spcBef>
              <a:spcAft>
                <a:spcPts val="1200"/>
              </a:spcAft>
              <a:buSzPts val="605"/>
              <a:buNone/>
            </a:pPr>
            <a:r>
              <a:t/>
            </a:r>
            <a:endParaRPr sz="1200"/>
          </a:p>
        </p:txBody>
      </p:sp>
      <p:sp>
        <p:nvSpPr>
          <p:cNvPr id="338" name="Google Shape;338;p4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US"/>
              <a:t>‹#›</a:t>
            </a:fld>
            <a:endParaRPr/>
          </a:p>
        </p:txBody>
      </p:sp>
      <p:sp>
        <p:nvSpPr>
          <p:cNvPr id="339" name="Google Shape;339;p45"/>
          <p:cNvSpPr txBox="1"/>
          <p:nvPr>
            <p:ph idx="2" type="subTitle"/>
          </p:nvPr>
        </p:nvSpPr>
        <p:spPr>
          <a:xfrm>
            <a:off x="374450" y="857600"/>
            <a:ext cx="8406000" cy="426600"/>
          </a:xfrm>
          <a:prstGeom prst="rect">
            <a:avLst/>
          </a:prstGeom>
        </p:spPr>
        <p:txBody>
          <a:bodyPr anchorCtr="0" anchor="t" bIns="0" lIns="0" spcFirstLastPara="1" rIns="0" wrap="square" tIns="0">
            <a:noAutofit/>
          </a:bodyPr>
          <a:lstStyle/>
          <a:p>
            <a:pPr indent="0" lvl="0" marL="0" rtl="0" algn="l">
              <a:spcBef>
                <a:spcPts val="0"/>
              </a:spcBef>
              <a:spcAft>
                <a:spcPts val="1200"/>
              </a:spcAft>
              <a:buNone/>
            </a:pPr>
            <a:r>
              <a:rPr lang="en-US"/>
              <a:t>举例说明分区场景和采用CP的应对方案</a:t>
            </a:r>
            <a:endParaRPr/>
          </a:p>
        </p:txBody>
      </p:sp>
      <p:sp>
        <p:nvSpPr>
          <p:cNvPr id="340" name="Google Shape;340;p45"/>
          <p:cNvSpPr/>
          <p:nvPr/>
        </p:nvSpPr>
        <p:spPr>
          <a:xfrm>
            <a:off x="5727025" y="1722350"/>
            <a:ext cx="900300" cy="623700"/>
          </a:xfrm>
          <a:prstGeom prst="roundRect">
            <a:avLst>
              <a:gd fmla="val 8757" name="adj"/>
            </a:avLst>
          </a:pr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200">
                <a:solidFill>
                  <a:schemeClr val="lt1"/>
                </a:solidFill>
                <a:latin typeface="Noto Sans SC"/>
                <a:ea typeface="Noto Sans SC"/>
                <a:cs typeface="Noto Sans SC"/>
                <a:sym typeface="Noto Sans SC"/>
              </a:rPr>
              <a:t>该进程</a:t>
            </a:r>
            <a:endParaRPr sz="1200">
              <a:solidFill>
                <a:schemeClr val="lt1"/>
              </a:solidFill>
              <a:latin typeface="Noto Sans SC"/>
              <a:ea typeface="Noto Sans SC"/>
              <a:cs typeface="Noto Sans SC"/>
              <a:sym typeface="Noto Sans SC"/>
            </a:endParaRPr>
          </a:p>
        </p:txBody>
      </p:sp>
      <p:sp>
        <p:nvSpPr>
          <p:cNvPr id="341" name="Google Shape;341;p45"/>
          <p:cNvSpPr/>
          <p:nvPr/>
        </p:nvSpPr>
        <p:spPr>
          <a:xfrm>
            <a:off x="7702300" y="1747850"/>
            <a:ext cx="900300" cy="572700"/>
          </a:xfrm>
          <a:prstGeom prst="roundRect">
            <a:avLst>
              <a:gd fmla="val 8757" name="adj"/>
            </a:avLst>
          </a:pr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200">
                <a:solidFill>
                  <a:schemeClr val="lt1"/>
                </a:solidFill>
                <a:latin typeface="Noto Sans SC"/>
                <a:ea typeface="Noto Sans SC"/>
                <a:cs typeface="Noto Sans SC"/>
                <a:sym typeface="Noto Sans SC"/>
              </a:rPr>
              <a:t>进程</a:t>
            </a:r>
            <a:r>
              <a:rPr lang="en-US" sz="1200">
                <a:solidFill>
                  <a:schemeClr val="lt1"/>
                </a:solidFill>
                <a:latin typeface="Noto Sans SC"/>
                <a:ea typeface="Noto Sans SC"/>
                <a:cs typeface="Noto Sans SC"/>
                <a:sym typeface="Noto Sans SC"/>
              </a:rPr>
              <a:t>X</a:t>
            </a:r>
            <a:endParaRPr sz="1200">
              <a:solidFill>
                <a:schemeClr val="lt1"/>
              </a:solidFill>
              <a:latin typeface="Noto Sans SC"/>
              <a:ea typeface="Noto Sans SC"/>
              <a:cs typeface="Noto Sans SC"/>
              <a:sym typeface="Noto Sans SC"/>
            </a:endParaRPr>
          </a:p>
        </p:txBody>
      </p:sp>
      <p:sp>
        <p:nvSpPr>
          <p:cNvPr id="342" name="Google Shape;342;p45"/>
          <p:cNvSpPr txBox="1"/>
          <p:nvPr/>
        </p:nvSpPr>
        <p:spPr>
          <a:xfrm>
            <a:off x="5640800" y="1249225"/>
            <a:ext cx="26616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200">
                <a:solidFill>
                  <a:schemeClr val="dk1"/>
                </a:solidFill>
                <a:latin typeface="Noto Sans SC"/>
                <a:ea typeface="Noto Sans SC"/>
                <a:cs typeface="Noto Sans SC"/>
                <a:sym typeface="Noto Sans SC"/>
              </a:rPr>
              <a:t>进程与依赖进程的</a:t>
            </a:r>
            <a:r>
              <a:rPr lang="en-US" sz="1200">
                <a:solidFill>
                  <a:schemeClr val="dk1"/>
                </a:solidFill>
                <a:latin typeface="Noto Sans SC"/>
                <a:ea typeface="Noto Sans SC"/>
                <a:cs typeface="Noto Sans SC"/>
                <a:sym typeface="Noto Sans SC"/>
              </a:rPr>
              <a:t>交互关系</a:t>
            </a:r>
            <a:endParaRPr sz="1200">
              <a:solidFill>
                <a:schemeClr val="dk1"/>
              </a:solidFill>
              <a:latin typeface="Noto Sans SC"/>
              <a:ea typeface="Noto Sans SC"/>
              <a:cs typeface="Noto Sans SC"/>
              <a:sym typeface="Noto Sans SC"/>
            </a:endParaRPr>
          </a:p>
        </p:txBody>
      </p:sp>
      <p:cxnSp>
        <p:nvCxnSpPr>
          <p:cNvPr id="343" name="Google Shape;343;p45"/>
          <p:cNvCxnSpPr/>
          <p:nvPr/>
        </p:nvCxnSpPr>
        <p:spPr>
          <a:xfrm>
            <a:off x="6627400" y="2034200"/>
            <a:ext cx="1074900" cy="0"/>
          </a:xfrm>
          <a:prstGeom prst="straightConnector1">
            <a:avLst/>
          </a:prstGeom>
          <a:noFill/>
          <a:ln cap="flat" cmpd="sng" w="9525">
            <a:solidFill>
              <a:schemeClr val="dk2"/>
            </a:solidFill>
            <a:prstDash val="solid"/>
            <a:round/>
            <a:headEnd len="med" w="med" type="none"/>
            <a:tailEnd len="med" w="med" type="triangle"/>
          </a:ln>
        </p:spPr>
      </p:cxnSp>
      <p:sp>
        <p:nvSpPr>
          <p:cNvPr id="344" name="Google Shape;344;p45"/>
          <p:cNvSpPr txBox="1"/>
          <p:nvPr/>
        </p:nvSpPr>
        <p:spPr>
          <a:xfrm>
            <a:off x="6861197" y="1929350"/>
            <a:ext cx="548700" cy="307800"/>
          </a:xfrm>
          <a:prstGeom prst="rect">
            <a:avLst/>
          </a:prstGeom>
          <a:solidFill>
            <a:srgbClr val="FFFFFF"/>
          </a:solidFill>
          <a:ln cap="flat" cmpd="sng" w="50800">
            <a:solidFill>
              <a:srgbClr val="FFFFFF"/>
            </a:solidFill>
            <a:prstDash val="solid"/>
            <a:round/>
            <a:headEnd len="sm" w="sm" type="none"/>
            <a:tailEnd len="sm" w="sm" type="none"/>
          </a:ln>
        </p:spPr>
        <p:txBody>
          <a:bodyPr anchorCtr="0" anchor="ctr" bIns="0" lIns="0" spcFirstLastPara="1" rIns="0" wrap="square" tIns="0">
            <a:spAutoFit/>
          </a:bodyPr>
          <a:lstStyle/>
          <a:p>
            <a:pPr indent="0" lvl="0" marL="0" marR="0" rtl="0" algn="ctr">
              <a:lnSpc>
                <a:spcPct val="100000"/>
              </a:lnSpc>
              <a:spcBef>
                <a:spcPts val="0"/>
              </a:spcBef>
              <a:spcAft>
                <a:spcPts val="0"/>
              </a:spcAft>
              <a:buClr>
                <a:srgbClr val="5E5E5E"/>
              </a:buClr>
              <a:buSzPts val="1200"/>
              <a:buFont typeface="Open Sans"/>
              <a:buNone/>
            </a:pPr>
            <a:r>
              <a:rPr lang="en-US" sz="1000">
                <a:solidFill>
                  <a:srgbClr val="5E5E5E"/>
                </a:solidFill>
                <a:latin typeface="Noto Sans SC"/>
                <a:ea typeface="Noto Sans SC"/>
                <a:cs typeface="Noto Sans SC"/>
                <a:sym typeface="Noto Sans SC"/>
              </a:rPr>
              <a:t>调用</a:t>
            </a:r>
            <a:endParaRPr sz="1000">
              <a:solidFill>
                <a:srgbClr val="5E5E5E"/>
              </a:solidFill>
              <a:latin typeface="Noto Sans SC"/>
              <a:ea typeface="Noto Sans SC"/>
              <a:cs typeface="Noto Sans SC"/>
              <a:sym typeface="Noto Sans SC"/>
            </a:endParaRPr>
          </a:p>
          <a:p>
            <a:pPr indent="0" lvl="0" marL="0" marR="0" rtl="0" algn="ctr">
              <a:lnSpc>
                <a:spcPct val="100000"/>
              </a:lnSpc>
              <a:spcBef>
                <a:spcPts val="0"/>
              </a:spcBef>
              <a:spcAft>
                <a:spcPts val="0"/>
              </a:spcAft>
              <a:buClr>
                <a:srgbClr val="5E5E5E"/>
              </a:buClr>
              <a:buSzPts val="1200"/>
              <a:buFont typeface="Open Sans"/>
              <a:buNone/>
            </a:pPr>
            <a:r>
              <a:t/>
            </a:r>
            <a:endParaRPr sz="1000">
              <a:solidFill>
                <a:srgbClr val="5E5E5E"/>
              </a:solidFill>
              <a:latin typeface="Noto Sans SC"/>
              <a:ea typeface="Noto Sans SC"/>
              <a:cs typeface="Noto Sans SC"/>
              <a:sym typeface="Noto Sans SC"/>
            </a:endParaRPr>
          </a:p>
        </p:txBody>
      </p:sp>
      <p:sp>
        <p:nvSpPr>
          <p:cNvPr id="345" name="Google Shape;345;p45"/>
          <p:cNvSpPr txBox="1"/>
          <p:nvPr/>
        </p:nvSpPr>
        <p:spPr>
          <a:xfrm>
            <a:off x="5640800" y="2882300"/>
            <a:ext cx="26616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200">
                <a:solidFill>
                  <a:schemeClr val="dk1"/>
                </a:solidFill>
                <a:latin typeface="Noto Sans SC"/>
                <a:ea typeface="Noto Sans SC"/>
                <a:cs typeface="Noto Sans SC"/>
                <a:sym typeface="Noto Sans SC"/>
              </a:rPr>
              <a:t>应对方案</a:t>
            </a:r>
            <a:endParaRPr sz="1200">
              <a:solidFill>
                <a:schemeClr val="dk1"/>
              </a:solidFill>
              <a:latin typeface="Noto Sans SC"/>
              <a:ea typeface="Noto Sans SC"/>
              <a:cs typeface="Noto Sans SC"/>
              <a:sym typeface="Noto Sans SC"/>
            </a:endParaRPr>
          </a:p>
        </p:txBody>
      </p:sp>
      <p:sp>
        <p:nvSpPr>
          <p:cNvPr id="346" name="Google Shape;346;p45"/>
          <p:cNvSpPr txBox="1"/>
          <p:nvPr/>
        </p:nvSpPr>
        <p:spPr>
          <a:xfrm>
            <a:off x="5640800" y="3393650"/>
            <a:ext cx="32103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200">
                <a:solidFill>
                  <a:schemeClr val="accent1"/>
                </a:solidFill>
                <a:latin typeface="Noto Sans SC"/>
                <a:ea typeface="Noto Sans SC"/>
                <a:cs typeface="Noto Sans SC"/>
                <a:sym typeface="Noto Sans SC"/>
              </a:rPr>
              <a:t>【如有新增进程内组件或进程，在此添加，并说明与现有进程的调用关系】</a:t>
            </a:r>
            <a:endParaRPr sz="1200">
              <a:solidFill>
                <a:schemeClr val="accent1"/>
              </a:solidFill>
              <a:latin typeface="Noto Sans SC"/>
              <a:ea typeface="Noto Sans SC"/>
              <a:cs typeface="Noto Sans SC"/>
              <a:sym typeface="Noto Sans SC"/>
            </a:endParaRPr>
          </a:p>
          <a:p>
            <a:pPr indent="0" lvl="0" marL="0" rtl="0" algn="l">
              <a:spcBef>
                <a:spcPts val="0"/>
              </a:spcBef>
              <a:spcAft>
                <a:spcPts val="0"/>
              </a:spcAft>
              <a:buNone/>
            </a:pPr>
            <a:r>
              <a:t/>
            </a:r>
            <a:endParaRPr sz="1200">
              <a:solidFill>
                <a:schemeClr val="accent1"/>
              </a:solidFill>
              <a:latin typeface="Noto Sans SC"/>
              <a:ea typeface="Noto Sans SC"/>
              <a:cs typeface="Noto Sans SC"/>
              <a:sym typeface="Noto Sans SC"/>
            </a:endParaRPr>
          </a:p>
        </p:txBody>
      </p:sp>
      <p:sp>
        <p:nvSpPr>
          <p:cNvPr id="347" name="Google Shape;347;p45"/>
          <p:cNvSpPr txBox="1"/>
          <p:nvPr/>
        </p:nvSpPr>
        <p:spPr>
          <a:xfrm>
            <a:off x="6075550" y="2416775"/>
            <a:ext cx="26079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200">
                <a:solidFill>
                  <a:schemeClr val="accent1"/>
                </a:solidFill>
                <a:latin typeface="Noto Sans SC"/>
                <a:ea typeface="Noto Sans SC"/>
                <a:cs typeface="Noto Sans SC"/>
                <a:sym typeface="Noto Sans SC"/>
              </a:rPr>
              <a:t>【</a:t>
            </a:r>
            <a:r>
              <a:rPr lang="en-US" sz="1200">
                <a:solidFill>
                  <a:schemeClr val="accent1"/>
                </a:solidFill>
                <a:latin typeface="Noto Sans SC"/>
                <a:ea typeface="Noto Sans SC"/>
                <a:cs typeface="Noto Sans SC"/>
                <a:sym typeface="Noto Sans SC"/>
              </a:rPr>
              <a:t>进程X来自于进程间架构</a:t>
            </a:r>
            <a:r>
              <a:rPr lang="en-US" sz="1200">
                <a:solidFill>
                  <a:schemeClr val="accent1"/>
                </a:solidFill>
                <a:latin typeface="Noto Sans SC"/>
                <a:ea typeface="Noto Sans SC"/>
                <a:cs typeface="Noto Sans SC"/>
                <a:sym typeface="Noto Sans SC"/>
              </a:rPr>
              <a:t>】</a:t>
            </a:r>
            <a:endParaRPr sz="1200">
              <a:solidFill>
                <a:schemeClr val="accent1"/>
              </a:solidFill>
              <a:latin typeface="Noto Sans SC"/>
              <a:ea typeface="Noto Sans SC"/>
              <a:cs typeface="Noto Sans SC"/>
              <a:sym typeface="Noto Sans SC"/>
            </a:endParaRPr>
          </a:p>
        </p:txBody>
      </p:sp>
      <p:sp>
        <p:nvSpPr>
          <p:cNvPr id="348" name="Google Shape;348;p45"/>
          <p:cNvSpPr/>
          <p:nvPr/>
        </p:nvSpPr>
        <p:spPr>
          <a:xfrm>
            <a:off x="7820525" y="80225"/>
            <a:ext cx="1243500" cy="471300"/>
          </a:xfrm>
          <a:prstGeom prst="roundRect">
            <a:avLst>
              <a:gd fmla="val 16667" name="adj"/>
            </a:avLst>
          </a:prstGeom>
          <a:noFill/>
          <a:ln cap="flat" cmpd="sng" w="38100">
            <a:solidFill>
              <a:srgbClr val="9E9E9E"/>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sz="1800">
                <a:solidFill>
                  <a:srgbClr val="9E9E9E"/>
                </a:solidFill>
                <a:latin typeface="Noto Sans SC"/>
                <a:ea typeface="Noto Sans SC"/>
                <a:cs typeface="Noto Sans SC"/>
                <a:sym typeface="Noto Sans SC"/>
              </a:rPr>
              <a:t>示例页</a:t>
            </a:r>
            <a:endParaRPr b="1" sz="1800">
              <a:solidFill>
                <a:srgbClr val="9E9E9E"/>
              </a:solidFill>
              <a:latin typeface="Noto Sans SC"/>
              <a:ea typeface="Noto Sans SC"/>
              <a:cs typeface="Noto Sans SC"/>
              <a:sym typeface="Noto Sans SC"/>
            </a:endParaRPr>
          </a:p>
        </p:txBody>
      </p:sp>
      <p:sp>
        <p:nvSpPr>
          <p:cNvPr id="349" name="Google Shape;349;p45"/>
          <p:cNvSpPr txBox="1"/>
          <p:nvPr/>
        </p:nvSpPr>
        <p:spPr>
          <a:xfrm>
            <a:off x="4044650" y="810050"/>
            <a:ext cx="41559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200">
                <a:solidFill>
                  <a:srgbClr val="F2617A"/>
                </a:solidFill>
                <a:latin typeface="Inter"/>
                <a:ea typeface="Inter"/>
                <a:cs typeface="Inter"/>
                <a:sym typeface="Inter"/>
              </a:rPr>
              <a:t>注意：【业务能力】必须来自架构设计的业务能力表</a:t>
            </a:r>
            <a:endParaRPr sz="1200">
              <a:solidFill>
                <a:srgbClr val="F2617A"/>
              </a:solidFill>
              <a:latin typeface="Inter"/>
              <a:ea typeface="Inter"/>
              <a:cs typeface="Inter"/>
              <a:sym typeface="Inte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53" name="Shape 353"/>
        <p:cNvGrpSpPr/>
        <p:nvPr/>
      </p:nvGrpSpPr>
      <p:grpSpPr>
        <a:xfrm>
          <a:off x="0" y="0"/>
          <a:ext cx="0" cy="0"/>
          <a:chOff x="0" y="0"/>
          <a:chExt cx="0" cy="0"/>
        </a:xfrm>
      </p:grpSpPr>
      <p:sp>
        <p:nvSpPr>
          <p:cNvPr id="354" name="Google Shape;354;p46"/>
          <p:cNvSpPr/>
          <p:nvPr/>
        </p:nvSpPr>
        <p:spPr>
          <a:xfrm>
            <a:off x="7820525" y="80225"/>
            <a:ext cx="1243500" cy="471300"/>
          </a:xfrm>
          <a:prstGeom prst="roundRect">
            <a:avLst>
              <a:gd fmla="val 16667" name="adj"/>
            </a:avLst>
          </a:prstGeom>
          <a:noFill/>
          <a:ln cap="flat" cmpd="sng" w="38100">
            <a:solidFill>
              <a:srgbClr val="9E9E9E"/>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sz="1800">
                <a:solidFill>
                  <a:srgbClr val="9E9E9E"/>
                </a:solidFill>
                <a:latin typeface="Noto Sans SC"/>
                <a:ea typeface="Noto Sans SC"/>
                <a:cs typeface="Noto Sans SC"/>
                <a:sym typeface="Noto Sans SC"/>
              </a:rPr>
              <a:t>示例</a:t>
            </a:r>
            <a:r>
              <a:rPr b="1" lang="en-US" sz="1800">
                <a:solidFill>
                  <a:srgbClr val="9E9E9E"/>
                </a:solidFill>
                <a:latin typeface="Noto Sans SC"/>
                <a:ea typeface="Noto Sans SC"/>
                <a:cs typeface="Noto Sans SC"/>
                <a:sym typeface="Noto Sans SC"/>
              </a:rPr>
              <a:t>页</a:t>
            </a:r>
            <a:endParaRPr b="1" sz="1800">
              <a:solidFill>
                <a:srgbClr val="9E9E9E"/>
              </a:solidFill>
              <a:latin typeface="Noto Sans SC"/>
              <a:ea typeface="Noto Sans SC"/>
              <a:cs typeface="Noto Sans SC"/>
              <a:sym typeface="Noto Sans SC"/>
            </a:endParaRPr>
          </a:p>
        </p:txBody>
      </p:sp>
      <p:sp>
        <p:nvSpPr>
          <p:cNvPr id="355" name="Google Shape;355;p46"/>
          <p:cNvSpPr txBox="1"/>
          <p:nvPr/>
        </p:nvSpPr>
        <p:spPr>
          <a:xfrm>
            <a:off x="540675" y="365700"/>
            <a:ext cx="6896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Inter"/>
                <a:ea typeface="Inter"/>
                <a:cs typeface="Inter"/>
                <a:sym typeface="Inter"/>
              </a:rPr>
              <a:t> 注意：“这是一个不规范的示例，红色的选框和文字标记了对应的问题和改进点。”</a:t>
            </a:r>
            <a:endParaRPr>
              <a:latin typeface="Inter"/>
              <a:ea typeface="Inter"/>
              <a:cs typeface="Inter"/>
              <a:sym typeface="Inter"/>
            </a:endParaRPr>
          </a:p>
        </p:txBody>
      </p:sp>
      <p:sp>
        <p:nvSpPr>
          <p:cNvPr id="356" name="Google Shape;356;p46"/>
          <p:cNvSpPr txBox="1"/>
          <p:nvPr/>
        </p:nvSpPr>
        <p:spPr>
          <a:xfrm>
            <a:off x="2883075" y="4062775"/>
            <a:ext cx="1179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Inter"/>
              <a:ea typeface="Inter"/>
              <a:cs typeface="Inter"/>
              <a:sym typeface="Inter"/>
            </a:endParaRPr>
          </a:p>
        </p:txBody>
      </p:sp>
      <p:pic>
        <p:nvPicPr>
          <p:cNvPr id="357" name="Google Shape;357;p46"/>
          <p:cNvPicPr preferRelativeResize="0"/>
          <p:nvPr/>
        </p:nvPicPr>
        <p:blipFill>
          <a:blip r:embed="rId3">
            <a:alphaModFix/>
          </a:blip>
          <a:stretch>
            <a:fillRect/>
          </a:stretch>
        </p:blipFill>
        <p:spPr>
          <a:xfrm>
            <a:off x="1037875" y="801300"/>
            <a:ext cx="7740134" cy="3900302"/>
          </a:xfrm>
          <a:prstGeom prst="rect">
            <a:avLst/>
          </a:prstGeom>
          <a:noFill/>
          <a:ln>
            <a:noFill/>
          </a:ln>
        </p:spPr>
      </p:pic>
      <p:sp>
        <p:nvSpPr>
          <p:cNvPr id="358" name="Google Shape;358;p46"/>
          <p:cNvSpPr/>
          <p:nvPr/>
        </p:nvSpPr>
        <p:spPr>
          <a:xfrm>
            <a:off x="2134225" y="1760750"/>
            <a:ext cx="548700" cy="2988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59" name="Google Shape;359;p46"/>
          <p:cNvCxnSpPr>
            <a:stCxn id="358" idx="1"/>
          </p:cNvCxnSpPr>
          <p:nvPr/>
        </p:nvCxnSpPr>
        <p:spPr>
          <a:xfrm rot="10800000">
            <a:off x="875125" y="1622150"/>
            <a:ext cx="1259100" cy="288000"/>
          </a:xfrm>
          <a:prstGeom prst="straightConnector1">
            <a:avLst/>
          </a:prstGeom>
          <a:noFill/>
          <a:ln cap="flat" cmpd="sng" w="19050">
            <a:solidFill>
              <a:srgbClr val="FF0000"/>
            </a:solidFill>
            <a:prstDash val="solid"/>
            <a:round/>
            <a:headEnd len="med" w="med" type="none"/>
            <a:tailEnd len="med" w="med" type="none"/>
          </a:ln>
        </p:spPr>
      </p:cxnSp>
      <p:sp>
        <p:nvSpPr>
          <p:cNvPr id="360" name="Google Shape;360;p46"/>
          <p:cNvSpPr txBox="1"/>
          <p:nvPr/>
        </p:nvSpPr>
        <p:spPr>
          <a:xfrm>
            <a:off x="-39525" y="1093125"/>
            <a:ext cx="11535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rgbClr val="F2617A"/>
                </a:solidFill>
                <a:latin typeface="Inter"/>
                <a:ea typeface="Inter"/>
                <a:cs typeface="Inter"/>
                <a:sym typeface="Inter"/>
              </a:rPr>
              <a:t>写清楚具体</a:t>
            </a:r>
            <a:endParaRPr>
              <a:solidFill>
                <a:srgbClr val="F2617A"/>
              </a:solidFill>
              <a:latin typeface="Inter"/>
              <a:ea typeface="Inter"/>
              <a:cs typeface="Inter"/>
              <a:sym typeface="Inter"/>
            </a:endParaRPr>
          </a:p>
          <a:p>
            <a:pPr indent="0" lvl="0" marL="0" rtl="0" algn="l">
              <a:spcBef>
                <a:spcPts val="0"/>
              </a:spcBef>
              <a:spcAft>
                <a:spcPts val="0"/>
              </a:spcAft>
              <a:buNone/>
            </a:pPr>
            <a:r>
              <a:rPr lang="en-US">
                <a:solidFill>
                  <a:srgbClr val="F2617A"/>
                </a:solidFill>
                <a:latin typeface="Inter"/>
                <a:ea typeface="Inter"/>
                <a:cs typeface="Inter"/>
                <a:sym typeface="Inter"/>
              </a:rPr>
              <a:t>进程名称</a:t>
            </a:r>
            <a:endParaRPr>
              <a:solidFill>
                <a:srgbClr val="F2617A"/>
              </a:solidFill>
              <a:latin typeface="Inter"/>
              <a:ea typeface="Inter"/>
              <a:cs typeface="Inter"/>
              <a:sym typeface="Inter"/>
            </a:endParaRPr>
          </a:p>
        </p:txBody>
      </p:sp>
      <p:sp>
        <p:nvSpPr>
          <p:cNvPr id="361" name="Google Shape;361;p46"/>
          <p:cNvSpPr/>
          <p:nvPr/>
        </p:nvSpPr>
        <p:spPr>
          <a:xfrm>
            <a:off x="1372225" y="2141750"/>
            <a:ext cx="334200" cy="2274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62" name="Google Shape;362;p46"/>
          <p:cNvCxnSpPr>
            <a:stCxn id="361" idx="1"/>
            <a:endCxn id="357" idx="1"/>
          </p:cNvCxnSpPr>
          <p:nvPr/>
        </p:nvCxnSpPr>
        <p:spPr>
          <a:xfrm flipH="1">
            <a:off x="1038025" y="2255450"/>
            <a:ext cx="334200" cy="495900"/>
          </a:xfrm>
          <a:prstGeom prst="straightConnector1">
            <a:avLst/>
          </a:prstGeom>
          <a:noFill/>
          <a:ln cap="flat" cmpd="sng" w="19050">
            <a:solidFill>
              <a:srgbClr val="FF0000"/>
            </a:solidFill>
            <a:prstDash val="solid"/>
            <a:round/>
            <a:headEnd len="med" w="med" type="none"/>
            <a:tailEnd len="med" w="med" type="none"/>
          </a:ln>
        </p:spPr>
      </p:cxnSp>
      <p:sp>
        <p:nvSpPr>
          <p:cNvPr id="363" name="Google Shape;363;p46"/>
          <p:cNvSpPr txBox="1"/>
          <p:nvPr/>
        </p:nvSpPr>
        <p:spPr>
          <a:xfrm>
            <a:off x="64025" y="2215050"/>
            <a:ext cx="9741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000">
                <a:solidFill>
                  <a:srgbClr val="F2617A"/>
                </a:solidFill>
                <a:latin typeface="Inter"/>
                <a:ea typeface="Inter"/>
                <a:cs typeface="Inter"/>
                <a:sym typeface="Inter"/>
              </a:rPr>
              <a:t>分区有可能是在响应时，即请求已经处理完成时，发生断网，这种情况时如何应对</a:t>
            </a:r>
            <a:endParaRPr sz="1000">
              <a:solidFill>
                <a:srgbClr val="F2617A"/>
              </a:solidFill>
              <a:latin typeface="Inter"/>
              <a:ea typeface="Inter"/>
              <a:cs typeface="Inter"/>
              <a:sym typeface="Inter"/>
            </a:endParaRPr>
          </a:p>
        </p:txBody>
      </p:sp>
      <p:sp>
        <p:nvSpPr>
          <p:cNvPr id="364" name="Google Shape;364;p46"/>
          <p:cNvSpPr/>
          <p:nvPr/>
        </p:nvSpPr>
        <p:spPr>
          <a:xfrm>
            <a:off x="1215150" y="4268325"/>
            <a:ext cx="1314000" cy="2274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65" name="Google Shape;365;p46"/>
          <p:cNvCxnSpPr>
            <a:stCxn id="364" idx="1"/>
          </p:cNvCxnSpPr>
          <p:nvPr/>
        </p:nvCxnSpPr>
        <p:spPr>
          <a:xfrm rot="10800000">
            <a:off x="981750" y="4321725"/>
            <a:ext cx="233400" cy="60300"/>
          </a:xfrm>
          <a:prstGeom prst="straightConnector1">
            <a:avLst/>
          </a:prstGeom>
          <a:noFill/>
          <a:ln cap="flat" cmpd="sng" w="19050">
            <a:solidFill>
              <a:srgbClr val="FF0000"/>
            </a:solidFill>
            <a:prstDash val="solid"/>
            <a:round/>
            <a:headEnd len="med" w="med" type="none"/>
            <a:tailEnd len="med" w="med" type="none"/>
          </a:ln>
        </p:spPr>
      </p:cxnSp>
      <p:sp>
        <p:nvSpPr>
          <p:cNvPr id="366" name="Google Shape;366;p46"/>
          <p:cNvSpPr txBox="1"/>
          <p:nvPr/>
        </p:nvSpPr>
        <p:spPr>
          <a:xfrm>
            <a:off x="0" y="3932950"/>
            <a:ext cx="9741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000">
                <a:solidFill>
                  <a:srgbClr val="F2617A"/>
                </a:solidFill>
                <a:latin typeface="Inter"/>
                <a:ea typeface="Inter"/>
                <a:cs typeface="Inter"/>
                <a:sym typeface="Inter"/>
              </a:rPr>
              <a:t>描述过于简单，基本没有看到方案的变化</a:t>
            </a:r>
            <a:endParaRPr sz="1000">
              <a:solidFill>
                <a:srgbClr val="F2617A"/>
              </a:solidFill>
              <a:latin typeface="Inter"/>
              <a:ea typeface="Inter"/>
              <a:cs typeface="Inter"/>
              <a:sym typeface="Inter"/>
            </a:endParaRPr>
          </a:p>
        </p:txBody>
      </p:sp>
      <p:sp>
        <p:nvSpPr>
          <p:cNvPr id="367" name="Google Shape;367;p46"/>
          <p:cNvSpPr/>
          <p:nvPr/>
        </p:nvSpPr>
        <p:spPr>
          <a:xfrm>
            <a:off x="2082525" y="2798700"/>
            <a:ext cx="2388600" cy="2274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68" name="Google Shape;368;p46"/>
          <p:cNvCxnSpPr/>
          <p:nvPr/>
        </p:nvCxnSpPr>
        <p:spPr>
          <a:xfrm rot="10800000">
            <a:off x="4471175" y="2946575"/>
            <a:ext cx="277500" cy="137400"/>
          </a:xfrm>
          <a:prstGeom prst="straightConnector1">
            <a:avLst/>
          </a:prstGeom>
          <a:noFill/>
          <a:ln cap="flat" cmpd="sng" w="19050">
            <a:solidFill>
              <a:srgbClr val="FF0000"/>
            </a:solidFill>
            <a:prstDash val="solid"/>
            <a:round/>
            <a:headEnd len="med" w="med" type="none"/>
            <a:tailEnd len="med" w="med" type="none"/>
          </a:ln>
        </p:spPr>
      </p:cxnSp>
      <p:sp>
        <p:nvSpPr>
          <p:cNvPr id="369" name="Google Shape;369;p46"/>
          <p:cNvSpPr txBox="1"/>
          <p:nvPr/>
        </p:nvSpPr>
        <p:spPr>
          <a:xfrm>
            <a:off x="4748675" y="2135850"/>
            <a:ext cx="974100" cy="172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000">
                <a:solidFill>
                  <a:srgbClr val="F2617A"/>
                </a:solidFill>
                <a:latin typeface="Inter"/>
                <a:ea typeface="Inter"/>
                <a:cs typeface="Inter"/>
                <a:sym typeface="Inter"/>
              </a:rPr>
              <a:t>业务方这样做的原因是什么，从业务角度而非UI角度来思考，如阻塞后续流程发生，以避免未支付的推广发生而导致财务风险</a:t>
            </a:r>
            <a:endParaRPr sz="1000">
              <a:solidFill>
                <a:srgbClr val="F2617A"/>
              </a:solidFill>
              <a:latin typeface="Inter"/>
              <a:ea typeface="Inter"/>
              <a:cs typeface="Inter"/>
              <a:sym typeface="Inter"/>
            </a:endParaRPr>
          </a:p>
        </p:txBody>
      </p:sp>
      <p:sp>
        <p:nvSpPr>
          <p:cNvPr id="370" name="Google Shape;370;p46"/>
          <p:cNvSpPr/>
          <p:nvPr/>
        </p:nvSpPr>
        <p:spPr>
          <a:xfrm>
            <a:off x="4430225" y="1793100"/>
            <a:ext cx="756000" cy="2988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71" name="Google Shape;371;p46"/>
          <p:cNvCxnSpPr/>
          <p:nvPr/>
        </p:nvCxnSpPr>
        <p:spPr>
          <a:xfrm flipH="1" rot="10800000">
            <a:off x="5186225" y="1398075"/>
            <a:ext cx="1013700" cy="486000"/>
          </a:xfrm>
          <a:prstGeom prst="straightConnector1">
            <a:avLst/>
          </a:prstGeom>
          <a:noFill/>
          <a:ln cap="flat" cmpd="sng" w="19050">
            <a:solidFill>
              <a:srgbClr val="FF0000"/>
            </a:solidFill>
            <a:prstDash val="solid"/>
            <a:round/>
            <a:headEnd len="med" w="med" type="none"/>
            <a:tailEnd len="med" w="med" type="none"/>
          </a:ln>
        </p:spPr>
      </p:cxnSp>
      <p:sp>
        <p:nvSpPr>
          <p:cNvPr id="372" name="Google Shape;372;p46"/>
          <p:cNvSpPr txBox="1"/>
          <p:nvPr/>
        </p:nvSpPr>
        <p:spPr>
          <a:xfrm>
            <a:off x="6199925" y="938400"/>
            <a:ext cx="24972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200">
                <a:solidFill>
                  <a:srgbClr val="F2617A"/>
                </a:solidFill>
                <a:latin typeface="Inter"/>
                <a:ea typeface="Inter"/>
                <a:cs typeface="Inter"/>
                <a:sym typeface="Inter"/>
              </a:rPr>
              <a:t>必须来自业务</a:t>
            </a:r>
            <a:r>
              <a:rPr lang="en-US" sz="1200">
                <a:solidFill>
                  <a:srgbClr val="F2617A"/>
                </a:solidFill>
                <a:latin typeface="Inter"/>
                <a:ea typeface="Inter"/>
                <a:cs typeface="Inter"/>
                <a:sym typeface="Inter"/>
              </a:rPr>
              <a:t>能力服务表</a:t>
            </a:r>
            <a:endParaRPr sz="1200">
              <a:solidFill>
                <a:srgbClr val="F2617A"/>
              </a:solidFill>
              <a:latin typeface="Inter"/>
              <a:ea typeface="Inter"/>
              <a:cs typeface="Inter"/>
              <a:sym typeface="Inter"/>
            </a:endParaRPr>
          </a:p>
        </p:txBody>
      </p:sp>
      <p:sp>
        <p:nvSpPr>
          <p:cNvPr id="373" name="Google Shape;373;p46"/>
          <p:cNvSpPr txBox="1"/>
          <p:nvPr/>
        </p:nvSpPr>
        <p:spPr>
          <a:xfrm>
            <a:off x="2478150" y="4268325"/>
            <a:ext cx="3795600" cy="815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000">
                <a:solidFill>
                  <a:srgbClr val="F2617A"/>
                </a:solidFill>
                <a:latin typeface="Inter"/>
                <a:ea typeface="Inter"/>
                <a:cs typeface="Inter"/>
                <a:sym typeface="Inter"/>
              </a:rPr>
              <a:t>方案这里需要陈述分区的几种场景的应对方案：网络断开、对方未处理、对方已处理但返回时断开，是否有重试、幂等、缓存等策略。</a:t>
            </a:r>
            <a:endParaRPr sz="1000">
              <a:solidFill>
                <a:srgbClr val="F2617A"/>
              </a:solidFill>
              <a:latin typeface="Inter"/>
              <a:ea typeface="Inter"/>
              <a:cs typeface="Inter"/>
              <a:sym typeface="Inter"/>
            </a:endParaRPr>
          </a:p>
          <a:p>
            <a:pPr indent="0" lvl="0" marL="0" rtl="0" algn="l">
              <a:spcBef>
                <a:spcPts val="0"/>
              </a:spcBef>
              <a:spcAft>
                <a:spcPts val="0"/>
              </a:spcAft>
              <a:buNone/>
            </a:pPr>
            <a:r>
              <a:rPr lang="en-US" sz="1000">
                <a:solidFill>
                  <a:srgbClr val="F2617A"/>
                </a:solidFill>
                <a:latin typeface="Inter"/>
                <a:ea typeface="Inter"/>
                <a:cs typeface="Inter"/>
                <a:sym typeface="Inter"/>
              </a:rPr>
              <a:t>前端</a:t>
            </a:r>
            <a:r>
              <a:rPr lang="en-US" sz="1100">
                <a:solidFill>
                  <a:srgbClr val="F2617A"/>
                </a:solidFill>
                <a:latin typeface="Noto Serif SC"/>
                <a:ea typeface="Noto Serif SC"/>
                <a:cs typeface="Noto Serif SC"/>
                <a:sym typeface="Noto Serif SC"/>
              </a:rPr>
              <a:t>要回归到用户体验上去考虑界面不同方案向的处理</a:t>
            </a:r>
            <a:r>
              <a:rPr lang="en-US" sz="1000">
                <a:solidFill>
                  <a:srgbClr val="F2617A"/>
                </a:solidFill>
                <a:latin typeface="Inter"/>
                <a:ea typeface="Inter"/>
                <a:cs typeface="Inter"/>
                <a:sym typeface="Inter"/>
              </a:rPr>
              <a:t>。</a:t>
            </a:r>
            <a:endParaRPr sz="1000">
              <a:solidFill>
                <a:srgbClr val="F2617A"/>
              </a:solidFill>
              <a:latin typeface="Inter"/>
              <a:ea typeface="Inter"/>
              <a:cs typeface="Inter"/>
              <a:sym typeface="Inte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20"/>
          <p:cNvSpPr txBox="1"/>
          <p:nvPr>
            <p:ph type="ctrTitle"/>
          </p:nvPr>
        </p:nvSpPr>
        <p:spPr>
          <a:xfrm>
            <a:off x="369000" y="365700"/>
            <a:ext cx="8463300" cy="39258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US" sz="1600"/>
              <a:t>业务分析和建模</a:t>
            </a:r>
            <a:endParaRPr sz="1600"/>
          </a:p>
          <a:p>
            <a:pPr indent="0" lvl="0" marL="0" rtl="0" algn="l">
              <a:spcBef>
                <a:spcPts val="0"/>
              </a:spcBef>
              <a:spcAft>
                <a:spcPts val="0"/>
              </a:spcAft>
              <a:buNone/>
            </a:pPr>
            <a:r>
              <a:rPr lang="en-US"/>
              <a:t>业务分析</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47"/>
          <p:cNvSpPr/>
          <p:nvPr/>
        </p:nvSpPr>
        <p:spPr>
          <a:xfrm>
            <a:off x="5559700" y="1173025"/>
            <a:ext cx="3210300" cy="3282300"/>
          </a:xfrm>
          <a:prstGeom prst="roundRect">
            <a:avLst>
              <a:gd fmla="val 1874" name="adj"/>
            </a:avLst>
          </a:prstGeom>
          <a:noFill/>
          <a:ln cap="flat" cmpd="sng" w="9525">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solidFill>
                <a:schemeClr val="dk1"/>
              </a:solidFill>
              <a:latin typeface="Noto Sans SC"/>
              <a:ea typeface="Noto Sans SC"/>
              <a:cs typeface="Noto Sans SC"/>
              <a:sym typeface="Noto Sans SC"/>
            </a:endParaRPr>
          </a:p>
        </p:txBody>
      </p:sp>
      <p:sp>
        <p:nvSpPr>
          <p:cNvPr id="379" name="Google Shape;379;p47"/>
          <p:cNvSpPr txBox="1"/>
          <p:nvPr>
            <p:ph type="title"/>
          </p:nvPr>
        </p:nvSpPr>
        <p:spPr>
          <a:xfrm>
            <a:off x="369000" y="365700"/>
            <a:ext cx="8406000" cy="57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应对进程间分区 - 保证业务可用性</a:t>
            </a:r>
            <a:endParaRPr/>
          </a:p>
        </p:txBody>
      </p:sp>
      <p:sp>
        <p:nvSpPr>
          <p:cNvPr id="380" name="Google Shape;380;p47"/>
          <p:cNvSpPr txBox="1"/>
          <p:nvPr>
            <p:ph idx="1" type="body"/>
          </p:nvPr>
        </p:nvSpPr>
        <p:spPr>
          <a:xfrm>
            <a:off x="414100" y="1309075"/>
            <a:ext cx="5013000" cy="3010200"/>
          </a:xfrm>
          <a:prstGeom prst="rect">
            <a:avLst/>
          </a:prstGeom>
        </p:spPr>
        <p:txBody>
          <a:bodyPr anchorCtr="0" anchor="t" bIns="0" lIns="0" spcFirstLastPara="1" rIns="0" wrap="square" tIns="0">
            <a:noAutofit/>
          </a:bodyPr>
          <a:lstStyle/>
          <a:p>
            <a:pPr indent="0" lvl="0" marL="0" rtl="0" algn="l">
              <a:lnSpc>
                <a:spcPct val="105000"/>
              </a:lnSpc>
              <a:spcBef>
                <a:spcPts val="0"/>
              </a:spcBef>
              <a:spcAft>
                <a:spcPts val="0"/>
              </a:spcAft>
              <a:buClr>
                <a:schemeClr val="dk1"/>
              </a:buClr>
              <a:buSzPts val="440"/>
              <a:buFont typeface="Arial"/>
              <a:buNone/>
            </a:pPr>
            <a:r>
              <a:rPr lang="en-US" sz="1200"/>
              <a:t>正常情况下，该进程调用【进程X】完成 【某业务能力】</a:t>
            </a:r>
            <a:endParaRPr sz="1200"/>
          </a:p>
          <a:p>
            <a:pPr indent="0" lvl="0" marL="0" rtl="0" algn="l">
              <a:lnSpc>
                <a:spcPct val="105000"/>
              </a:lnSpc>
              <a:spcBef>
                <a:spcPts val="1200"/>
              </a:spcBef>
              <a:spcAft>
                <a:spcPts val="0"/>
              </a:spcAft>
              <a:buClr>
                <a:schemeClr val="dk1"/>
              </a:buClr>
              <a:buSzPts val="440"/>
              <a:buFont typeface="Arial"/>
              <a:buNone/>
            </a:pPr>
            <a:r>
              <a:rPr lang="en-US" sz="1200"/>
              <a:t>当分区异常发生时，该进程调用【进程X】会导致【该业务能力】失败</a:t>
            </a:r>
            <a:endParaRPr sz="1200"/>
          </a:p>
          <a:p>
            <a:pPr indent="0" lvl="0" marL="0" rtl="0" algn="l">
              <a:lnSpc>
                <a:spcPct val="105000"/>
              </a:lnSpc>
              <a:spcBef>
                <a:spcPts val="1200"/>
              </a:spcBef>
              <a:spcAft>
                <a:spcPts val="0"/>
              </a:spcAft>
              <a:buClr>
                <a:schemeClr val="dk1"/>
              </a:buClr>
              <a:buSzPts val="440"/>
              <a:buFont typeface="Arial"/>
              <a:buNone/>
            </a:pPr>
            <a:r>
              <a:rPr lang="en-US" sz="1200"/>
              <a:t>在此失败场景下，业务方基于【某业务目标】，可容忍进程间【某业务数据】的暂时不一致，且【某业务能力】的可用或部分可用。</a:t>
            </a:r>
            <a:endParaRPr sz="1200"/>
          </a:p>
          <a:p>
            <a:pPr indent="0" lvl="0" marL="0" rtl="0" algn="l">
              <a:lnSpc>
                <a:spcPct val="105000"/>
              </a:lnSpc>
              <a:spcBef>
                <a:spcPts val="1200"/>
              </a:spcBef>
              <a:spcAft>
                <a:spcPts val="0"/>
              </a:spcAft>
              <a:buClr>
                <a:schemeClr val="dk1"/>
              </a:buClr>
              <a:buSzPts val="440"/>
              <a:buFont typeface="Arial"/>
              <a:buNone/>
            </a:pPr>
            <a:r>
              <a:rPr lang="en-US" sz="1200"/>
              <a:t>为实现如上的业务可用性诉求，在设计上(架构，交互方式等)采用了以下应对方案，如右图：</a:t>
            </a:r>
            <a:endParaRPr sz="1200"/>
          </a:p>
          <a:p>
            <a:pPr indent="0" lvl="0" marL="0" rtl="0" algn="l">
              <a:lnSpc>
                <a:spcPct val="105000"/>
              </a:lnSpc>
              <a:spcBef>
                <a:spcPts val="1200"/>
              </a:spcBef>
              <a:spcAft>
                <a:spcPts val="0"/>
              </a:spcAft>
              <a:buClr>
                <a:schemeClr val="dk1"/>
              </a:buClr>
              <a:buSzPts val="440"/>
              <a:buFont typeface="Arial"/>
              <a:buNone/>
            </a:pPr>
            <a:r>
              <a:rPr lang="en-US" sz="1000"/>
              <a:t>应对方案需要考虑以下场景：</a:t>
            </a:r>
            <a:endParaRPr sz="1000"/>
          </a:p>
          <a:p>
            <a:pPr indent="-292100" lvl="0" marL="457200" rtl="0" algn="l">
              <a:lnSpc>
                <a:spcPct val="105000"/>
              </a:lnSpc>
              <a:spcBef>
                <a:spcPts val="1200"/>
              </a:spcBef>
              <a:spcAft>
                <a:spcPts val="0"/>
              </a:spcAft>
              <a:buSzPts val="1000"/>
              <a:buChar char="●"/>
            </a:pPr>
            <a:r>
              <a:rPr lang="en-US" sz="1000">
                <a:highlight>
                  <a:srgbClr val="FFFFFF"/>
                </a:highlight>
              </a:rPr>
              <a:t>【前端】用户体验设计</a:t>
            </a:r>
            <a:endParaRPr sz="1000">
              <a:highlight>
                <a:srgbClr val="FFFFFF"/>
              </a:highlight>
            </a:endParaRPr>
          </a:p>
          <a:p>
            <a:pPr indent="-292100" lvl="0" marL="457200" rtl="0" algn="l">
              <a:lnSpc>
                <a:spcPct val="105000"/>
              </a:lnSpc>
              <a:spcBef>
                <a:spcPts val="0"/>
              </a:spcBef>
              <a:spcAft>
                <a:spcPts val="0"/>
              </a:spcAft>
              <a:buSzPts val="1000"/>
              <a:buChar char="●"/>
            </a:pPr>
            <a:r>
              <a:rPr lang="en-US" sz="1000"/>
              <a:t>被调用方未处理</a:t>
            </a:r>
            <a:endParaRPr sz="1000"/>
          </a:p>
          <a:p>
            <a:pPr indent="-292100" lvl="0" marL="457200" rtl="0" algn="l">
              <a:lnSpc>
                <a:spcPct val="105000"/>
              </a:lnSpc>
              <a:spcBef>
                <a:spcPts val="0"/>
              </a:spcBef>
              <a:spcAft>
                <a:spcPts val="0"/>
              </a:spcAft>
              <a:buSzPts val="1000"/>
              <a:buChar char="●"/>
            </a:pPr>
            <a:r>
              <a:rPr lang="en-US" sz="1000"/>
              <a:t>被调用方已处理但返回时异常</a:t>
            </a:r>
            <a:endParaRPr sz="1000"/>
          </a:p>
          <a:p>
            <a:pPr indent="0" lvl="0" marL="0" rtl="0" algn="l">
              <a:lnSpc>
                <a:spcPct val="105000"/>
              </a:lnSpc>
              <a:spcBef>
                <a:spcPts val="1200"/>
              </a:spcBef>
              <a:spcAft>
                <a:spcPts val="0"/>
              </a:spcAft>
              <a:buClr>
                <a:schemeClr val="dk1"/>
              </a:buClr>
              <a:buSzPts val="440"/>
              <a:buFont typeface="Arial"/>
              <a:buNone/>
            </a:pPr>
            <a:r>
              <a:rPr lang="en-US" sz="1000"/>
              <a:t>并给出针对性的方案，包括</a:t>
            </a:r>
            <a:endParaRPr sz="1000"/>
          </a:p>
          <a:p>
            <a:pPr indent="-292100" lvl="0" marL="457200" rtl="0" algn="l">
              <a:lnSpc>
                <a:spcPct val="105000"/>
              </a:lnSpc>
              <a:spcBef>
                <a:spcPts val="1200"/>
              </a:spcBef>
              <a:spcAft>
                <a:spcPts val="0"/>
              </a:spcAft>
              <a:buSzPts val="1000"/>
              <a:buChar char="●"/>
            </a:pPr>
            <a:r>
              <a:rPr lang="en-US" sz="1000">
                <a:highlight>
                  <a:srgbClr val="FFFFFF"/>
                </a:highlight>
              </a:rPr>
              <a:t>缓存策略，包括如何处理缓存（更新或失效）</a:t>
            </a:r>
            <a:endParaRPr sz="1000">
              <a:highlight>
                <a:srgbClr val="FFFFFF"/>
              </a:highlight>
            </a:endParaRPr>
          </a:p>
          <a:p>
            <a:pPr indent="-292100" lvl="0" marL="457200" rtl="0" algn="l">
              <a:lnSpc>
                <a:spcPct val="90000"/>
              </a:lnSpc>
              <a:spcBef>
                <a:spcPts val="0"/>
              </a:spcBef>
              <a:spcAft>
                <a:spcPts val="0"/>
              </a:spcAft>
              <a:buSzPts val="1000"/>
              <a:buChar char="●"/>
            </a:pPr>
            <a:r>
              <a:rPr lang="en-US" sz="1000"/>
              <a:t>是否有重试、幂等、以及对应的策略</a:t>
            </a:r>
            <a:endParaRPr sz="1000"/>
          </a:p>
          <a:p>
            <a:pPr indent="0" lvl="0" marL="0" rtl="0" algn="l">
              <a:lnSpc>
                <a:spcPct val="105000"/>
              </a:lnSpc>
              <a:spcBef>
                <a:spcPts val="0"/>
              </a:spcBef>
              <a:spcAft>
                <a:spcPts val="0"/>
              </a:spcAft>
              <a:buClr>
                <a:schemeClr val="dk1"/>
              </a:buClr>
              <a:buSzPts val="440"/>
              <a:buFont typeface="Arial"/>
              <a:buNone/>
            </a:pPr>
            <a:r>
              <a:t/>
            </a:r>
            <a:endParaRPr sz="1200"/>
          </a:p>
          <a:p>
            <a:pPr indent="0" lvl="0" marL="0" rtl="0" algn="l">
              <a:lnSpc>
                <a:spcPct val="105000"/>
              </a:lnSpc>
              <a:spcBef>
                <a:spcPts val="1200"/>
              </a:spcBef>
              <a:spcAft>
                <a:spcPts val="0"/>
              </a:spcAft>
              <a:buClr>
                <a:schemeClr val="dk1"/>
              </a:buClr>
              <a:buSzPts val="440"/>
              <a:buFont typeface="Arial"/>
              <a:buNone/>
            </a:pPr>
            <a:r>
              <a:t/>
            </a:r>
            <a:endParaRPr sz="1200"/>
          </a:p>
          <a:p>
            <a:pPr indent="0" lvl="0" marL="0" rtl="0" algn="l">
              <a:lnSpc>
                <a:spcPct val="105000"/>
              </a:lnSpc>
              <a:spcBef>
                <a:spcPts val="1200"/>
              </a:spcBef>
              <a:spcAft>
                <a:spcPts val="1200"/>
              </a:spcAft>
              <a:buSzPts val="440"/>
              <a:buNone/>
            </a:pPr>
            <a:r>
              <a:t/>
            </a:r>
            <a:endParaRPr sz="1200"/>
          </a:p>
        </p:txBody>
      </p:sp>
      <p:sp>
        <p:nvSpPr>
          <p:cNvPr id="381" name="Google Shape;381;p4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US"/>
              <a:t>‹#›</a:t>
            </a:fld>
            <a:endParaRPr/>
          </a:p>
        </p:txBody>
      </p:sp>
      <p:sp>
        <p:nvSpPr>
          <p:cNvPr id="382" name="Google Shape;382;p47"/>
          <p:cNvSpPr txBox="1"/>
          <p:nvPr>
            <p:ph idx="2" type="subTitle"/>
          </p:nvPr>
        </p:nvSpPr>
        <p:spPr>
          <a:xfrm>
            <a:off x="374450" y="857600"/>
            <a:ext cx="8406000" cy="426600"/>
          </a:xfrm>
          <a:prstGeom prst="rect">
            <a:avLst/>
          </a:prstGeom>
        </p:spPr>
        <p:txBody>
          <a:bodyPr anchorCtr="0" anchor="t" bIns="0" lIns="0" spcFirstLastPara="1" rIns="0" wrap="square" tIns="0">
            <a:noAutofit/>
          </a:bodyPr>
          <a:lstStyle/>
          <a:p>
            <a:pPr indent="0" lvl="0" marL="0" rtl="0" algn="l">
              <a:spcBef>
                <a:spcPts val="0"/>
              </a:spcBef>
              <a:spcAft>
                <a:spcPts val="1200"/>
              </a:spcAft>
              <a:buNone/>
            </a:pPr>
            <a:r>
              <a:rPr lang="en-US"/>
              <a:t>举例说明分区场景和采用AP的应对方案</a:t>
            </a:r>
            <a:endParaRPr/>
          </a:p>
        </p:txBody>
      </p:sp>
      <p:sp>
        <p:nvSpPr>
          <p:cNvPr id="383" name="Google Shape;383;p47"/>
          <p:cNvSpPr/>
          <p:nvPr/>
        </p:nvSpPr>
        <p:spPr>
          <a:xfrm>
            <a:off x="5727025" y="1722350"/>
            <a:ext cx="900300" cy="623700"/>
          </a:xfrm>
          <a:prstGeom prst="roundRect">
            <a:avLst>
              <a:gd fmla="val 8757" name="adj"/>
            </a:avLst>
          </a:pr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200">
                <a:solidFill>
                  <a:schemeClr val="lt1"/>
                </a:solidFill>
                <a:latin typeface="Noto Sans SC"/>
                <a:ea typeface="Noto Sans SC"/>
                <a:cs typeface="Noto Sans SC"/>
                <a:sym typeface="Noto Sans SC"/>
              </a:rPr>
              <a:t>该进程</a:t>
            </a:r>
            <a:endParaRPr sz="1200">
              <a:solidFill>
                <a:schemeClr val="lt1"/>
              </a:solidFill>
              <a:latin typeface="Noto Sans SC"/>
              <a:ea typeface="Noto Sans SC"/>
              <a:cs typeface="Noto Sans SC"/>
              <a:sym typeface="Noto Sans SC"/>
            </a:endParaRPr>
          </a:p>
        </p:txBody>
      </p:sp>
      <p:sp>
        <p:nvSpPr>
          <p:cNvPr id="384" name="Google Shape;384;p47"/>
          <p:cNvSpPr/>
          <p:nvPr/>
        </p:nvSpPr>
        <p:spPr>
          <a:xfrm>
            <a:off x="7702300" y="1747850"/>
            <a:ext cx="900300" cy="572700"/>
          </a:xfrm>
          <a:prstGeom prst="roundRect">
            <a:avLst>
              <a:gd fmla="val 8757" name="adj"/>
            </a:avLst>
          </a:pr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200">
                <a:solidFill>
                  <a:schemeClr val="lt1"/>
                </a:solidFill>
                <a:latin typeface="Noto Sans SC"/>
                <a:ea typeface="Noto Sans SC"/>
                <a:cs typeface="Noto Sans SC"/>
                <a:sym typeface="Noto Sans SC"/>
              </a:rPr>
              <a:t>进程</a:t>
            </a:r>
            <a:r>
              <a:rPr lang="en-US" sz="1200">
                <a:solidFill>
                  <a:schemeClr val="lt1"/>
                </a:solidFill>
                <a:latin typeface="Noto Sans SC"/>
                <a:ea typeface="Noto Sans SC"/>
                <a:cs typeface="Noto Sans SC"/>
                <a:sym typeface="Noto Sans SC"/>
              </a:rPr>
              <a:t>X</a:t>
            </a:r>
            <a:endParaRPr sz="1200">
              <a:solidFill>
                <a:schemeClr val="lt1"/>
              </a:solidFill>
              <a:latin typeface="Noto Sans SC"/>
              <a:ea typeface="Noto Sans SC"/>
              <a:cs typeface="Noto Sans SC"/>
              <a:sym typeface="Noto Sans SC"/>
            </a:endParaRPr>
          </a:p>
        </p:txBody>
      </p:sp>
      <p:sp>
        <p:nvSpPr>
          <p:cNvPr id="385" name="Google Shape;385;p47"/>
          <p:cNvSpPr txBox="1"/>
          <p:nvPr/>
        </p:nvSpPr>
        <p:spPr>
          <a:xfrm>
            <a:off x="5640800" y="1249225"/>
            <a:ext cx="26616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200">
                <a:solidFill>
                  <a:schemeClr val="dk1"/>
                </a:solidFill>
                <a:latin typeface="Noto Sans SC"/>
                <a:ea typeface="Noto Sans SC"/>
                <a:cs typeface="Noto Sans SC"/>
                <a:sym typeface="Noto Sans SC"/>
              </a:rPr>
              <a:t>交互关系</a:t>
            </a:r>
            <a:endParaRPr sz="1200">
              <a:solidFill>
                <a:schemeClr val="dk1"/>
              </a:solidFill>
              <a:latin typeface="Noto Sans SC"/>
              <a:ea typeface="Noto Sans SC"/>
              <a:cs typeface="Noto Sans SC"/>
              <a:sym typeface="Noto Sans SC"/>
            </a:endParaRPr>
          </a:p>
        </p:txBody>
      </p:sp>
      <p:cxnSp>
        <p:nvCxnSpPr>
          <p:cNvPr id="386" name="Google Shape;386;p47"/>
          <p:cNvCxnSpPr/>
          <p:nvPr/>
        </p:nvCxnSpPr>
        <p:spPr>
          <a:xfrm>
            <a:off x="6627400" y="2034200"/>
            <a:ext cx="1074900" cy="0"/>
          </a:xfrm>
          <a:prstGeom prst="straightConnector1">
            <a:avLst/>
          </a:prstGeom>
          <a:noFill/>
          <a:ln cap="flat" cmpd="sng" w="9525">
            <a:solidFill>
              <a:schemeClr val="dk2"/>
            </a:solidFill>
            <a:prstDash val="solid"/>
            <a:round/>
            <a:headEnd len="med" w="med" type="none"/>
            <a:tailEnd len="med" w="med" type="triangle"/>
          </a:ln>
        </p:spPr>
      </p:cxnSp>
      <p:sp>
        <p:nvSpPr>
          <p:cNvPr id="387" name="Google Shape;387;p47"/>
          <p:cNvSpPr txBox="1"/>
          <p:nvPr/>
        </p:nvSpPr>
        <p:spPr>
          <a:xfrm>
            <a:off x="5640800" y="2882300"/>
            <a:ext cx="26616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200">
                <a:solidFill>
                  <a:schemeClr val="dk1"/>
                </a:solidFill>
                <a:latin typeface="Noto Sans SC"/>
                <a:ea typeface="Noto Sans SC"/>
                <a:cs typeface="Noto Sans SC"/>
                <a:sym typeface="Noto Sans SC"/>
              </a:rPr>
              <a:t>应对方案</a:t>
            </a:r>
            <a:endParaRPr sz="1200">
              <a:solidFill>
                <a:schemeClr val="dk1"/>
              </a:solidFill>
              <a:latin typeface="Noto Sans SC"/>
              <a:ea typeface="Noto Sans SC"/>
              <a:cs typeface="Noto Sans SC"/>
              <a:sym typeface="Noto Sans SC"/>
            </a:endParaRPr>
          </a:p>
        </p:txBody>
      </p:sp>
      <p:sp>
        <p:nvSpPr>
          <p:cNvPr id="388" name="Google Shape;388;p47"/>
          <p:cNvSpPr txBox="1"/>
          <p:nvPr/>
        </p:nvSpPr>
        <p:spPr>
          <a:xfrm>
            <a:off x="5640800" y="3393650"/>
            <a:ext cx="32103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US" sz="1200">
                <a:solidFill>
                  <a:schemeClr val="accent1"/>
                </a:solidFill>
                <a:latin typeface="Noto Sans SC"/>
                <a:ea typeface="Noto Sans SC"/>
                <a:cs typeface="Noto Sans SC"/>
                <a:sym typeface="Noto Sans SC"/>
              </a:rPr>
              <a:t>【如有新增进程内组件或进程，在此添加，并说明与现有进程的调用关系】</a:t>
            </a:r>
            <a:endParaRPr sz="1200">
              <a:solidFill>
                <a:schemeClr val="accent1"/>
              </a:solidFill>
              <a:latin typeface="Noto Sans SC"/>
              <a:ea typeface="Noto Sans SC"/>
              <a:cs typeface="Noto Sans SC"/>
              <a:sym typeface="Noto Sans SC"/>
            </a:endParaRPr>
          </a:p>
          <a:p>
            <a:pPr indent="0" lvl="0" marL="0" rtl="0" algn="l">
              <a:spcBef>
                <a:spcPts val="0"/>
              </a:spcBef>
              <a:spcAft>
                <a:spcPts val="0"/>
              </a:spcAft>
              <a:buClr>
                <a:schemeClr val="dk1"/>
              </a:buClr>
              <a:buSzPts val="1100"/>
              <a:buFont typeface="Arial"/>
              <a:buNone/>
            </a:pPr>
            <a:r>
              <a:t/>
            </a:r>
            <a:endParaRPr sz="1200">
              <a:solidFill>
                <a:schemeClr val="accent1"/>
              </a:solidFill>
              <a:latin typeface="Noto Sans SC"/>
              <a:ea typeface="Noto Sans SC"/>
              <a:cs typeface="Noto Sans SC"/>
              <a:sym typeface="Noto Sans SC"/>
            </a:endParaRPr>
          </a:p>
          <a:p>
            <a:pPr indent="0" lvl="0" marL="0" rtl="0" algn="l">
              <a:spcBef>
                <a:spcPts val="0"/>
              </a:spcBef>
              <a:spcAft>
                <a:spcPts val="0"/>
              </a:spcAft>
              <a:buNone/>
            </a:pPr>
            <a:r>
              <a:t/>
            </a:r>
            <a:endParaRPr sz="1200">
              <a:solidFill>
                <a:schemeClr val="accent1"/>
              </a:solidFill>
              <a:latin typeface="Noto Sans SC"/>
              <a:ea typeface="Noto Sans SC"/>
              <a:cs typeface="Noto Sans SC"/>
              <a:sym typeface="Noto Sans SC"/>
            </a:endParaRPr>
          </a:p>
        </p:txBody>
      </p:sp>
      <p:sp>
        <p:nvSpPr>
          <p:cNvPr id="389" name="Google Shape;389;p47"/>
          <p:cNvSpPr txBox="1"/>
          <p:nvPr/>
        </p:nvSpPr>
        <p:spPr>
          <a:xfrm>
            <a:off x="6861197" y="1929350"/>
            <a:ext cx="548700" cy="153900"/>
          </a:xfrm>
          <a:prstGeom prst="rect">
            <a:avLst/>
          </a:prstGeom>
          <a:solidFill>
            <a:srgbClr val="FFFFFF"/>
          </a:solidFill>
          <a:ln cap="flat" cmpd="sng" w="50800">
            <a:solidFill>
              <a:srgbClr val="FFFFFF"/>
            </a:solidFill>
            <a:prstDash val="solid"/>
            <a:round/>
            <a:headEnd len="sm" w="sm" type="none"/>
            <a:tailEnd len="sm" w="sm" type="none"/>
          </a:ln>
        </p:spPr>
        <p:txBody>
          <a:bodyPr anchorCtr="0" anchor="ctr" bIns="0" lIns="0" spcFirstLastPara="1" rIns="0" wrap="square" tIns="0">
            <a:spAutoFit/>
          </a:bodyPr>
          <a:lstStyle/>
          <a:p>
            <a:pPr indent="0" lvl="0" marL="0" marR="0" rtl="0" algn="ctr">
              <a:lnSpc>
                <a:spcPct val="100000"/>
              </a:lnSpc>
              <a:spcBef>
                <a:spcPts val="0"/>
              </a:spcBef>
              <a:spcAft>
                <a:spcPts val="0"/>
              </a:spcAft>
              <a:buClr>
                <a:srgbClr val="5E5E5E"/>
              </a:buClr>
              <a:buSzPts val="1200"/>
              <a:buFont typeface="Open Sans"/>
              <a:buNone/>
            </a:pPr>
            <a:r>
              <a:rPr lang="en-US" sz="1000">
                <a:solidFill>
                  <a:srgbClr val="5E5E5E"/>
                </a:solidFill>
                <a:latin typeface="Noto Sans SC"/>
                <a:ea typeface="Noto Sans SC"/>
                <a:cs typeface="Noto Sans SC"/>
                <a:sym typeface="Noto Sans SC"/>
              </a:rPr>
              <a:t>调用</a:t>
            </a:r>
            <a:endParaRPr sz="1000">
              <a:solidFill>
                <a:srgbClr val="5E5E5E"/>
              </a:solidFill>
              <a:latin typeface="Noto Sans SC"/>
              <a:ea typeface="Noto Sans SC"/>
              <a:cs typeface="Noto Sans SC"/>
              <a:sym typeface="Noto Sans SC"/>
            </a:endParaRPr>
          </a:p>
        </p:txBody>
      </p:sp>
      <p:sp>
        <p:nvSpPr>
          <p:cNvPr id="390" name="Google Shape;390;p47"/>
          <p:cNvSpPr txBox="1"/>
          <p:nvPr/>
        </p:nvSpPr>
        <p:spPr>
          <a:xfrm>
            <a:off x="5745950" y="2529275"/>
            <a:ext cx="3000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200">
                <a:solidFill>
                  <a:schemeClr val="accent1"/>
                </a:solidFill>
                <a:latin typeface="Noto Sans SC"/>
                <a:ea typeface="Noto Sans SC"/>
                <a:cs typeface="Noto Sans SC"/>
                <a:sym typeface="Noto Sans SC"/>
              </a:rPr>
              <a:t>【进程X来自于进程间架构】</a:t>
            </a:r>
            <a:endParaRPr sz="1200">
              <a:solidFill>
                <a:schemeClr val="accent1"/>
              </a:solidFill>
              <a:latin typeface="Noto Sans SC"/>
              <a:ea typeface="Noto Sans SC"/>
              <a:cs typeface="Noto Sans SC"/>
              <a:sym typeface="Noto Sans SC"/>
            </a:endParaRPr>
          </a:p>
        </p:txBody>
      </p:sp>
      <p:sp>
        <p:nvSpPr>
          <p:cNvPr id="391" name="Google Shape;391;p47"/>
          <p:cNvSpPr txBox="1"/>
          <p:nvPr/>
        </p:nvSpPr>
        <p:spPr>
          <a:xfrm>
            <a:off x="4044650" y="886250"/>
            <a:ext cx="41559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200">
                <a:solidFill>
                  <a:srgbClr val="F2617A"/>
                </a:solidFill>
                <a:latin typeface="Inter"/>
                <a:ea typeface="Inter"/>
                <a:cs typeface="Inter"/>
                <a:sym typeface="Inter"/>
              </a:rPr>
              <a:t>注意：【业务能力】</a:t>
            </a:r>
            <a:r>
              <a:rPr lang="en-US" sz="1200">
                <a:solidFill>
                  <a:srgbClr val="F2617A"/>
                </a:solidFill>
                <a:latin typeface="Inter"/>
                <a:ea typeface="Inter"/>
                <a:cs typeface="Inter"/>
                <a:sym typeface="Inter"/>
              </a:rPr>
              <a:t>必须来自架构设计的业务能力表</a:t>
            </a:r>
            <a:endParaRPr sz="1200">
              <a:solidFill>
                <a:srgbClr val="F2617A"/>
              </a:solidFill>
              <a:latin typeface="Inter"/>
              <a:ea typeface="Inter"/>
              <a:cs typeface="Inter"/>
              <a:sym typeface="Inter"/>
            </a:endParaRPr>
          </a:p>
        </p:txBody>
      </p:sp>
      <p:sp>
        <p:nvSpPr>
          <p:cNvPr id="392" name="Google Shape;392;p47"/>
          <p:cNvSpPr/>
          <p:nvPr/>
        </p:nvSpPr>
        <p:spPr>
          <a:xfrm>
            <a:off x="7820525" y="80225"/>
            <a:ext cx="1243500" cy="471300"/>
          </a:xfrm>
          <a:prstGeom prst="roundRect">
            <a:avLst>
              <a:gd fmla="val 16667" name="adj"/>
            </a:avLst>
          </a:prstGeom>
          <a:noFill/>
          <a:ln cap="flat" cmpd="sng" w="38100">
            <a:solidFill>
              <a:srgbClr val="9E9E9E"/>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sz="1800">
                <a:solidFill>
                  <a:srgbClr val="9E9E9E"/>
                </a:solidFill>
                <a:latin typeface="Noto Sans SC"/>
                <a:ea typeface="Noto Sans SC"/>
                <a:cs typeface="Noto Sans SC"/>
                <a:sym typeface="Noto Sans SC"/>
              </a:rPr>
              <a:t>示例页</a:t>
            </a:r>
            <a:endParaRPr b="1" sz="1800">
              <a:solidFill>
                <a:srgbClr val="9E9E9E"/>
              </a:solidFill>
              <a:latin typeface="Noto Sans SC"/>
              <a:ea typeface="Noto Sans SC"/>
              <a:cs typeface="Noto Sans SC"/>
              <a:sym typeface="Noto Sans SC"/>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48"/>
          <p:cNvSpPr txBox="1"/>
          <p:nvPr>
            <p:ph type="ctrTitle"/>
          </p:nvPr>
        </p:nvSpPr>
        <p:spPr>
          <a:xfrm>
            <a:off x="369000" y="365700"/>
            <a:ext cx="8463300" cy="39258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US" sz="1600"/>
              <a:t>架构设计</a:t>
            </a:r>
            <a:endParaRPr sz="1600"/>
          </a:p>
          <a:p>
            <a:pPr indent="0" lvl="0" marL="0" rtl="0" algn="l">
              <a:spcBef>
                <a:spcPts val="0"/>
              </a:spcBef>
              <a:spcAft>
                <a:spcPts val="0"/>
              </a:spcAft>
              <a:buNone/>
            </a:pPr>
            <a:r>
              <a:rPr lang="en-US"/>
              <a:t>3 </a:t>
            </a:r>
            <a:r>
              <a:rPr lang="en-US"/>
              <a:t>进程内架构的测试策略</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p49"/>
          <p:cNvSpPr txBox="1"/>
          <p:nvPr>
            <p:ph type="title"/>
          </p:nvPr>
        </p:nvSpPr>
        <p:spPr>
          <a:xfrm>
            <a:off x="369000" y="365700"/>
            <a:ext cx="8406000" cy="57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测试策略 - 全景</a:t>
            </a:r>
            <a:endParaRPr/>
          </a:p>
        </p:txBody>
      </p:sp>
      <p:sp>
        <p:nvSpPr>
          <p:cNvPr id="403" name="Google Shape;403;p4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US"/>
              <a:t>‹#›</a:t>
            </a:fld>
            <a:endParaRPr/>
          </a:p>
        </p:txBody>
      </p:sp>
      <p:sp>
        <p:nvSpPr>
          <p:cNvPr id="404" name="Google Shape;404;p49"/>
          <p:cNvSpPr txBox="1"/>
          <p:nvPr/>
        </p:nvSpPr>
        <p:spPr>
          <a:xfrm>
            <a:off x="369000" y="938400"/>
            <a:ext cx="1723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400">
                <a:latin typeface="Noto Sans SC"/>
                <a:ea typeface="Noto Sans SC"/>
                <a:cs typeface="Noto Sans SC"/>
                <a:sym typeface="Noto Sans SC"/>
              </a:rPr>
              <a:t>进程内架构图</a:t>
            </a:r>
            <a:endParaRPr sz="1400">
              <a:latin typeface="Noto Sans SC"/>
              <a:ea typeface="Noto Sans SC"/>
              <a:cs typeface="Noto Sans SC"/>
              <a:sym typeface="Noto Sans SC"/>
            </a:endParaRPr>
          </a:p>
        </p:txBody>
      </p:sp>
      <p:sp>
        <p:nvSpPr>
          <p:cNvPr id="405" name="Google Shape;405;p49"/>
          <p:cNvSpPr/>
          <p:nvPr/>
        </p:nvSpPr>
        <p:spPr>
          <a:xfrm>
            <a:off x="497750" y="1502500"/>
            <a:ext cx="3300000" cy="3069600"/>
          </a:xfrm>
          <a:prstGeom prst="roundRect">
            <a:avLst>
              <a:gd fmla="val 3904" name="adj"/>
            </a:avLst>
          </a:prstGeom>
          <a:noFill/>
          <a:ln cap="flat" cmpd="sng" w="9525">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1000">
                <a:latin typeface="Noto Sans SC"/>
                <a:ea typeface="Noto Sans SC"/>
                <a:cs typeface="Noto Sans SC"/>
                <a:sym typeface="Noto Sans SC"/>
              </a:rPr>
              <a:t>【同进程内架构设计部分架构图，抄过来就好】</a:t>
            </a:r>
            <a:endParaRPr sz="1000">
              <a:latin typeface="Noto Sans SC"/>
              <a:ea typeface="Noto Sans SC"/>
              <a:cs typeface="Noto Sans SC"/>
              <a:sym typeface="Noto Sans SC"/>
            </a:endParaRPr>
          </a:p>
          <a:p>
            <a:pPr indent="0" lvl="0" marL="0" rtl="0" algn="l">
              <a:spcBef>
                <a:spcPts val="0"/>
              </a:spcBef>
              <a:spcAft>
                <a:spcPts val="0"/>
              </a:spcAft>
              <a:buClr>
                <a:schemeClr val="dk1"/>
              </a:buClr>
              <a:buSzPts val="1100"/>
              <a:buFont typeface="Arial"/>
              <a:buNone/>
            </a:pPr>
            <a:r>
              <a:t/>
            </a:r>
            <a:endParaRPr sz="1400"/>
          </a:p>
        </p:txBody>
      </p:sp>
      <p:sp>
        <p:nvSpPr>
          <p:cNvPr id="406" name="Google Shape;406;p49"/>
          <p:cNvSpPr txBox="1"/>
          <p:nvPr/>
        </p:nvSpPr>
        <p:spPr>
          <a:xfrm>
            <a:off x="4034175" y="938400"/>
            <a:ext cx="48345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200">
                <a:latin typeface="Noto Sans SC"/>
                <a:ea typeface="Noto Sans SC"/>
                <a:cs typeface="Noto Sans SC"/>
                <a:sym typeface="Noto Sans SC"/>
              </a:rPr>
              <a:t>针对当前架构，采用以下测试策略覆盖进程中各个组件并保证进程边界处的测试有效性，来帮助发现问题和定位问题：</a:t>
            </a:r>
            <a:endParaRPr sz="1200">
              <a:latin typeface="Noto Sans SC"/>
              <a:ea typeface="Noto Sans SC"/>
              <a:cs typeface="Noto Sans SC"/>
              <a:sym typeface="Noto Sans SC"/>
            </a:endParaRPr>
          </a:p>
        </p:txBody>
      </p:sp>
      <p:graphicFrame>
        <p:nvGraphicFramePr>
          <p:cNvPr id="407" name="Google Shape;407;p49"/>
          <p:cNvGraphicFramePr/>
          <p:nvPr/>
        </p:nvGraphicFramePr>
        <p:xfrm>
          <a:off x="4116975" y="1710700"/>
          <a:ext cx="3000000" cy="3000000"/>
        </p:xfrm>
        <a:graphic>
          <a:graphicData uri="http://schemas.openxmlformats.org/drawingml/2006/table">
            <a:tbl>
              <a:tblPr>
                <a:noFill/>
                <a:tableStyleId>{5AA29533-574A-4B2B-8760-17702DE230C0}</a:tableStyleId>
              </a:tblPr>
              <a:tblGrid>
                <a:gridCol w="684050"/>
                <a:gridCol w="1688675"/>
                <a:gridCol w="1186350"/>
                <a:gridCol w="1186350"/>
              </a:tblGrid>
              <a:tr h="593025">
                <a:tc>
                  <a:txBody>
                    <a:bodyPr/>
                    <a:lstStyle/>
                    <a:p>
                      <a:pPr indent="0" lvl="0" marL="0" rtl="0" algn="ctr">
                        <a:spcBef>
                          <a:spcPts val="0"/>
                        </a:spcBef>
                        <a:spcAft>
                          <a:spcPts val="0"/>
                        </a:spcAft>
                        <a:buNone/>
                      </a:pPr>
                      <a:r>
                        <a:rPr b="1" lang="en-US" sz="1000">
                          <a:solidFill>
                            <a:schemeClr val="lt1"/>
                          </a:solidFill>
                          <a:latin typeface="Noto Sans SC"/>
                          <a:ea typeface="Noto Sans SC"/>
                          <a:cs typeface="Noto Sans SC"/>
                          <a:sym typeface="Noto Sans SC"/>
                        </a:rPr>
                        <a:t>序号</a:t>
                      </a:r>
                      <a:endParaRPr b="1" sz="1000">
                        <a:solidFill>
                          <a:schemeClr val="lt1"/>
                        </a:solidFill>
                        <a:latin typeface="Noto Sans SC"/>
                        <a:ea typeface="Noto Sans SC"/>
                        <a:cs typeface="Noto Sans SC"/>
                        <a:sym typeface="Noto Sans SC"/>
                      </a:endParaRPr>
                    </a:p>
                  </a:txBody>
                  <a:tcPr marT="91425" marB="91425" marR="91425" marL="91425" anchor="ctr">
                    <a:solidFill>
                      <a:schemeClr val="accent1"/>
                    </a:solidFill>
                  </a:tcPr>
                </a:tc>
                <a:tc>
                  <a:txBody>
                    <a:bodyPr/>
                    <a:lstStyle/>
                    <a:p>
                      <a:pPr indent="0" lvl="0" marL="0" rtl="0" algn="ctr">
                        <a:spcBef>
                          <a:spcPts val="0"/>
                        </a:spcBef>
                        <a:spcAft>
                          <a:spcPts val="0"/>
                        </a:spcAft>
                        <a:buNone/>
                      </a:pPr>
                      <a:r>
                        <a:rPr b="1" lang="en-US" sz="1000">
                          <a:solidFill>
                            <a:schemeClr val="lt1"/>
                          </a:solidFill>
                          <a:latin typeface="Noto Sans SC"/>
                          <a:ea typeface="Noto Sans SC"/>
                          <a:cs typeface="Noto Sans SC"/>
                          <a:sym typeface="Noto Sans SC"/>
                        </a:rPr>
                        <a:t>被测组件</a:t>
                      </a:r>
                      <a:endParaRPr b="1" sz="1000">
                        <a:solidFill>
                          <a:schemeClr val="lt1"/>
                        </a:solidFill>
                        <a:latin typeface="Noto Sans SC"/>
                        <a:ea typeface="Noto Sans SC"/>
                        <a:cs typeface="Noto Sans SC"/>
                        <a:sym typeface="Noto Sans SC"/>
                      </a:endParaRPr>
                    </a:p>
                    <a:p>
                      <a:pPr indent="0" lvl="0" marL="0" rtl="0" algn="ctr">
                        <a:spcBef>
                          <a:spcPts val="0"/>
                        </a:spcBef>
                        <a:spcAft>
                          <a:spcPts val="0"/>
                        </a:spcAft>
                        <a:buNone/>
                      </a:pPr>
                      <a:r>
                        <a:rPr b="1" lang="en-US" sz="800">
                          <a:solidFill>
                            <a:schemeClr val="lt1"/>
                          </a:solidFill>
                          <a:latin typeface="Noto Sans SC"/>
                          <a:ea typeface="Noto Sans SC"/>
                          <a:cs typeface="Noto Sans SC"/>
                          <a:sym typeface="Noto Sans SC"/>
                        </a:rPr>
                        <a:t>（一个或多个组件的组件名称）</a:t>
                      </a:r>
                      <a:endParaRPr b="1" sz="800">
                        <a:solidFill>
                          <a:schemeClr val="lt1"/>
                        </a:solidFill>
                        <a:latin typeface="Noto Sans SC"/>
                        <a:ea typeface="Noto Sans SC"/>
                        <a:cs typeface="Noto Sans SC"/>
                        <a:sym typeface="Noto Sans SC"/>
                      </a:endParaRPr>
                    </a:p>
                  </a:txBody>
                  <a:tcPr marT="91425" marB="91425" marR="91425" marL="91425" anchor="ctr">
                    <a:solidFill>
                      <a:schemeClr val="accent1"/>
                    </a:solidFill>
                  </a:tcPr>
                </a:tc>
                <a:tc>
                  <a:txBody>
                    <a:bodyPr/>
                    <a:lstStyle/>
                    <a:p>
                      <a:pPr indent="0" lvl="0" marL="0" rtl="0" algn="ctr">
                        <a:spcBef>
                          <a:spcPts val="0"/>
                        </a:spcBef>
                        <a:spcAft>
                          <a:spcPts val="0"/>
                        </a:spcAft>
                        <a:buClr>
                          <a:schemeClr val="dk1"/>
                        </a:buClr>
                        <a:buSzPts val="1100"/>
                        <a:buFont typeface="Arial"/>
                        <a:buNone/>
                      </a:pPr>
                      <a:r>
                        <a:rPr b="1" lang="en-US" sz="1000">
                          <a:solidFill>
                            <a:schemeClr val="lt1"/>
                          </a:solidFill>
                          <a:latin typeface="Noto Sans SC"/>
                          <a:ea typeface="Noto Sans SC"/>
                          <a:cs typeface="Noto Sans SC"/>
                          <a:sym typeface="Noto Sans SC"/>
                        </a:rPr>
                        <a:t>测试类型</a:t>
                      </a:r>
                      <a:endParaRPr b="1" sz="1000">
                        <a:solidFill>
                          <a:schemeClr val="lt1"/>
                        </a:solidFill>
                        <a:latin typeface="Noto Sans SC"/>
                        <a:ea typeface="Noto Sans SC"/>
                        <a:cs typeface="Noto Sans SC"/>
                        <a:sym typeface="Noto Sans SC"/>
                      </a:endParaRPr>
                    </a:p>
                    <a:p>
                      <a:pPr indent="0" lvl="0" marL="0" rtl="0" algn="ctr">
                        <a:spcBef>
                          <a:spcPts val="0"/>
                        </a:spcBef>
                        <a:spcAft>
                          <a:spcPts val="0"/>
                        </a:spcAft>
                        <a:buNone/>
                      </a:pPr>
                      <a:r>
                        <a:rPr b="1" lang="en-US" sz="800">
                          <a:solidFill>
                            <a:schemeClr val="lt1"/>
                          </a:solidFill>
                          <a:latin typeface="Noto Sans SC"/>
                          <a:ea typeface="Noto Sans SC"/>
                          <a:cs typeface="Noto Sans SC"/>
                          <a:sym typeface="Noto Sans SC"/>
                        </a:rPr>
                        <a:t>组件测试/单元测试/功能测试等</a:t>
                      </a:r>
                      <a:endParaRPr b="1" sz="800">
                        <a:solidFill>
                          <a:schemeClr val="lt1"/>
                        </a:solidFill>
                        <a:latin typeface="Noto Sans SC"/>
                        <a:ea typeface="Noto Sans SC"/>
                        <a:cs typeface="Noto Sans SC"/>
                        <a:sym typeface="Noto Sans SC"/>
                      </a:endParaRPr>
                    </a:p>
                  </a:txBody>
                  <a:tcPr marT="91425" marB="91425" marR="91425" marL="91425" anchor="ctr">
                    <a:solidFill>
                      <a:schemeClr val="accent1"/>
                    </a:solidFill>
                  </a:tcPr>
                </a:tc>
                <a:tc>
                  <a:txBody>
                    <a:bodyPr/>
                    <a:lstStyle/>
                    <a:p>
                      <a:pPr indent="0" lvl="0" marL="0" rtl="0" algn="ctr">
                        <a:spcBef>
                          <a:spcPts val="0"/>
                        </a:spcBef>
                        <a:spcAft>
                          <a:spcPts val="0"/>
                        </a:spcAft>
                        <a:buClr>
                          <a:schemeClr val="dk1"/>
                        </a:buClr>
                        <a:buSzPts val="1100"/>
                        <a:buFont typeface="Arial"/>
                        <a:buNone/>
                      </a:pPr>
                      <a:r>
                        <a:rPr b="1" lang="en-US" sz="1000">
                          <a:solidFill>
                            <a:schemeClr val="lt1"/>
                          </a:solidFill>
                          <a:latin typeface="Noto Sans SC"/>
                          <a:ea typeface="Noto Sans SC"/>
                          <a:cs typeface="Noto Sans SC"/>
                          <a:sym typeface="Noto Sans SC"/>
                        </a:rPr>
                        <a:t>测试象限</a:t>
                      </a:r>
                      <a:endParaRPr b="1" sz="1000">
                        <a:solidFill>
                          <a:schemeClr val="lt1"/>
                        </a:solidFill>
                        <a:latin typeface="Noto Sans SC"/>
                        <a:ea typeface="Noto Sans SC"/>
                        <a:cs typeface="Noto Sans SC"/>
                        <a:sym typeface="Noto Sans SC"/>
                      </a:endParaRPr>
                    </a:p>
                    <a:p>
                      <a:pPr indent="0" lvl="0" marL="0" rtl="0" algn="ctr">
                        <a:spcBef>
                          <a:spcPts val="0"/>
                        </a:spcBef>
                        <a:spcAft>
                          <a:spcPts val="0"/>
                        </a:spcAft>
                        <a:buNone/>
                      </a:pPr>
                      <a:r>
                        <a:rPr b="1" lang="en-US" sz="800">
                          <a:solidFill>
                            <a:schemeClr val="lt1"/>
                          </a:solidFill>
                          <a:latin typeface="Noto Sans SC"/>
                          <a:ea typeface="Noto Sans SC"/>
                          <a:cs typeface="Noto Sans SC"/>
                          <a:sym typeface="Noto Sans SC"/>
                        </a:rPr>
                        <a:t>（Q1 - Q4）</a:t>
                      </a:r>
                      <a:endParaRPr b="1" sz="800">
                        <a:solidFill>
                          <a:schemeClr val="lt1"/>
                        </a:solidFill>
                        <a:latin typeface="Noto Sans SC"/>
                        <a:ea typeface="Noto Sans SC"/>
                        <a:cs typeface="Noto Sans SC"/>
                        <a:sym typeface="Noto Sans SC"/>
                      </a:endParaRPr>
                    </a:p>
                  </a:txBody>
                  <a:tcPr marT="91425" marB="91425" marR="91425" marL="91425" anchor="ctr">
                    <a:solidFill>
                      <a:schemeClr val="accent1"/>
                    </a:solidFill>
                  </a:tcPr>
                </a:tc>
              </a:tr>
              <a:tr h="390150">
                <a:tc>
                  <a:txBody>
                    <a:bodyPr/>
                    <a:lstStyle/>
                    <a:p>
                      <a:pPr indent="0" lvl="0" marL="0" rtl="0" algn="l">
                        <a:spcBef>
                          <a:spcPts val="0"/>
                        </a:spcBef>
                        <a:spcAft>
                          <a:spcPts val="0"/>
                        </a:spcAft>
                        <a:buNone/>
                      </a:pPr>
                      <a:r>
                        <a:t/>
                      </a:r>
                      <a:endParaRPr sz="1000">
                        <a:latin typeface="Noto Sans SC"/>
                        <a:ea typeface="Noto Sans SC"/>
                        <a:cs typeface="Noto Sans SC"/>
                        <a:sym typeface="Noto Sans SC"/>
                      </a:endParaRPr>
                    </a:p>
                  </a:txBody>
                  <a:tcPr marT="91425" marB="91425" marR="91425" marL="91425" anchor="ctr"/>
                </a:tc>
                <a:tc>
                  <a:txBody>
                    <a:bodyPr/>
                    <a:lstStyle/>
                    <a:p>
                      <a:pPr indent="0" lvl="0" marL="0" rtl="0" algn="l">
                        <a:spcBef>
                          <a:spcPts val="0"/>
                        </a:spcBef>
                        <a:spcAft>
                          <a:spcPts val="0"/>
                        </a:spcAft>
                        <a:buNone/>
                      </a:pPr>
                      <a:r>
                        <a:t/>
                      </a:r>
                      <a:endParaRPr sz="1000">
                        <a:latin typeface="Noto Sans SC"/>
                        <a:ea typeface="Noto Sans SC"/>
                        <a:cs typeface="Noto Sans SC"/>
                        <a:sym typeface="Noto Sans SC"/>
                      </a:endParaRPr>
                    </a:p>
                  </a:txBody>
                  <a:tcPr marT="91425" marB="91425" marR="91425" marL="91425" anchor="ctr"/>
                </a:tc>
                <a:tc>
                  <a:txBody>
                    <a:bodyPr/>
                    <a:lstStyle/>
                    <a:p>
                      <a:pPr indent="0" lvl="0" marL="0" rtl="0" algn="l">
                        <a:spcBef>
                          <a:spcPts val="0"/>
                        </a:spcBef>
                        <a:spcAft>
                          <a:spcPts val="0"/>
                        </a:spcAft>
                        <a:buNone/>
                      </a:pPr>
                      <a:r>
                        <a:t/>
                      </a:r>
                      <a:endParaRPr sz="1000">
                        <a:latin typeface="Noto Sans SC"/>
                        <a:ea typeface="Noto Sans SC"/>
                        <a:cs typeface="Noto Sans SC"/>
                        <a:sym typeface="Noto Sans SC"/>
                      </a:endParaRPr>
                    </a:p>
                  </a:txBody>
                  <a:tcPr marT="91425" marB="91425" marR="91425" marL="91425" anchor="ctr"/>
                </a:tc>
                <a:tc>
                  <a:txBody>
                    <a:bodyPr/>
                    <a:lstStyle/>
                    <a:p>
                      <a:pPr indent="0" lvl="0" marL="0" rtl="0" algn="l">
                        <a:spcBef>
                          <a:spcPts val="0"/>
                        </a:spcBef>
                        <a:spcAft>
                          <a:spcPts val="0"/>
                        </a:spcAft>
                        <a:buNone/>
                      </a:pPr>
                      <a:r>
                        <a:t/>
                      </a:r>
                      <a:endParaRPr sz="1000">
                        <a:latin typeface="Noto Sans SC"/>
                        <a:ea typeface="Noto Sans SC"/>
                        <a:cs typeface="Noto Sans SC"/>
                        <a:sym typeface="Noto Sans SC"/>
                      </a:endParaRPr>
                    </a:p>
                  </a:txBody>
                  <a:tcPr marT="91425" marB="91425" marR="91425" marL="91425" anchor="ctr"/>
                </a:tc>
              </a:tr>
              <a:tr h="390150">
                <a:tc>
                  <a:txBody>
                    <a:bodyPr/>
                    <a:lstStyle/>
                    <a:p>
                      <a:pPr indent="0" lvl="0" marL="0" rtl="0" algn="l">
                        <a:spcBef>
                          <a:spcPts val="0"/>
                        </a:spcBef>
                        <a:spcAft>
                          <a:spcPts val="0"/>
                        </a:spcAft>
                        <a:buNone/>
                      </a:pPr>
                      <a:r>
                        <a:t/>
                      </a:r>
                      <a:endParaRPr sz="1000">
                        <a:latin typeface="Noto Sans SC"/>
                        <a:ea typeface="Noto Sans SC"/>
                        <a:cs typeface="Noto Sans SC"/>
                        <a:sym typeface="Noto Sans SC"/>
                      </a:endParaRPr>
                    </a:p>
                  </a:txBody>
                  <a:tcPr marT="91425" marB="91425" marR="91425" marL="91425" anchor="ctr"/>
                </a:tc>
                <a:tc>
                  <a:txBody>
                    <a:bodyPr/>
                    <a:lstStyle/>
                    <a:p>
                      <a:pPr indent="0" lvl="0" marL="0" rtl="0" algn="l">
                        <a:spcBef>
                          <a:spcPts val="0"/>
                        </a:spcBef>
                        <a:spcAft>
                          <a:spcPts val="0"/>
                        </a:spcAft>
                        <a:buNone/>
                      </a:pPr>
                      <a:r>
                        <a:t/>
                      </a:r>
                      <a:endParaRPr sz="1000">
                        <a:latin typeface="Noto Sans SC"/>
                        <a:ea typeface="Noto Sans SC"/>
                        <a:cs typeface="Noto Sans SC"/>
                        <a:sym typeface="Noto Sans SC"/>
                      </a:endParaRPr>
                    </a:p>
                  </a:txBody>
                  <a:tcPr marT="91425" marB="91425" marR="91425" marL="91425" anchor="ctr"/>
                </a:tc>
                <a:tc>
                  <a:txBody>
                    <a:bodyPr/>
                    <a:lstStyle/>
                    <a:p>
                      <a:pPr indent="0" lvl="0" marL="0" rtl="0" algn="l">
                        <a:spcBef>
                          <a:spcPts val="0"/>
                        </a:spcBef>
                        <a:spcAft>
                          <a:spcPts val="0"/>
                        </a:spcAft>
                        <a:buNone/>
                      </a:pPr>
                      <a:r>
                        <a:t/>
                      </a:r>
                      <a:endParaRPr sz="1000">
                        <a:latin typeface="Noto Sans SC"/>
                        <a:ea typeface="Noto Sans SC"/>
                        <a:cs typeface="Noto Sans SC"/>
                        <a:sym typeface="Noto Sans SC"/>
                      </a:endParaRPr>
                    </a:p>
                  </a:txBody>
                  <a:tcPr marT="91425" marB="91425" marR="91425" marL="91425" anchor="ctr"/>
                </a:tc>
                <a:tc>
                  <a:txBody>
                    <a:bodyPr/>
                    <a:lstStyle/>
                    <a:p>
                      <a:pPr indent="0" lvl="0" marL="0" rtl="0" algn="l">
                        <a:spcBef>
                          <a:spcPts val="0"/>
                        </a:spcBef>
                        <a:spcAft>
                          <a:spcPts val="0"/>
                        </a:spcAft>
                        <a:buNone/>
                      </a:pPr>
                      <a:r>
                        <a:t/>
                      </a:r>
                      <a:endParaRPr sz="1000">
                        <a:latin typeface="Noto Sans SC"/>
                        <a:ea typeface="Noto Sans SC"/>
                        <a:cs typeface="Noto Sans SC"/>
                        <a:sym typeface="Noto Sans SC"/>
                      </a:endParaRPr>
                    </a:p>
                  </a:txBody>
                  <a:tcPr marT="91425" marB="91425" marR="91425" marL="91425" anchor="ctr"/>
                </a:tc>
              </a:tr>
              <a:tr h="390150">
                <a:tc>
                  <a:txBody>
                    <a:bodyPr/>
                    <a:lstStyle/>
                    <a:p>
                      <a:pPr indent="0" lvl="0" marL="0" rtl="0" algn="l">
                        <a:spcBef>
                          <a:spcPts val="0"/>
                        </a:spcBef>
                        <a:spcAft>
                          <a:spcPts val="0"/>
                        </a:spcAft>
                        <a:buNone/>
                      </a:pPr>
                      <a:r>
                        <a:t/>
                      </a:r>
                      <a:endParaRPr sz="1000">
                        <a:latin typeface="Noto Sans SC"/>
                        <a:ea typeface="Noto Sans SC"/>
                        <a:cs typeface="Noto Sans SC"/>
                        <a:sym typeface="Noto Sans SC"/>
                      </a:endParaRPr>
                    </a:p>
                  </a:txBody>
                  <a:tcPr marT="91425" marB="91425" marR="91425" marL="91425" anchor="ctr"/>
                </a:tc>
                <a:tc>
                  <a:txBody>
                    <a:bodyPr/>
                    <a:lstStyle/>
                    <a:p>
                      <a:pPr indent="0" lvl="0" marL="0" rtl="0" algn="l">
                        <a:spcBef>
                          <a:spcPts val="0"/>
                        </a:spcBef>
                        <a:spcAft>
                          <a:spcPts val="0"/>
                        </a:spcAft>
                        <a:buNone/>
                      </a:pPr>
                      <a:r>
                        <a:t/>
                      </a:r>
                      <a:endParaRPr sz="1000">
                        <a:latin typeface="Noto Sans SC"/>
                        <a:ea typeface="Noto Sans SC"/>
                        <a:cs typeface="Noto Sans SC"/>
                        <a:sym typeface="Noto Sans SC"/>
                      </a:endParaRPr>
                    </a:p>
                  </a:txBody>
                  <a:tcPr marT="91425" marB="91425" marR="91425" marL="91425" anchor="ctr"/>
                </a:tc>
                <a:tc>
                  <a:txBody>
                    <a:bodyPr/>
                    <a:lstStyle/>
                    <a:p>
                      <a:pPr indent="0" lvl="0" marL="0" rtl="0" algn="l">
                        <a:spcBef>
                          <a:spcPts val="0"/>
                        </a:spcBef>
                        <a:spcAft>
                          <a:spcPts val="0"/>
                        </a:spcAft>
                        <a:buNone/>
                      </a:pPr>
                      <a:r>
                        <a:t/>
                      </a:r>
                      <a:endParaRPr sz="1000">
                        <a:latin typeface="Noto Sans SC"/>
                        <a:ea typeface="Noto Sans SC"/>
                        <a:cs typeface="Noto Sans SC"/>
                        <a:sym typeface="Noto Sans SC"/>
                      </a:endParaRPr>
                    </a:p>
                  </a:txBody>
                  <a:tcPr marT="91425" marB="91425" marR="91425" marL="91425" anchor="ctr"/>
                </a:tc>
                <a:tc>
                  <a:txBody>
                    <a:bodyPr/>
                    <a:lstStyle/>
                    <a:p>
                      <a:pPr indent="0" lvl="0" marL="0" rtl="0" algn="l">
                        <a:spcBef>
                          <a:spcPts val="0"/>
                        </a:spcBef>
                        <a:spcAft>
                          <a:spcPts val="0"/>
                        </a:spcAft>
                        <a:buNone/>
                      </a:pPr>
                      <a:r>
                        <a:t/>
                      </a:r>
                      <a:endParaRPr sz="1000">
                        <a:latin typeface="Noto Sans SC"/>
                        <a:ea typeface="Noto Sans SC"/>
                        <a:cs typeface="Noto Sans SC"/>
                        <a:sym typeface="Noto Sans SC"/>
                      </a:endParaRPr>
                    </a:p>
                  </a:txBody>
                  <a:tcPr marT="91425" marB="91425" marR="91425" marL="91425" anchor="ctr"/>
                </a:tc>
              </a:tr>
              <a:tr h="390150">
                <a:tc>
                  <a:txBody>
                    <a:bodyPr/>
                    <a:lstStyle/>
                    <a:p>
                      <a:pPr indent="0" lvl="0" marL="0" rtl="0" algn="l">
                        <a:spcBef>
                          <a:spcPts val="0"/>
                        </a:spcBef>
                        <a:spcAft>
                          <a:spcPts val="0"/>
                        </a:spcAft>
                        <a:buNone/>
                      </a:pPr>
                      <a:r>
                        <a:t/>
                      </a:r>
                      <a:endParaRPr sz="1000">
                        <a:latin typeface="Noto Sans SC"/>
                        <a:ea typeface="Noto Sans SC"/>
                        <a:cs typeface="Noto Sans SC"/>
                        <a:sym typeface="Noto Sans SC"/>
                      </a:endParaRPr>
                    </a:p>
                  </a:txBody>
                  <a:tcPr marT="91425" marB="91425" marR="91425" marL="91425" anchor="ctr"/>
                </a:tc>
                <a:tc>
                  <a:txBody>
                    <a:bodyPr/>
                    <a:lstStyle/>
                    <a:p>
                      <a:pPr indent="0" lvl="0" marL="0" rtl="0" algn="l">
                        <a:spcBef>
                          <a:spcPts val="0"/>
                        </a:spcBef>
                        <a:spcAft>
                          <a:spcPts val="0"/>
                        </a:spcAft>
                        <a:buNone/>
                      </a:pPr>
                      <a:r>
                        <a:t/>
                      </a:r>
                      <a:endParaRPr sz="1000">
                        <a:latin typeface="Noto Sans SC"/>
                        <a:ea typeface="Noto Sans SC"/>
                        <a:cs typeface="Noto Sans SC"/>
                        <a:sym typeface="Noto Sans SC"/>
                      </a:endParaRPr>
                    </a:p>
                  </a:txBody>
                  <a:tcPr marT="91425" marB="91425" marR="91425" marL="91425" anchor="ctr"/>
                </a:tc>
                <a:tc>
                  <a:txBody>
                    <a:bodyPr/>
                    <a:lstStyle/>
                    <a:p>
                      <a:pPr indent="0" lvl="0" marL="0" rtl="0" algn="l">
                        <a:spcBef>
                          <a:spcPts val="0"/>
                        </a:spcBef>
                        <a:spcAft>
                          <a:spcPts val="0"/>
                        </a:spcAft>
                        <a:buNone/>
                      </a:pPr>
                      <a:r>
                        <a:t/>
                      </a:r>
                      <a:endParaRPr sz="1000">
                        <a:latin typeface="Noto Sans SC"/>
                        <a:ea typeface="Noto Sans SC"/>
                        <a:cs typeface="Noto Sans SC"/>
                        <a:sym typeface="Noto Sans SC"/>
                      </a:endParaRPr>
                    </a:p>
                  </a:txBody>
                  <a:tcPr marT="91425" marB="91425" marR="91425" marL="91425" anchor="ctr"/>
                </a:tc>
                <a:tc>
                  <a:txBody>
                    <a:bodyPr/>
                    <a:lstStyle/>
                    <a:p>
                      <a:pPr indent="0" lvl="0" marL="0" rtl="0" algn="l">
                        <a:spcBef>
                          <a:spcPts val="0"/>
                        </a:spcBef>
                        <a:spcAft>
                          <a:spcPts val="0"/>
                        </a:spcAft>
                        <a:buNone/>
                      </a:pPr>
                      <a:r>
                        <a:t/>
                      </a:r>
                      <a:endParaRPr sz="1000">
                        <a:latin typeface="Noto Sans SC"/>
                        <a:ea typeface="Noto Sans SC"/>
                        <a:cs typeface="Noto Sans SC"/>
                        <a:sym typeface="Noto Sans SC"/>
                      </a:endParaRPr>
                    </a:p>
                  </a:txBody>
                  <a:tcPr marT="91425" marB="91425" marR="91425" marL="91425" anchor="ctr"/>
                </a:tc>
              </a:tr>
              <a:tr h="390150">
                <a:tc>
                  <a:txBody>
                    <a:bodyPr/>
                    <a:lstStyle/>
                    <a:p>
                      <a:pPr indent="0" lvl="0" marL="0" rtl="0" algn="l">
                        <a:spcBef>
                          <a:spcPts val="0"/>
                        </a:spcBef>
                        <a:spcAft>
                          <a:spcPts val="0"/>
                        </a:spcAft>
                        <a:buNone/>
                      </a:pPr>
                      <a:r>
                        <a:t/>
                      </a:r>
                      <a:endParaRPr sz="1000">
                        <a:latin typeface="Noto Sans SC"/>
                        <a:ea typeface="Noto Sans SC"/>
                        <a:cs typeface="Noto Sans SC"/>
                        <a:sym typeface="Noto Sans SC"/>
                      </a:endParaRPr>
                    </a:p>
                  </a:txBody>
                  <a:tcPr marT="91425" marB="91425" marR="91425" marL="91425" anchor="ctr"/>
                </a:tc>
                <a:tc>
                  <a:txBody>
                    <a:bodyPr/>
                    <a:lstStyle/>
                    <a:p>
                      <a:pPr indent="0" lvl="0" marL="0" rtl="0" algn="l">
                        <a:spcBef>
                          <a:spcPts val="0"/>
                        </a:spcBef>
                        <a:spcAft>
                          <a:spcPts val="0"/>
                        </a:spcAft>
                        <a:buNone/>
                      </a:pPr>
                      <a:r>
                        <a:t/>
                      </a:r>
                      <a:endParaRPr sz="1000">
                        <a:latin typeface="Noto Sans SC"/>
                        <a:ea typeface="Noto Sans SC"/>
                        <a:cs typeface="Noto Sans SC"/>
                        <a:sym typeface="Noto Sans SC"/>
                      </a:endParaRPr>
                    </a:p>
                  </a:txBody>
                  <a:tcPr marT="91425" marB="91425" marR="91425" marL="91425" anchor="ctr"/>
                </a:tc>
                <a:tc>
                  <a:txBody>
                    <a:bodyPr/>
                    <a:lstStyle/>
                    <a:p>
                      <a:pPr indent="0" lvl="0" marL="0" rtl="0" algn="l">
                        <a:spcBef>
                          <a:spcPts val="0"/>
                        </a:spcBef>
                        <a:spcAft>
                          <a:spcPts val="0"/>
                        </a:spcAft>
                        <a:buNone/>
                      </a:pPr>
                      <a:r>
                        <a:t/>
                      </a:r>
                      <a:endParaRPr sz="1000">
                        <a:latin typeface="Noto Sans SC"/>
                        <a:ea typeface="Noto Sans SC"/>
                        <a:cs typeface="Noto Sans SC"/>
                        <a:sym typeface="Noto Sans SC"/>
                      </a:endParaRPr>
                    </a:p>
                  </a:txBody>
                  <a:tcPr marT="91425" marB="91425" marR="91425" marL="91425" anchor="ctr"/>
                </a:tc>
                <a:tc>
                  <a:txBody>
                    <a:bodyPr/>
                    <a:lstStyle/>
                    <a:p>
                      <a:pPr indent="0" lvl="0" marL="0" rtl="0" algn="l">
                        <a:spcBef>
                          <a:spcPts val="0"/>
                        </a:spcBef>
                        <a:spcAft>
                          <a:spcPts val="0"/>
                        </a:spcAft>
                        <a:buNone/>
                      </a:pPr>
                      <a:r>
                        <a:t/>
                      </a:r>
                      <a:endParaRPr sz="1000">
                        <a:latin typeface="Noto Sans SC"/>
                        <a:ea typeface="Noto Sans SC"/>
                        <a:cs typeface="Noto Sans SC"/>
                        <a:sym typeface="Noto Sans SC"/>
                      </a:endParaRPr>
                    </a:p>
                  </a:txBody>
                  <a:tcPr marT="91425" marB="91425" marR="91425" marL="91425" anchor="ctr"/>
                </a:tc>
              </a:tr>
              <a:tr h="390150">
                <a:tc>
                  <a:txBody>
                    <a:bodyPr/>
                    <a:lstStyle/>
                    <a:p>
                      <a:pPr indent="0" lvl="0" marL="0" rtl="0" algn="l">
                        <a:spcBef>
                          <a:spcPts val="0"/>
                        </a:spcBef>
                        <a:spcAft>
                          <a:spcPts val="0"/>
                        </a:spcAft>
                        <a:buNone/>
                      </a:pPr>
                      <a:r>
                        <a:t/>
                      </a:r>
                      <a:endParaRPr sz="1000">
                        <a:latin typeface="Noto Sans SC"/>
                        <a:ea typeface="Noto Sans SC"/>
                        <a:cs typeface="Noto Sans SC"/>
                        <a:sym typeface="Noto Sans SC"/>
                      </a:endParaRPr>
                    </a:p>
                  </a:txBody>
                  <a:tcPr marT="91425" marB="91425" marR="91425" marL="91425" anchor="ctr"/>
                </a:tc>
                <a:tc>
                  <a:txBody>
                    <a:bodyPr/>
                    <a:lstStyle/>
                    <a:p>
                      <a:pPr indent="0" lvl="0" marL="0" rtl="0" algn="l">
                        <a:spcBef>
                          <a:spcPts val="0"/>
                        </a:spcBef>
                        <a:spcAft>
                          <a:spcPts val="0"/>
                        </a:spcAft>
                        <a:buNone/>
                      </a:pPr>
                      <a:r>
                        <a:t/>
                      </a:r>
                      <a:endParaRPr sz="1000">
                        <a:latin typeface="Noto Sans SC"/>
                        <a:ea typeface="Noto Sans SC"/>
                        <a:cs typeface="Noto Sans SC"/>
                        <a:sym typeface="Noto Sans SC"/>
                      </a:endParaRPr>
                    </a:p>
                  </a:txBody>
                  <a:tcPr marT="91425" marB="91425" marR="91425" marL="91425" anchor="ctr"/>
                </a:tc>
                <a:tc>
                  <a:txBody>
                    <a:bodyPr/>
                    <a:lstStyle/>
                    <a:p>
                      <a:pPr indent="0" lvl="0" marL="0" rtl="0" algn="l">
                        <a:spcBef>
                          <a:spcPts val="0"/>
                        </a:spcBef>
                        <a:spcAft>
                          <a:spcPts val="0"/>
                        </a:spcAft>
                        <a:buNone/>
                      </a:pPr>
                      <a:r>
                        <a:t/>
                      </a:r>
                      <a:endParaRPr sz="1000">
                        <a:latin typeface="Noto Sans SC"/>
                        <a:ea typeface="Noto Sans SC"/>
                        <a:cs typeface="Noto Sans SC"/>
                        <a:sym typeface="Noto Sans SC"/>
                      </a:endParaRPr>
                    </a:p>
                  </a:txBody>
                  <a:tcPr marT="91425" marB="91425" marR="91425" marL="91425" anchor="ctr"/>
                </a:tc>
                <a:tc>
                  <a:txBody>
                    <a:bodyPr/>
                    <a:lstStyle/>
                    <a:p>
                      <a:pPr indent="0" lvl="0" marL="0" rtl="0" algn="l">
                        <a:spcBef>
                          <a:spcPts val="0"/>
                        </a:spcBef>
                        <a:spcAft>
                          <a:spcPts val="0"/>
                        </a:spcAft>
                        <a:buNone/>
                      </a:pPr>
                      <a:r>
                        <a:t/>
                      </a:r>
                      <a:endParaRPr sz="1000">
                        <a:latin typeface="Noto Sans SC"/>
                        <a:ea typeface="Noto Sans SC"/>
                        <a:cs typeface="Noto Sans SC"/>
                        <a:sym typeface="Noto Sans SC"/>
                      </a:endParaRPr>
                    </a:p>
                  </a:txBody>
                  <a:tcPr marT="91425" marB="91425" marR="91425" marL="91425" anchor="ctr"/>
                </a:tc>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p50"/>
          <p:cNvSpPr txBox="1"/>
          <p:nvPr>
            <p:ph type="title"/>
          </p:nvPr>
        </p:nvSpPr>
        <p:spPr>
          <a:xfrm>
            <a:off x="369000" y="365700"/>
            <a:ext cx="8406000" cy="57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测试策略 - 【序号】 -【被测组件】</a:t>
            </a:r>
            <a:endParaRPr/>
          </a:p>
        </p:txBody>
      </p:sp>
      <p:sp>
        <p:nvSpPr>
          <p:cNvPr id="413" name="Google Shape;413;p5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US"/>
              <a:t>‹#›</a:t>
            </a:fld>
            <a:endParaRPr/>
          </a:p>
        </p:txBody>
      </p:sp>
      <p:sp>
        <p:nvSpPr>
          <p:cNvPr id="414" name="Google Shape;414;p50"/>
          <p:cNvSpPr txBox="1"/>
          <p:nvPr/>
        </p:nvSpPr>
        <p:spPr>
          <a:xfrm>
            <a:off x="369000" y="938400"/>
            <a:ext cx="1723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400">
                <a:latin typeface="Noto Sans SC"/>
                <a:ea typeface="Noto Sans SC"/>
                <a:cs typeface="Noto Sans SC"/>
                <a:sym typeface="Noto Sans SC"/>
              </a:rPr>
              <a:t>进程内架构图</a:t>
            </a:r>
            <a:endParaRPr sz="1400">
              <a:latin typeface="Noto Sans SC"/>
              <a:ea typeface="Noto Sans SC"/>
              <a:cs typeface="Noto Sans SC"/>
              <a:sym typeface="Noto Sans SC"/>
            </a:endParaRPr>
          </a:p>
        </p:txBody>
      </p:sp>
      <p:sp>
        <p:nvSpPr>
          <p:cNvPr id="415" name="Google Shape;415;p50"/>
          <p:cNvSpPr/>
          <p:nvPr/>
        </p:nvSpPr>
        <p:spPr>
          <a:xfrm>
            <a:off x="497750" y="1502500"/>
            <a:ext cx="3300000" cy="3069600"/>
          </a:xfrm>
          <a:prstGeom prst="roundRect">
            <a:avLst>
              <a:gd fmla="val 3904" name="adj"/>
            </a:avLst>
          </a:prstGeom>
          <a:noFill/>
          <a:ln cap="flat" cmpd="sng" w="9525">
            <a:solidFill>
              <a:schemeClr val="accent1"/>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sz="1000">
                <a:latin typeface="Noto Sans SC"/>
                <a:ea typeface="Noto Sans SC"/>
                <a:cs typeface="Noto Sans SC"/>
                <a:sym typeface="Noto Sans SC"/>
              </a:rPr>
              <a:t>【同进程内架构设计部分架构图】</a:t>
            </a:r>
            <a:endParaRPr sz="1000">
              <a:latin typeface="Noto Sans SC"/>
              <a:ea typeface="Noto Sans SC"/>
              <a:cs typeface="Noto Sans SC"/>
              <a:sym typeface="Noto Sans SC"/>
            </a:endParaRPr>
          </a:p>
          <a:p>
            <a:pPr indent="0" lvl="0" marL="0" rtl="0" algn="l">
              <a:spcBef>
                <a:spcPts val="0"/>
              </a:spcBef>
              <a:spcAft>
                <a:spcPts val="0"/>
              </a:spcAft>
              <a:buNone/>
            </a:pPr>
            <a:r>
              <a:t/>
            </a:r>
            <a:endParaRPr sz="1000">
              <a:latin typeface="Noto Sans SC"/>
              <a:ea typeface="Noto Sans SC"/>
              <a:cs typeface="Noto Sans SC"/>
              <a:sym typeface="Noto Sans SC"/>
            </a:endParaRPr>
          </a:p>
          <a:p>
            <a:pPr indent="0" lvl="0" marL="0" rtl="0" algn="l">
              <a:spcBef>
                <a:spcPts val="0"/>
              </a:spcBef>
              <a:spcAft>
                <a:spcPts val="0"/>
              </a:spcAft>
              <a:buNone/>
            </a:pPr>
            <a:r>
              <a:rPr b="1" lang="en-US" sz="1000">
                <a:latin typeface="Noto Sans SC"/>
                <a:ea typeface="Noto Sans SC"/>
                <a:cs typeface="Noto Sans SC"/>
                <a:sym typeface="Noto Sans SC"/>
              </a:rPr>
              <a:t>   需要框出/高亮本页的被测组件</a:t>
            </a:r>
            <a:endParaRPr b="1" sz="1000">
              <a:latin typeface="Noto Sans SC"/>
              <a:ea typeface="Noto Sans SC"/>
              <a:cs typeface="Noto Sans SC"/>
              <a:sym typeface="Noto Sans SC"/>
            </a:endParaRPr>
          </a:p>
          <a:p>
            <a:pPr indent="0" lvl="0" marL="0" rtl="0" algn="l">
              <a:spcBef>
                <a:spcPts val="0"/>
              </a:spcBef>
              <a:spcAft>
                <a:spcPts val="0"/>
              </a:spcAft>
              <a:buNone/>
            </a:pPr>
            <a:r>
              <a:t/>
            </a:r>
            <a:endParaRPr sz="1400"/>
          </a:p>
        </p:txBody>
      </p:sp>
      <p:sp>
        <p:nvSpPr>
          <p:cNvPr id="416" name="Google Shape;416;p50"/>
          <p:cNvSpPr txBox="1"/>
          <p:nvPr/>
        </p:nvSpPr>
        <p:spPr>
          <a:xfrm>
            <a:off x="4269400" y="1150175"/>
            <a:ext cx="4333800" cy="32787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b="1" lang="en-US" sz="1400">
                <a:latin typeface="Noto Sans SC"/>
                <a:ea typeface="Noto Sans SC"/>
                <a:cs typeface="Noto Sans SC"/>
                <a:sym typeface="Noto Sans SC"/>
              </a:rPr>
              <a:t>被测组件</a:t>
            </a:r>
            <a:r>
              <a:rPr lang="en-US" sz="1400">
                <a:latin typeface="Noto Sans SC"/>
                <a:ea typeface="Noto Sans SC"/>
                <a:cs typeface="Noto Sans SC"/>
                <a:sym typeface="Noto Sans SC"/>
              </a:rPr>
              <a:t>：</a:t>
            </a:r>
            <a:endParaRPr sz="1400">
              <a:latin typeface="Noto Sans SC"/>
              <a:ea typeface="Noto Sans SC"/>
              <a:cs typeface="Noto Sans SC"/>
              <a:sym typeface="Noto Sans SC"/>
            </a:endParaRPr>
          </a:p>
          <a:p>
            <a:pPr indent="0" lvl="0" marL="0" rtl="0" algn="l">
              <a:lnSpc>
                <a:spcPct val="150000"/>
              </a:lnSpc>
              <a:spcBef>
                <a:spcPts val="0"/>
              </a:spcBef>
              <a:spcAft>
                <a:spcPts val="0"/>
              </a:spcAft>
              <a:buNone/>
            </a:pPr>
            <a:r>
              <a:rPr lang="en-US" sz="1200">
                <a:latin typeface="Noto Sans SC"/>
                <a:ea typeface="Noto Sans SC"/>
                <a:cs typeface="Noto Sans SC"/>
                <a:sym typeface="Noto Sans SC"/>
              </a:rPr>
              <a:t>【一个或多个组件的组件名称】</a:t>
            </a:r>
            <a:endParaRPr sz="1200">
              <a:latin typeface="Noto Sans SC"/>
              <a:ea typeface="Noto Sans SC"/>
              <a:cs typeface="Noto Sans SC"/>
              <a:sym typeface="Noto Sans SC"/>
            </a:endParaRPr>
          </a:p>
          <a:p>
            <a:pPr indent="0" lvl="0" marL="0" rtl="0" algn="l">
              <a:lnSpc>
                <a:spcPct val="150000"/>
              </a:lnSpc>
              <a:spcBef>
                <a:spcPts val="0"/>
              </a:spcBef>
              <a:spcAft>
                <a:spcPts val="0"/>
              </a:spcAft>
              <a:buNone/>
            </a:pPr>
            <a:r>
              <a:rPr lang="en-US" sz="1200">
                <a:latin typeface="Noto Sans SC"/>
                <a:ea typeface="Noto Sans SC"/>
                <a:cs typeface="Noto Sans SC"/>
                <a:sym typeface="Noto Sans SC"/>
              </a:rPr>
              <a:t>采用 【测试类型】，属于第【n】象限的测试，</a:t>
            </a:r>
            <a:endParaRPr sz="1200">
              <a:latin typeface="Noto Sans SC"/>
              <a:ea typeface="Noto Sans SC"/>
              <a:cs typeface="Noto Sans SC"/>
              <a:sym typeface="Noto Sans SC"/>
            </a:endParaRPr>
          </a:p>
          <a:p>
            <a:pPr indent="0" lvl="0" marL="0" rtl="0" algn="l">
              <a:lnSpc>
                <a:spcPct val="150000"/>
              </a:lnSpc>
              <a:spcBef>
                <a:spcPts val="0"/>
              </a:spcBef>
              <a:spcAft>
                <a:spcPts val="0"/>
              </a:spcAft>
              <a:buNone/>
            </a:pPr>
            <a:r>
              <a:rPr lang="en-US" sz="1200">
                <a:latin typeface="Noto Sans SC"/>
                <a:ea typeface="Noto Sans SC"/>
                <a:cs typeface="Noto Sans SC"/>
                <a:sym typeface="Noto Sans SC"/>
              </a:rPr>
              <a:t>【选择这些组件一起测试的原因】以及【采用这种测试类型的意图】</a:t>
            </a:r>
            <a:endParaRPr sz="1200">
              <a:latin typeface="Noto Sans SC"/>
              <a:ea typeface="Noto Sans SC"/>
              <a:cs typeface="Noto Sans SC"/>
              <a:sym typeface="Noto Sans SC"/>
            </a:endParaRPr>
          </a:p>
          <a:p>
            <a:pPr indent="0" lvl="0" marL="0" rtl="0" algn="l">
              <a:lnSpc>
                <a:spcPct val="150000"/>
              </a:lnSpc>
              <a:spcBef>
                <a:spcPts val="0"/>
              </a:spcBef>
              <a:spcAft>
                <a:spcPts val="0"/>
              </a:spcAft>
              <a:buNone/>
            </a:pPr>
            <a:r>
              <a:t/>
            </a:r>
            <a:endParaRPr sz="1400">
              <a:latin typeface="Noto Sans SC"/>
              <a:ea typeface="Noto Sans SC"/>
              <a:cs typeface="Noto Sans SC"/>
              <a:sym typeface="Noto Sans SC"/>
            </a:endParaRPr>
          </a:p>
          <a:p>
            <a:pPr indent="0" lvl="0" marL="0" rtl="0" algn="l">
              <a:lnSpc>
                <a:spcPct val="150000"/>
              </a:lnSpc>
              <a:spcBef>
                <a:spcPts val="0"/>
              </a:spcBef>
              <a:spcAft>
                <a:spcPts val="0"/>
              </a:spcAft>
              <a:buNone/>
            </a:pPr>
            <a:r>
              <a:rPr b="1" lang="en-US" sz="1400">
                <a:latin typeface="Noto Sans SC"/>
                <a:ea typeface="Noto Sans SC"/>
                <a:cs typeface="Noto Sans SC"/>
                <a:sym typeface="Noto Sans SC"/>
              </a:rPr>
              <a:t>测试时，会依赖</a:t>
            </a:r>
            <a:r>
              <a:rPr lang="en-US" sz="1400">
                <a:latin typeface="Noto Sans SC"/>
                <a:ea typeface="Noto Sans SC"/>
                <a:cs typeface="Noto Sans SC"/>
                <a:sym typeface="Noto Sans SC"/>
              </a:rPr>
              <a:t>：</a:t>
            </a:r>
            <a:endParaRPr sz="1400">
              <a:latin typeface="Noto Sans SC"/>
              <a:ea typeface="Noto Sans SC"/>
              <a:cs typeface="Noto Sans SC"/>
              <a:sym typeface="Noto Sans SC"/>
            </a:endParaRPr>
          </a:p>
          <a:p>
            <a:pPr indent="-304800" lvl="0" marL="457200" rtl="0" algn="l">
              <a:lnSpc>
                <a:spcPct val="150000"/>
              </a:lnSpc>
              <a:spcBef>
                <a:spcPts val="0"/>
              </a:spcBef>
              <a:spcAft>
                <a:spcPts val="0"/>
              </a:spcAft>
              <a:buSzPts val="1200"/>
              <a:buFont typeface="Noto Sans SC"/>
              <a:buChar char="●"/>
            </a:pPr>
            <a:r>
              <a:rPr lang="en-US" sz="1200">
                <a:latin typeface="Noto Sans SC"/>
                <a:ea typeface="Noto Sans SC"/>
                <a:cs typeface="Noto Sans SC"/>
                <a:sym typeface="Noto Sans SC"/>
              </a:rPr>
              <a:t>进程【内/外】组件【组件名称】，采用【某种测试替身】来替代该组件，因为【测试意图】</a:t>
            </a:r>
            <a:endParaRPr sz="1200">
              <a:latin typeface="Noto Sans SC"/>
              <a:ea typeface="Noto Sans SC"/>
              <a:cs typeface="Noto Sans SC"/>
              <a:sym typeface="Noto Sans SC"/>
            </a:endParaRPr>
          </a:p>
          <a:p>
            <a:pPr indent="-304800" lvl="0" marL="457200" rtl="0" algn="l">
              <a:lnSpc>
                <a:spcPct val="150000"/>
              </a:lnSpc>
              <a:spcBef>
                <a:spcPts val="0"/>
              </a:spcBef>
              <a:spcAft>
                <a:spcPts val="0"/>
              </a:spcAft>
              <a:buSzPts val="1200"/>
              <a:buFont typeface="Noto Sans SC"/>
              <a:buChar char="●"/>
            </a:pPr>
            <a:r>
              <a:rPr lang="en-US" sz="1200">
                <a:latin typeface="Noto Sans SC"/>
                <a:ea typeface="Noto Sans SC"/>
                <a:cs typeface="Noto Sans SC"/>
                <a:sym typeface="Noto Sans SC"/>
              </a:rPr>
              <a:t>进程【内/外】组件【组件名称】，采用【某种测试替身】来替代该组件，因为【测试意图】</a:t>
            </a:r>
            <a:endParaRPr sz="1200">
              <a:latin typeface="Noto Sans SC"/>
              <a:ea typeface="Noto Sans SC"/>
              <a:cs typeface="Noto Sans SC"/>
              <a:sym typeface="Noto Sans SC"/>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420" name="Shape 420"/>
        <p:cNvGrpSpPr/>
        <p:nvPr/>
      </p:nvGrpSpPr>
      <p:grpSpPr>
        <a:xfrm>
          <a:off x="0" y="0"/>
          <a:ext cx="0" cy="0"/>
          <a:chOff x="0" y="0"/>
          <a:chExt cx="0" cy="0"/>
        </a:xfrm>
      </p:grpSpPr>
      <p:sp>
        <p:nvSpPr>
          <p:cNvPr id="421" name="Google Shape;421;p5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US"/>
              <a:t>‹#›</a:t>
            </a:fld>
            <a:endParaRPr/>
          </a:p>
        </p:txBody>
      </p:sp>
      <p:pic>
        <p:nvPicPr>
          <p:cNvPr id="422" name="Google Shape;422;p51"/>
          <p:cNvPicPr preferRelativeResize="0"/>
          <p:nvPr/>
        </p:nvPicPr>
        <p:blipFill>
          <a:blip r:embed="rId3">
            <a:alphaModFix/>
          </a:blip>
          <a:stretch>
            <a:fillRect/>
          </a:stretch>
        </p:blipFill>
        <p:spPr>
          <a:xfrm>
            <a:off x="554025" y="812125"/>
            <a:ext cx="7858275" cy="3736976"/>
          </a:xfrm>
          <a:prstGeom prst="rect">
            <a:avLst/>
          </a:prstGeom>
          <a:noFill/>
          <a:ln>
            <a:noFill/>
          </a:ln>
        </p:spPr>
      </p:pic>
      <p:sp>
        <p:nvSpPr>
          <p:cNvPr id="423" name="Google Shape;423;p51"/>
          <p:cNvSpPr txBox="1"/>
          <p:nvPr>
            <p:ph type="title"/>
          </p:nvPr>
        </p:nvSpPr>
        <p:spPr>
          <a:xfrm>
            <a:off x="369000" y="365700"/>
            <a:ext cx="8406000" cy="57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测试策略页示例</a:t>
            </a:r>
            <a:endParaRPr/>
          </a:p>
        </p:txBody>
      </p:sp>
      <p:sp>
        <p:nvSpPr>
          <p:cNvPr id="424" name="Google Shape;424;p51"/>
          <p:cNvSpPr/>
          <p:nvPr/>
        </p:nvSpPr>
        <p:spPr>
          <a:xfrm>
            <a:off x="7820525" y="80225"/>
            <a:ext cx="1243500" cy="471300"/>
          </a:xfrm>
          <a:prstGeom prst="roundRect">
            <a:avLst>
              <a:gd fmla="val 16667" name="adj"/>
            </a:avLst>
          </a:prstGeom>
          <a:noFill/>
          <a:ln cap="flat" cmpd="sng" w="38100">
            <a:solidFill>
              <a:srgbClr val="9E9E9E"/>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sz="1800">
                <a:solidFill>
                  <a:srgbClr val="9E9E9E"/>
                </a:solidFill>
                <a:latin typeface="Noto Sans SC"/>
                <a:ea typeface="Noto Sans SC"/>
                <a:cs typeface="Noto Sans SC"/>
                <a:sym typeface="Noto Sans SC"/>
              </a:rPr>
              <a:t>示例页</a:t>
            </a:r>
            <a:endParaRPr b="1" sz="1800">
              <a:solidFill>
                <a:srgbClr val="9E9E9E"/>
              </a:solidFill>
              <a:latin typeface="Noto Sans SC"/>
              <a:ea typeface="Noto Sans SC"/>
              <a:cs typeface="Noto Sans SC"/>
              <a:sym typeface="Noto Sans SC"/>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 name="Shape 428"/>
        <p:cNvGrpSpPr/>
        <p:nvPr/>
      </p:nvGrpSpPr>
      <p:grpSpPr>
        <a:xfrm>
          <a:off x="0" y="0"/>
          <a:ext cx="0" cy="0"/>
          <a:chOff x="0" y="0"/>
          <a:chExt cx="0" cy="0"/>
        </a:xfrm>
      </p:grpSpPr>
      <p:sp>
        <p:nvSpPr>
          <p:cNvPr id="429" name="Google Shape;429;p52"/>
          <p:cNvSpPr txBox="1"/>
          <p:nvPr>
            <p:ph type="ctrTitle"/>
          </p:nvPr>
        </p:nvSpPr>
        <p:spPr>
          <a:xfrm>
            <a:off x="369000" y="365700"/>
            <a:ext cx="8463300" cy="39258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US"/>
              <a:t>4</a:t>
            </a:r>
            <a:r>
              <a:rPr lang="en-US"/>
              <a:t> 效能管理</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sp>
        <p:nvSpPr>
          <p:cNvPr id="434" name="Google Shape;434;p53"/>
          <p:cNvSpPr txBox="1"/>
          <p:nvPr>
            <p:ph type="ctrTitle"/>
          </p:nvPr>
        </p:nvSpPr>
        <p:spPr>
          <a:xfrm>
            <a:off x="369000" y="365700"/>
            <a:ext cx="8463300" cy="39258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US" sz="1600"/>
              <a:t>效能管理</a:t>
            </a:r>
            <a:endParaRPr sz="1600"/>
          </a:p>
          <a:p>
            <a:pPr indent="0" lvl="0" marL="0" rtl="0" algn="l">
              <a:spcBef>
                <a:spcPts val="0"/>
              </a:spcBef>
              <a:spcAft>
                <a:spcPts val="0"/>
              </a:spcAft>
              <a:buNone/>
            </a:pPr>
            <a:r>
              <a:rPr lang="en-US"/>
              <a:t>工序设计与</a:t>
            </a:r>
            <a:r>
              <a:rPr lang="en-US"/>
              <a:t>任务拆解</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sp>
        <p:nvSpPr>
          <p:cNvPr id="439" name="Google Shape;439;p54"/>
          <p:cNvSpPr txBox="1"/>
          <p:nvPr>
            <p:ph type="title"/>
          </p:nvPr>
        </p:nvSpPr>
        <p:spPr>
          <a:xfrm>
            <a:off x="369000" y="365700"/>
            <a:ext cx="8406000" cy="57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工序设计</a:t>
            </a:r>
            <a:endParaRPr/>
          </a:p>
        </p:txBody>
      </p:sp>
      <p:sp>
        <p:nvSpPr>
          <p:cNvPr id="440" name="Google Shape;440;p5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US"/>
              <a:t>‹#›</a:t>
            </a:fld>
            <a:endParaRPr/>
          </a:p>
        </p:txBody>
      </p:sp>
      <p:sp>
        <p:nvSpPr>
          <p:cNvPr id="441" name="Google Shape;441;p54"/>
          <p:cNvSpPr txBox="1"/>
          <p:nvPr/>
        </p:nvSpPr>
        <p:spPr>
          <a:xfrm>
            <a:off x="369000" y="938400"/>
            <a:ext cx="1723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400">
                <a:latin typeface="Noto Sans SC"/>
                <a:ea typeface="Noto Sans SC"/>
                <a:cs typeface="Noto Sans SC"/>
                <a:sym typeface="Noto Sans SC"/>
              </a:rPr>
              <a:t>进程内架构图</a:t>
            </a:r>
            <a:endParaRPr sz="1400">
              <a:latin typeface="Noto Sans SC"/>
              <a:ea typeface="Noto Sans SC"/>
              <a:cs typeface="Noto Sans SC"/>
              <a:sym typeface="Noto Sans SC"/>
            </a:endParaRPr>
          </a:p>
        </p:txBody>
      </p:sp>
      <p:sp>
        <p:nvSpPr>
          <p:cNvPr id="442" name="Google Shape;442;p54"/>
          <p:cNvSpPr/>
          <p:nvPr/>
        </p:nvSpPr>
        <p:spPr>
          <a:xfrm>
            <a:off x="497750" y="1502500"/>
            <a:ext cx="3300000" cy="3069600"/>
          </a:xfrm>
          <a:prstGeom prst="roundRect">
            <a:avLst>
              <a:gd fmla="val 3904" name="adj"/>
            </a:avLst>
          </a:prstGeom>
          <a:noFill/>
          <a:ln cap="flat" cmpd="sng" w="9525">
            <a:solidFill>
              <a:schemeClr val="accent1"/>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sz="1000">
                <a:latin typeface="Noto Sans SC"/>
                <a:ea typeface="Noto Sans SC"/>
                <a:cs typeface="Noto Sans SC"/>
                <a:sym typeface="Noto Sans SC"/>
              </a:rPr>
              <a:t>【同进程内架构设计部分架构图】</a:t>
            </a:r>
            <a:endParaRPr sz="1000">
              <a:latin typeface="Noto Sans SC"/>
              <a:ea typeface="Noto Sans SC"/>
              <a:cs typeface="Noto Sans SC"/>
              <a:sym typeface="Noto Sans SC"/>
            </a:endParaRPr>
          </a:p>
          <a:p>
            <a:pPr indent="0" lvl="0" marL="0" rtl="0" algn="l">
              <a:spcBef>
                <a:spcPts val="0"/>
              </a:spcBef>
              <a:spcAft>
                <a:spcPts val="0"/>
              </a:spcAft>
              <a:buNone/>
            </a:pPr>
            <a:r>
              <a:t/>
            </a:r>
            <a:endParaRPr sz="1000">
              <a:latin typeface="Noto Sans SC"/>
              <a:ea typeface="Noto Sans SC"/>
              <a:cs typeface="Noto Sans SC"/>
              <a:sym typeface="Noto Sans SC"/>
            </a:endParaRPr>
          </a:p>
          <a:p>
            <a:pPr indent="0" lvl="0" marL="0" rtl="0" algn="l">
              <a:spcBef>
                <a:spcPts val="0"/>
              </a:spcBef>
              <a:spcAft>
                <a:spcPts val="0"/>
              </a:spcAft>
              <a:buNone/>
            </a:pPr>
            <a:r>
              <a:rPr b="1" lang="en-US" sz="1000">
                <a:latin typeface="Noto Sans SC"/>
                <a:ea typeface="Noto Sans SC"/>
                <a:cs typeface="Noto Sans SC"/>
                <a:sym typeface="Noto Sans SC"/>
              </a:rPr>
              <a:t>   需要框出/高亮本页的被测组件</a:t>
            </a:r>
            <a:endParaRPr b="1" sz="1000">
              <a:latin typeface="Noto Sans SC"/>
              <a:ea typeface="Noto Sans SC"/>
              <a:cs typeface="Noto Sans SC"/>
              <a:sym typeface="Noto Sans SC"/>
            </a:endParaRPr>
          </a:p>
          <a:p>
            <a:pPr indent="0" lvl="0" marL="0" rtl="0" algn="l">
              <a:spcBef>
                <a:spcPts val="0"/>
              </a:spcBef>
              <a:spcAft>
                <a:spcPts val="0"/>
              </a:spcAft>
              <a:buNone/>
            </a:pPr>
            <a:r>
              <a:t/>
            </a:r>
            <a:endParaRPr sz="1400"/>
          </a:p>
        </p:txBody>
      </p:sp>
      <p:sp>
        <p:nvSpPr>
          <p:cNvPr id="443" name="Google Shape;443;p54"/>
          <p:cNvSpPr txBox="1"/>
          <p:nvPr/>
        </p:nvSpPr>
        <p:spPr>
          <a:xfrm>
            <a:off x="4287825" y="938400"/>
            <a:ext cx="4333800" cy="39711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n-US" sz="1200">
                <a:latin typeface="Noto Sans SC"/>
                <a:ea typeface="Noto Sans SC"/>
                <a:cs typeface="Noto Sans SC"/>
                <a:sym typeface="Noto Sans SC"/>
              </a:rPr>
              <a:t>针对当前架构，设计以下工序来实现架构，覆盖所有组件并应用此前设计的测试策略：</a:t>
            </a:r>
            <a:endParaRPr sz="1200">
              <a:latin typeface="Noto Sans SC"/>
              <a:ea typeface="Noto Sans SC"/>
              <a:cs typeface="Noto Sans SC"/>
              <a:sym typeface="Noto Sans SC"/>
            </a:endParaRPr>
          </a:p>
          <a:p>
            <a:pPr indent="0" lvl="0" marL="0" rtl="0" algn="l">
              <a:lnSpc>
                <a:spcPct val="150000"/>
              </a:lnSpc>
              <a:spcBef>
                <a:spcPts val="0"/>
              </a:spcBef>
              <a:spcAft>
                <a:spcPts val="0"/>
              </a:spcAft>
              <a:buNone/>
            </a:pPr>
            <a:r>
              <a:t/>
            </a:r>
            <a:endParaRPr sz="1200">
              <a:latin typeface="Noto Sans SC"/>
              <a:ea typeface="Noto Sans SC"/>
              <a:cs typeface="Noto Sans SC"/>
              <a:sym typeface="Noto Sans SC"/>
            </a:endParaRPr>
          </a:p>
          <a:p>
            <a:pPr indent="0" lvl="0" marL="0" rtl="0" algn="l">
              <a:lnSpc>
                <a:spcPct val="150000"/>
              </a:lnSpc>
              <a:spcBef>
                <a:spcPts val="0"/>
              </a:spcBef>
              <a:spcAft>
                <a:spcPts val="0"/>
              </a:spcAft>
              <a:buClr>
                <a:schemeClr val="dk1"/>
              </a:buClr>
              <a:buSzPts val="1100"/>
              <a:buFont typeface="Arial"/>
              <a:buNone/>
            </a:pPr>
            <a:r>
              <a:rPr lang="en-US" sz="1200">
                <a:latin typeface="Noto Sans SC"/>
                <a:ea typeface="Noto Sans SC"/>
                <a:cs typeface="Noto Sans SC"/>
                <a:sym typeface="Noto Sans SC"/>
              </a:rPr>
              <a:t>【组件a，组件b，……】</a:t>
            </a:r>
            <a:endParaRPr sz="1200">
              <a:latin typeface="Noto Sans SC"/>
              <a:ea typeface="Noto Sans SC"/>
              <a:cs typeface="Noto Sans SC"/>
              <a:sym typeface="Noto Sans SC"/>
            </a:endParaRPr>
          </a:p>
          <a:p>
            <a:pPr indent="-304800" lvl="0" marL="457200" rtl="0" algn="l">
              <a:lnSpc>
                <a:spcPct val="150000"/>
              </a:lnSpc>
              <a:spcBef>
                <a:spcPts val="0"/>
              </a:spcBef>
              <a:spcAft>
                <a:spcPts val="0"/>
              </a:spcAft>
              <a:buSzPts val="1200"/>
              <a:buFont typeface="Noto Sans SC"/>
              <a:buChar char="●"/>
            </a:pPr>
            <a:r>
              <a:rPr lang="en-US" sz="1200">
                <a:latin typeface="Noto Sans SC"/>
                <a:ea typeface="Noto Sans SC"/>
                <a:cs typeface="Noto Sans SC"/>
                <a:sym typeface="Noto Sans SC"/>
              </a:rPr>
              <a:t>工序n：【fake/stub/spy/mock】【某个依赖的组件】，实现【组件和组件的实现描述】，【</a:t>
            </a:r>
            <a:r>
              <a:rPr lang="en-US" sz="1200">
                <a:latin typeface="Noto Sans SC"/>
                <a:ea typeface="Noto Sans SC"/>
                <a:cs typeface="Noto Sans SC"/>
                <a:sym typeface="Noto Sans SC"/>
              </a:rPr>
              <a:t>效能基线】</a:t>
            </a:r>
            <a:r>
              <a:rPr lang="en-US" sz="1200">
                <a:latin typeface="Noto Sans SC"/>
                <a:ea typeface="Noto Sans SC"/>
                <a:cs typeface="Noto Sans SC"/>
                <a:sym typeface="Noto Sans SC"/>
              </a:rPr>
              <a:t>。</a:t>
            </a:r>
            <a:endParaRPr sz="1200">
              <a:latin typeface="Noto Sans SC"/>
              <a:ea typeface="Noto Sans SC"/>
              <a:cs typeface="Noto Sans SC"/>
              <a:sym typeface="Noto Sans SC"/>
            </a:endParaRPr>
          </a:p>
          <a:p>
            <a:pPr indent="-304800" lvl="0" marL="457200" rtl="0" algn="l">
              <a:lnSpc>
                <a:spcPct val="150000"/>
              </a:lnSpc>
              <a:spcBef>
                <a:spcPts val="0"/>
              </a:spcBef>
              <a:spcAft>
                <a:spcPts val="0"/>
              </a:spcAft>
              <a:buSzPts val="1200"/>
              <a:buFont typeface="Noto Sans SC"/>
              <a:buChar char="●"/>
            </a:pPr>
            <a:r>
              <a:rPr lang="en-US" sz="1200">
                <a:latin typeface="Noto Sans SC"/>
                <a:ea typeface="Noto Sans SC"/>
                <a:cs typeface="Noto Sans SC"/>
                <a:sym typeface="Noto Sans SC"/>
              </a:rPr>
              <a:t>工序n：【fake/stub/spy/mock】【某个依赖的组件】，实现【组件和组件的实现描述】，</a:t>
            </a:r>
            <a:r>
              <a:rPr lang="en-US" sz="1200">
                <a:solidFill>
                  <a:schemeClr val="dk1"/>
                </a:solidFill>
                <a:latin typeface="Noto Sans SC"/>
                <a:ea typeface="Noto Sans SC"/>
                <a:cs typeface="Noto Sans SC"/>
                <a:sym typeface="Noto Sans SC"/>
              </a:rPr>
              <a:t>【效能基线】</a:t>
            </a:r>
            <a:r>
              <a:rPr lang="en-US" sz="1200">
                <a:latin typeface="Noto Sans SC"/>
                <a:ea typeface="Noto Sans SC"/>
                <a:cs typeface="Noto Sans SC"/>
                <a:sym typeface="Noto Sans SC"/>
              </a:rPr>
              <a:t>。</a:t>
            </a:r>
            <a:endParaRPr sz="1200">
              <a:latin typeface="Noto Sans SC"/>
              <a:ea typeface="Noto Sans SC"/>
              <a:cs typeface="Noto Sans SC"/>
              <a:sym typeface="Noto Sans SC"/>
            </a:endParaRPr>
          </a:p>
          <a:p>
            <a:pPr indent="0" lvl="0" marL="0" rtl="0" algn="l">
              <a:lnSpc>
                <a:spcPct val="150000"/>
              </a:lnSpc>
              <a:spcBef>
                <a:spcPts val="0"/>
              </a:spcBef>
              <a:spcAft>
                <a:spcPts val="0"/>
              </a:spcAft>
              <a:buClr>
                <a:schemeClr val="dk1"/>
              </a:buClr>
              <a:buSzPts val="1100"/>
              <a:buFont typeface="Arial"/>
              <a:buNone/>
            </a:pPr>
            <a:r>
              <a:rPr lang="en-US" sz="1200">
                <a:latin typeface="Noto Sans SC"/>
                <a:ea typeface="Noto Sans SC"/>
                <a:cs typeface="Noto Sans SC"/>
                <a:sym typeface="Noto Sans SC"/>
              </a:rPr>
              <a:t>【组件a，组件b，……】</a:t>
            </a:r>
            <a:endParaRPr sz="1200">
              <a:latin typeface="Noto Sans SC"/>
              <a:ea typeface="Noto Sans SC"/>
              <a:cs typeface="Noto Sans SC"/>
              <a:sym typeface="Noto Sans SC"/>
            </a:endParaRPr>
          </a:p>
          <a:p>
            <a:pPr indent="-304800" lvl="0" marL="457200" rtl="0" algn="l">
              <a:lnSpc>
                <a:spcPct val="150000"/>
              </a:lnSpc>
              <a:spcBef>
                <a:spcPts val="0"/>
              </a:spcBef>
              <a:spcAft>
                <a:spcPts val="0"/>
              </a:spcAft>
              <a:buSzPts val="1200"/>
              <a:buFont typeface="Noto Sans SC"/>
              <a:buChar char="●"/>
            </a:pPr>
            <a:r>
              <a:rPr lang="en-US" sz="1200">
                <a:latin typeface="Noto Sans SC"/>
                <a:ea typeface="Noto Sans SC"/>
                <a:cs typeface="Noto Sans SC"/>
                <a:sym typeface="Noto Sans SC"/>
              </a:rPr>
              <a:t>工序n：【fake/stub/spy/mock】【某个依赖的组件】，实现【组件和组件的实现描述】，</a:t>
            </a:r>
            <a:r>
              <a:rPr lang="en-US" sz="1200">
                <a:solidFill>
                  <a:schemeClr val="dk1"/>
                </a:solidFill>
                <a:latin typeface="Noto Sans SC"/>
                <a:ea typeface="Noto Sans SC"/>
                <a:cs typeface="Noto Sans SC"/>
                <a:sym typeface="Noto Sans SC"/>
              </a:rPr>
              <a:t>【效能基线】</a:t>
            </a:r>
            <a:r>
              <a:rPr lang="en-US" sz="1200">
                <a:latin typeface="Noto Sans SC"/>
                <a:ea typeface="Noto Sans SC"/>
                <a:cs typeface="Noto Sans SC"/>
                <a:sym typeface="Noto Sans SC"/>
              </a:rPr>
              <a:t>。</a:t>
            </a:r>
            <a:endParaRPr sz="1200">
              <a:latin typeface="Noto Sans SC"/>
              <a:ea typeface="Noto Sans SC"/>
              <a:cs typeface="Noto Sans SC"/>
              <a:sym typeface="Noto Sans SC"/>
            </a:endParaRPr>
          </a:p>
          <a:p>
            <a:pPr indent="-304800" lvl="0" marL="457200" rtl="0" algn="l">
              <a:lnSpc>
                <a:spcPct val="150000"/>
              </a:lnSpc>
              <a:spcBef>
                <a:spcPts val="0"/>
              </a:spcBef>
              <a:spcAft>
                <a:spcPts val="0"/>
              </a:spcAft>
              <a:buSzPts val="1200"/>
              <a:buFont typeface="Noto Sans SC"/>
              <a:buChar char="●"/>
            </a:pPr>
            <a:r>
              <a:rPr lang="en-US" sz="1200">
                <a:latin typeface="Noto Sans SC"/>
                <a:ea typeface="Noto Sans SC"/>
                <a:cs typeface="Noto Sans SC"/>
                <a:sym typeface="Noto Sans SC"/>
              </a:rPr>
              <a:t>工序n：【fake/stub/spy/mock】【某个依赖的组件】，实现【组件和组件的实现描述】，</a:t>
            </a:r>
            <a:r>
              <a:rPr lang="en-US" sz="1200">
                <a:solidFill>
                  <a:schemeClr val="dk1"/>
                </a:solidFill>
                <a:latin typeface="Noto Sans SC"/>
                <a:ea typeface="Noto Sans SC"/>
                <a:cs typeface="Noto Sans SC"/>
                <a:sym typeface="Noto Sans SC"/>
              </a:rPr>
              <a:t>【效能基线】</a:t>
            </a:r>
            <a:r>
              <a:rPr lang="en-US" sz="1200">
                <a:latin typeface="Noto Sans SC"/>
                <a:ea typeface="Noto Sans SC"/>
                <a:cs typeface="Noto Sans SC"/>
                <a:sym typeface="Noto Sans SC"/>
              </a:rPr>
              <a:t>。</a:t>
            </a:r>
            <a:endParaRPr sz="1200">
              <a:latin typeface="Noto Sans SC"/>
              <a:ea typeface="Noto Sans SC"/>
              <a:cs typeface="Noto Sans SC"/>
              <a:sym typeface="Noto Sans SC"/>
            </a:endParaRPr>
          </a:p>
          <a:p>
            <a:pPr indent="0" lvl="0" marL="0" rtl="0" algn="l">
              <a:lnSpc>
                <a:spcPct val="150000"/>
              </a:lnSpc>
              <a:spcBef>
                <a:spcPts val="0"/>
              </a:spcBef>
              <a:spcAft>
                <a:spcPts val="0"/>
              </a:spcAft>
              <a:buNone/>
            </a:pPr>
            <a:r>
              <a:rPr lang="en-US" sz="1200">
                <a:latin typeface="Noto Sans SC"/>
                <a:ea typeface="Noto Sans SC"/>
                <a:cs typeface="Noto Sans SC"/>
                <a:sym typeface="Noto Sans SC"/>
              </a:rPr>
              <a:t>……</a:t>
            </a:r>
            <a:endParaRPr sz="1200">
              <a:latin typeface="Noto Sans SC"/>
              <a:ea typeface="Noto Sans SC"/>
              <a:cs typeface="Noto Sans SC"/>
              <a:sym typeface="Noto Sans SC"/>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7" name="Shape 447"/>
        <p:cNvGrpSpPr/>
        <p:nvPr/>
      </p:nvGrpSpPr>
      <p:grpSpPr>
        <a:xfrm>
          <a:off x="0" y="0"/>
          <a:ext cx="0" cy="0"/>
          <a:chOff x="0" y="0"/>
          <a:chExt cx="0" cy="0"/>
        </a:xfrm>
      </p:grpSpPr>
      <p:sp>
        <p:nvSpPr>
          <p:cNvPr id="448" name="Google Shape;448;p55"/>
          <p:cNvSpPr txBox="1"/>
          <p:nvPr>
            <p:ph type="title"/>
          </p:nvPr>
        </p:nvSpPr>
        <p:spPr>
          <a:xfrm>
            <a:off x="369000" y="365700"/>
            <a:ext cx="8406000" cy="57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 Story1 描述及AC - </a:t>
            </a:r>
            <a:r>
              <a:rPr lang="en-US"/>
              <a:t>准确性业务场景</a:t>
            </a:r>
            <a:endParaRPr/>
          </a:p>
        </p:txBody>
      </p:sp>
      <p:sp>
        <p:nvSpPr>
          <p:cNvPr id="449" name="Google Shape;449;p55"/>
          <p:cNvSpPr txBox="1"/>
          <p:nvPr>
            <p:ph idx="1" type="body"/>
          </p:nvPr>
        </p:nvSpPr>
        <p:spPr>
          <a:xfrm>
            <a:off x="350000" y="1092625"/>
            <a:ext cx="5262900" cy="3685200"/>
          </a:xfrm>
          <a:prstGeom prst="rect">
            <a:avLst/>
          </a:prstGeom>
        </p:spPr>
        <p:txBody>
          <a:bodyPr anchorCtr="0" anchor="t" bIns="0" lIns="0" spcFirstLastPara="1" rIns="0" wrap="square" tIns="0">
            <a:normAutofit lnSpcReduction="10000"/>
          </a:bodyPr>
          <a:lstStyle/>
          <a:p>
            <a:pPr indent="0" lvl="0" marL="0" rtl="0" algn="l">
              <a:spcBef>
                <a:spcPts val="0"/>
              </a:spcBef>
              <a:spcAft>
                <a:spcPts val="0"/>
              </a:spcAft>
              <a:buNone/>
            </a:pPr>
            <a:r>
              <a:rPr b="1" lang="en-US" sz="1200"/>
              <a:t>Story: </a:t>
            </a:r>
            <a:endParaRPr b="1" sz="1200"/>
          </a:p>
          <a:p>
            <a:pPr indent="0" lvl="0" marL="0" rtl="0" algn="l">
              <a:spcBef>
                <a:spcPts val="1200"/>
              </a:spcBef>
              <a:spcAft>
                <a:spcPts val="0"/>
              </a:spcAft>
              <a:buNone/>
            </a:pPr>
            <a:r>
              <a:rPr b="1" lang="en-US" sz="1200"/>
              <a:t>    作为</a:t>
            </a:r>
            <a:r>
              <a:rPr lang="en-US" sz="1200"/>
              <a:t> 【用户】，</a:t>
            </a:r>
            <a:r>
              <a:rPr b="1" lang="en-US" sz="1200"/>
              <a:t>我想要</a:t>
            </a:r>
            <a:r>
              <a:rPr lang="en-US" sz="1200"/>
              <a:t> 【功能】，</a:t>
            </a:r>
            <a:r>
              <a:rPr b="1" lang="en-US" sz="1200"/>
              <a:t>以便于</a:t>
            </a:r>
            <a:r>
              <a:rPr lang="en-US" sz="1200"/>
              <a:t> 【获得某种价值】。</a:t>
            </a:r>
            <a:endParaRPr sz="1200"/>
          </a:p>
          <a:p>
            <a:pPr indent="0" lvl="0" marL="0" rtl="0" algn="l">
              <a:spcBef>
                <a:spcPts val="1200"/>
              </a:spcBef>
              <a:spcAft>
                <a:spcPts val="0"/>
              </a:spcAft>
              <a:buNone/>
            </a:pPr>
            <a:r>
              <a:rPr b="1" lang="en-US" sz="1200"/>
              <a:t>相关 API /Mockup定义：</a:t>
            </a:r>
            <a:endParaRPr b="1" sz="1200"/>
          </a:p>
          <a:p>
            <a:pPr indent="0" lvl="0" marL="0" rtl="0" algn="l">
              <a:spcBef>
                <a:spcPts val="1200"/>
              </a:spcBef>
              <a:spcAft>
                <a:spcPts val="0"/>
              </a:spcAft>
              <a:buNone/>
            </a:pPr>
            <a:r>
              <a:rPr lang="en-US" sz="1200"/>
              <a:t>【</a:t>
            </a:r>
            <a:r>
              <a:rPr lang="en-US" sz="1200"/>
              <a:t>后端必须提供API定义；前端必须提供Mockup</a:t>
            </a:r>
            <a:r>
              <a:rPr lang="en-US" sz="1200"/>
              <a:t>】</a:t>
            </a:r>
            <a:endParaRPr sz="1200"/>
          </a:p>
          <a:p>
            <a:pPr indent="0" lvl="0" marL="0" rtl="0" algn="l">
              <a:spcBef>
                <a:spcPts val="1200"/>
              </a:spcBef>
              <a:spcAft>
                <a:spcPts val="0"/>
              </a:spcAft>
              <a:buNone/>
            </a:pPr>
            <a:r>
              <a:rPr b="1" lang="en-US" sz="1200"/>
              <a:t>ACs:</a:t>
            </a:r>
            <a:endParaRPr b="1" sz="1200"/>
          </a:p>
          <a:p>
            <a:pPr indent="-241300" lvl="0" marL="330200" rtl="0" algn="l">
              <a:lnSpc>
                <a:spcPct val="150000"/>
              </a:lnSpc>
              <a:spcBef>
                <a:spcPts val="1200"/>
              </a:spcBef>
              <a:spcAft>
                <a:spcPts val="0"/>
              </a:spcAft>
              <a:buClr>
                <a:schemeClr val="accent2"/>
              </a:buClr>
              <a:buSzPts val="1200"/>
              <a:buChar char="●"/>
            </a:pPr>
            <a:r>
              <a:rPr lang="en-US" sz="1200"/>
              <a:t>ACn:  </a:t>
            </a:r>
            <a:r>
              <a:rPr lang="en-US" sz="1200"/>
              <a:t>业务成功场景-【在某前提条件下，用户进行了什么操作，会产生什么结果】</a:t>
            </a:r>
            <a:endParaRPr sz="1200"/>
          </a:p>
          <a:p>
            <a:pPr indent="-241300" lvl="0" marL="330200" rtl="0" algn="l">
              <a:lnSpc>
                <a:spcPct val="150000"/>
              </a:lnSpc>
              <a:spcBef>
                <a:spcPts val="0"/>
              </a:spcBef>
              <a:spcAft>
                <a:spcPts val="0"/>
              </a:spcAft>
              <a:buClr>
                <a:schemeClr val="accent2"/>
              </a:buClr>
              <a:buSzPts val="1200"/>
              <a:buChar char="●"/>
            </a:pPr>
            <a:r>
              <a:rPr lang="en-US" sz="1200"/>
              <a:t>ACn: </a:t>
            </a:r>
            <a:r>
              <a:rPr lang="en-US" sz="1200"/>
              <a:t>业务异常场景</a:t>
            </a:r>
            <a:r>
              <a:rPr lang="en-US" sz="1200"/>
              <a:t>【在某前提条件下，用户进行了什么操作，会产生什么</a:t>
            </a:r>
            <a:r>
              <a:rPr lang="en-US" sz="1200"/>
              <a:t>失败</a:t>
            </a:r>
            <a:r>
              <a:rPr lang="en-US" sz="1200"/>
              <a:t>结果】</a:t>
            </a:r>
            <a:endParaRPr sz="1200"/>
          </a:p>
          <a:p>
            <a:pPr indent="-241300" lvl="0" marL="330200" rtl="0" algn="l">
              <a:lnSpc>
                <a:spcPct val="150000"/>
              </a:lnSpc>
              <a:spcBef>
                <a:spcPts val="0"/>
              </a:spcBef>
              <a:spcAft>
                <a:spcPts val="0"/>
              </a:spcAft>
              <a:buClr>
                <a:schemeClr val="accent2"/>
              </a:buClr>
              <a:buSzPts val="1200"/>
              <a:buChar char="●"/>
            </a:pPr>
            <a:r>
              <a:rPr lang="en-US" sz="1200"/>
              <a:t>ACn: </a:t>
            </a:r>
            <a:r>
              <a:rPr lang="en-US" sz="1200"/>
              <a:t>准确性的分区异常场景</a:t>
            </a:r>
            <a:r>
              <a:rPr lang="en-US" sz="1200"/>
              <a:t>【在某前提条件下，用户进行了什么操作，会产生什么</a:t>
            </a:r>
            <a:r>
              <a:rPr lang="en-US" sz="1200"/>
              <a:t>失败</a:t>
            </a:r>
            <a:r>
              <a:rPr lang="en-US" sz="1200"/>
              <a:t>结果】</a:t>
            </a:r>
            <a:endParaRPr sz="1200"/>
          </a:p>
          <a:p>
            <a:pPr indent="0" lvl="0" marL="0" rtl="0" algn="l">
              <a:spcBef>
                <a:spcPts val="1200"/>
              </a:spcBef>
              <a:spcAft>
                <a:spcPts val="1200"/>
              </a:spcAft>
              <a:buClr>
                <a:schemeClr val="dk1"/>
              </a:buClr>
              <a:buSzPts val="1100"/>
              <a:buFont typeface="Arial"/>
              <a:buNone/>
            </a:pPr>
            <a:r>
              <a:rPr lang="en-US" sz="1200"/>
              <a:t>...</a:t>
            </a:r>
            <a:endParaRPr sz="1200"/>
          </a:p>
        </p:txBody>
      </p:sp>
      <p:sp>
        <p:nvSpPr>
          <p:cNvPr id="450" name="Google Shape;450;p5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US"/>
              <a:t>‹#›</a:t>
            </a:fld>
            <a:endParaRPr/>
          </a:p>
        </p:txBody>
      </p:sp>
      <p:sp>
        <p:nvSpPr>
          <p:cNvPr id="451" name="Google Shape;451;p55"/>
          <p:cNvSpPr/>
          <p:nvPr/>
        </p:nvSpPr>
        <p:spPr>
          <a:xfrm>
            <a:off x="5840550" y="1266025"/>
            <a:ext cx="3001800" cy="3069600"/>
          </a:xfrm>
          <a:prstGeom prst="roundRect">
            <a:avLst>
              <a:gd fmla="val 3904" name="adj"/>
            </a:avLst>
          </a:prstGeom>
          <a:noFill/>
          <a:ln cap="flat" cmpd="sng" w="9525">
            <a:solidFill>
              <a:schemeClr val="accent1"/>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sz="1000">
                <a:latin typeface="Noto Sans SC"/>
                <a:ea typeface="Noto Sans SC"/>
                <a:cs typeface="Noto Sans SC"/>
                <a:sym typeface="Noto Sans SC"/>
              </a:rPr>
              <a:t>【</a:t>
            </a:r>
            <a:r>
              <a:rPr lang="en-US" sz="1000">
                <a:latin typeface="Noto Sans SC"/>
                <a:ea typeface="Noto Sans SC"/>
                <a:cs typeface="Noto Sans SC"/>
                <a:sym typeface="Noto Sans SC"/>
              </a:rPr>
              <a:t>前端</a:t>
            </a:r>
            <a:r>
              <a:rPr lang="en-US" sz="1000">
                <a:latin typeface="Noto Sans SC"/>
                <a:ea typeface="Noto Sans SC"/>
                <a:cs typeface="Noto Sans SC"/>
                <a:sym typeface="Noto Sans SC"/>
              </a:rPr>
              <a:t> mockup】</a:t>
            </a:r>
            <a:endParaRPr sz="1000">
              <a:latin typeface="Noto Sans SC"/>
              <a:ea typeface="Noto Sans SC"/>
              <a:cs typeface="Noto Sans SC"/>
              <a:sym typeface="Noto Sans SC"/>
            </a:endParaRPr>
          </a:p>
          <a:p>
            <a:pPr indent="0" lvl="0" marL="0" rtl="0" algn="l">
              <a:spcBef>
                <a:spcPts val="0"/>
              </a:spcBef>
              <a:spcAft>
                <a:spcPts val="0"/>
              </a:spcAft>
              <a:buClr>
                <a:schemeClr val="dk1"/>
              </a:buClr>
              <a:buSzPts val="1100"/>
              <a:buFont typeface="Arial"/>
              <a:buNone/>
            </a:pPr>
            <a:r>
              <a:rPr lang="en-US" sz="1000">
                <a:solidFill>
                  <a:schemeClr val="dk1"/>
                </a:solidFill>
                <a:latin typeface="Noto Sans SC"/>
                <a:ea typeface="Noto Sans SC"/>
                <a:cs typeface="Noto Sans SC"/>
                <a:sym typeface="Noto Sans SC"/>
              </a:rPr>
              <a:t>【后端API 定义】</a:t>
            </a:r>
            <a:endParaRPr sz="1000">
              <a:latin typeface="Noto Sans SC"/>
              <a:ea typeface="Noto Sans SC"/>
              <a:cs typeface="Noto Sans SC"/>
              <a:sym typeface="Noto Sans SC"/>
            </a:endParaRPr>
          </a:p>
          <a:p>
            <a:pPr indent="0" lvl="0" marL="0" rtl="0" algn="l">
              <a:spcBef>
                <a:spcPts val="0"/>
              </a:spcBef>
              <a:spcAft>
                <a:spcPts val="0"/>
              </a:spcAft>
              <a:buNone/>
            </a:pPr>
            <a:r>
              <a:t/>
            </a:r>
            <a:endParaRPr sz="1000">
              <a:latin typeface="Noto Sans SC"/>
              <a:ea typeface="Noto Sans SC"/>
              <a:cs typeface="Noto Sans SC"/>
              <a:sym typeface="Noto Sans SC"/>
            </a:endParaRPr>
          </a:p>
          <a:p>
            <a:pPr indent="0" lvl="0" marL="0" rtl="0" algn="l">
              <a:spcBef>
                <a:spcPts val="0"/>
              </a:spcBef>
              <a:spcAft>
                <a:spcPts val="0"/>
              </a:spcAft>
              <a:buNone/>
            </a:pPr>
            <a:r>
              <a:t/>
            </a:r>
            <a:endParaRPr sz="1000">
              <a:latin typeface="Noto Sans SC"/>
              <a:ea typeface="Noto Sans SC"/>
              <a:cs typeface="Noto Sans SC"/>
              <a:sym typeface="Noto Sans SC"/>
            </a:endParaRPr>
          </a:p>
          <a:p>
            <a:pPr indent="0" lvl="0" marL="0" rtl="0" algn="l">
              <a:spcBef>
                <a:spcPts val="0"/>
              </a:spcBef>
              <a:spcAft>
                <a:spcPts val="0"/>
              </a:spcAft>
              <a:buNone/>
            </a:pPr>
            <a:r>
              <a:t/>
            </a:r>
            <a:endParaRPr sz="1000">
              <a:latin typeface="Noto Sans SC"/>
              <a:ea typeface="Noto Sans SC"/>
              <a:cs typeface="Noto Sans SC"/>
              <a:sym typeface="Noto Sans SC"/>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5" name="Shape 455"/>
        <p:cNvGrpSpPr/>
        <p:nvPr/>
      </p:nvGrpSpPr>
      <p:grpSpPr>
        <a:xfrm>
          <a:off x="0" y="0"/>
          <a:ext cx="0" cy="0"/>
          <a:chOff x="0" y="0"/>
          <a:chExt cx="0" cy="0"/>
        </a:xfrm>
      </p:grpSpPr>
      <p:sp>
        <p:nvSpPr>
          <p:cNvPr id="456" name="Google Shape;456;p56"/>
          <p:cNvSpPr txBox="1"/>
          <p:nvPr>
            <p:ph type="title"/>
          </p:nvPr>
        </p:nvSpPr>
        <p:spPr>
          <a:xfrm>
            <a:off x="369000" y="365700"/>
            <a:ext cx="8406000" cy="57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Story 1 任务拆解 - ACn-</a:t>
            </a:r>
            <a:r>
              <a:rPr lang="en-US"/>
              <a:t>业务成功场景</a:t>
            </a:r>
            <a:endParaRPr/>
          </a:p>
        </p:txBody>
      </p:sp>
      <p:sp>
        <p:nvSpPr>
          <p:cNvPr id="457" name="Google Shape;457;p56"/>
          <p:cNvSpPr txBox="1"/>
          <p:nvPr>
            <p:ph idx="1" type="body"/>
          </p:nvPr>
        </p:nvSpPr>
        <p:spPr>
          <a:xfrm>
            <a:off x="369000" y="1361400"/>
            <a:ext cx="5207100" cy="3416400"/>
          </a:xfrm>
          <a:prstGeom prst="rect">
            <a:avLst/>
          </a:prstGeom>
        </p:spPr>
        <p:txBody>
          <a:bodyPr anchorCtr="0" anchor="t" bIns="0" lIns="0" spcFirstLastPara="1" rIns="0" wrap="square" tIns="0">
            <a:normAutofit/>
          </a:bodyPr>
          <a:lstStyle/>
          <a:p>
            <a:pPr indent="-165100" lvl="0" marL="279400" rtl="0" algn="l">
              <a:lnSpc>
                <a:spcPct val="150000"/>
              </a:lnSpc>
              <a:spcBef>
                <a:spcPts val="0"/>
              </a:spcBef>
              <a:spcAft>
                <a:spcPts val="0"/>
              </a:spcAft>
              <a:buClr>
                <a:schemeClr val="accent2"/>
              </a:buClr>
              <a:buSzPts val="1200"/>
              <a:buChar char="●"/>
            </a:pPr>
            <a:r>
              <a:rPr lang="en-US" sz="1200"/>
              <a:t>EXAMPLE 1：【包含具体数据的实例化的 AC】</a:t>
            </a:r>
            <a:endParaRPr sz="1200"/>
          </a:p>
          <a:p>
            <a:pPr indent="-152400" lvl="1" marL="444500" rtl="0" algn="l">
              <a:lnSpc>
                <a:spcPct val="150000"/>
              </a:lnSpc>
              <a:spcBef>
                <a:spcPts val="0"/>
              </a:spcBef>
              <a:spcAft>
                <a:spcPts val="0"/>
              </a:spcAft>
              <a:buSzPts val="1200"/>
              <a:buChar char="○"/>
            </a:pPr>
            <a:r>
              <a:rPr lang="en-US"/>
              <a:t>【工序n，stub 依赖 A，当调用 A 的 xxx 时返回 xxx，实现被测对象 B 的 xxxx，得到结果 xxx】</a:t>
            </a:r>
            <a:endParaRPr/>
          </a:p>
          <a:p>
            <a:pPr indent="-152400" lvl="1" marL="444500" rtl="0" algn="l">
              <a:lnSpc>
                <a:spcPct val="150000"/>
              </a:lnSpc>
              <a:spcBef>
                <a:spcPts val="0"/>
              </a:spcBef>
              <a:spcAft>
                <a:spcPts val="0"/>
              </a:spcAft>
              <a:buSzPts val="1200"/>
              <a:buChar char="○"/>
            </a:pPr>
            <a:r>
              <a:rPr lang="en-US"/>
              <a:t>【工序n，stub 依赖 A，当调用 A 的 xxx 时返回 xxx，实现被测对象 B 的 xxxx，得到结果 xxx】</a:t>
            </a:r>
            <a:endParaRPr/>
          </a:p>
          <a:p>
            <a:pPr indent="-165100" lvl="0" marL="279400" rtl="0" algn="l">
              <a:lnSpc>
                <a:spcPct val="150000"/>
              </a:lnSpc>
              <a:spcBef>
                <a:spcPts val="0"/>
              </a:spcBef>
              <a:spcAft>
                <a:spcPts val="0"/>
              </a:spcAft>
              <a:buClr>
                <a:schemeClr val="accent2"/>
              </a:buClr>
              <a:buSzPts val="1200"/>
              <a:buChar char="●"/>
            </a:pPr>
            <a:r>
              <a:rPr lang="en-US" sz="1200"/>
              <a:t>EXAMPLE 2：【包含具体数据的实例化的 AC】</a:t>
            </a:r>
            <a:endParaRPr sz="1200"/>
          </a:p>
          <a:p>
            <a:pPr indent="-152400" lvl="1" marL="444500" rtl="0" algn="l">
              <a:lnSpc>
                <a:spcPct val="150000"/>
              </a:lnSpc>
              <a:spcBef>
                <a:spcPts val="0"/>
              </a:spcBef>
              <a:spcAft>
                <a:spcPts val="0"/>
              </a:spcAft>
              <a:buSzPts val="1200"/>
              <a:buChar char="○"/>
            </a:pPr>
            <a:r>
              <a:rPr lang="en-US"/>
              <a:t>【工序n，stub 依赖 A，当调用 A 的 xxx 时返回 xxx，实现被测对象 B 的 xxxx，得到结果 xxx】</a:t>
            </a:r>
            <a:endParaRPr/>
          </a:p>
          <a:p>
            <a:pPr indent="-152400" lvl="1" marL="444500" rtl="0" algn="l">
              <a:lnSpc>
                <a:spcPct val="150000"/>
              </a:lnSpc>
              <a:spcBef>
                <a:spcPts val="0"/>
              </a:spcBef>
              <a:spcAft>
                <a:spcPts val="0"/>
              </a:spcAft>
              <a:buSzPts val="1200"/>
              <a:buChar char="○"/>
            </a:pPr>
            <a:r>
              <a:rPr lang="en-US"/>
              <a:t>【工序n，stub 依赖 A，当调用 A 的 xxx 时返回 xxx，实现被测对象 B 的 xxxx，得到结果 xxx】</a:t>
            </a:r>
            <a:endParaRPr/>
          </a:p>
          <a:p>
            <a:pPr indent="-190500" lvl="0" marL="279400" rtl="0" algn="l">
              <a:lnSpc>
                <a:spcPct val="150000"/>
              </a:lnSpc>
              <a:spcBef>
                <a:spcPts val="0"/>
              </a:spcBef>
              <a:spcAft>
                <a:spcPts val="0"/>
              </a:spcAft>
              <a:buClr>
                <a:schemeClr val="accent2"/>
              </a:buClr>
              <a:buSzPts val="1600"/>
              <a:buChar char="●"/>
            </a:pPr>
            <a:r>
              <a:rPr lang="en-US"/>
              <a:t>……</a:t>
            </a:r>
            <a:endParaRPr sz="1400"/>
          </a:p>
        </p:txBody>
      </p:sp>
      <p:sp>
        <p:nvSpPr>
          <p:cNvPr id="458" name="Google Shape;458;p5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US"/>
              <a:t>‹#›</a:t>
            </a:fld>
            <a:endParaRPr/>
          </a:p>
        </p:txBody>
      </p:sp>
      <p:sp>
        <p:nvSpPr>
          <p:cNvPr id="459" name="Google Shape;459;p56"/>
          <p:cNvSpPr txBox="1"/>
          <p:nvPr>
            <p:ph idx="2" type="subTitle"/>
          </p:nvPr>
        </p:nvSpPr>
        <p:spPr>
          <a:xfrm>
            <a:off x="374450" y="857600"/>
            <a:ext cx="8406000" cy="426600"/>
          </a:xfrm>
          <a:prstGeom prst="rect">
            <a:avLst/>
          </a:prstGeom>
        </p:spPr>
        <p:txBody>
          <a:bodyPr anchorCtr="0" anchor="t" bIns="0" lIns="0" spcFirstLastPara="1" rIns="0" wrap="square" tIns="0">
            <a:noAutofit/>
          </a:bodyPr>
          <a:lstStyle/>
          <a:p>
            <a:pPr indent="0" lvl="0" marL="0" rtl="0" algn="l">
              <a:spcBef>
                <a:spcPts val="0"/>
              </a:spcBef>
              <a:spcAft>
                <a:spcPts val="1200"/>
              </a:spcAft>
              <a:buNone/>
            </a:pPr>
            <a:r>
              <a:rPr lang="en-US"/>
              <a:t>【</a:t>
            </a:r>
            <a:r>
              <a:rPr lang="en-US"/>
              <a:t>在某前提条件下，用户进行了什么操作，会产生什么结果】</a:t>
            </a:r>
            <a:endParaRPr/>
          </a:p>
        </p:txBody>
      </p:sp>
      <p:sp>
        <p:nvSpPr>
          <p:cNvPr id="460" name="Google Shape;460;p56"/>
          <p:cNvSpPr txBox="1"/>
          <p:nvPr/>
        </p:nvSpPr>
        <p:spPr>
          <a:xfrm>
            <a:off x="5916400" y="1284200"/>
            <a:ext cx="3000000" cy="3307800"/>
          </a:xfrm>
          <a:prstGeom prst="rect">
            <a:avLst/>
          </a:prstGeom>
          <a:noFill/>
          <a:ln>
            <a:noFill/>
          </a:ln>
        </p:spPr>
        <p:txBody>
          <a:bodyPr anchorCtr="0" anchor="t" bIns="91425" lIns="91425" spcFirstLastPara="1" rIns="91425" wrap="square" tIns="91425">
            <a:normAutofit/>
          </a:bodyPr>
          <a:lstStyle/>
          <a:p>
            <a:pPr indent="0" lvl="0" marL="0" rtl="0" algn="l">
              <a:lnSpc>
                <a:spcPct val="150000"/>
              </a:lnSpc>
              <a:spcBef>
                <a:spcPts val="0"/>
              </a:spcBef>
              <a:spcAft>
                <a:spcPts val="0"/>
              </a:spcAft>
              <a:buNone/>
            </a:pPr>
            <a:r>
              <a:rPr b="1" lang="en-US" sz="1200">
                <a:solidFill>
                  <a:schemeClr val="dk1"/>
                </a:solidFill>
                <a:latin typeface="Noto Sans SC"/>
                <a:ea typeface="Noto Sans SC"/>
                <a:cs typeface="Noto Sans SC"/>
                <a:sym typeface="Noto Sans SC"/>
              </a:rPr>
              <a:t>附：工序列表及效能基线</a:t>
            </a:r>
            <a:endParaRPr b="1" sz="1200">
              <a:solidFill>
                <a:schemeClr val="dk1"/>
              </a:solidFill>
              <a:latin typeface="Noto Sans SC"/>
              <a:ea typeface="Noto Sans SC"/>
              <a:cs typeface="Noto Sans SC"/>
              <a:sym typeface="Noto Sans SC"/>
            </a:endParaRPr>
          </a:p>
          <a:p>
            <a:pPr indent="0" lvl="0" marL="0" rtl="0" algn="l">
              <a:lnSpc>
                <a:spcPct val="150000"/>
              </a:lnSpc>
              <a:spcBef>
                <a:spcPts val="0"/>
              </a:spcBef>
              <a:spcAft>
                <a:spcPts val="0"/>
              </a:spcAft>
              <a:buNone/>
            </a:pPr>
            <a:r>
              <a:rPr lang="en-US" sz="1200">
                <a:solidFill>
                  <a:schemeClr val="dk1"/>
                </a:solidFill>
                <a:latin typeface="Noto Sans SC"/>
                <a:ea typeface="Noto Sans SC"/>
                <a:cs typeface="Noto Sans SC"/>
                <a:sym typeface="Noto Sans SC"/>
              </a:rPr>
              <a:t>工序1：【工序1完整描述】（【效能基线，如30分钟】）</a:t>
            </a:r>
            <a:endParaRPr sz="1200">
              <a:solidFill>
                <a:schemeClr val="dk1"/>
              </a:solidFill>
              <a:latin typeface="Noto Sans SC"/>
              <a:ea typeface="Noto Sans SC"/>
              <a:cs typeface="Noto Sans SC"/>
              <a:sym typeface="Noto Sans SC"/>
            </a:endParaRPr>
          </a:p>
          <a:p>
            <a:pPr indent="0" lvl="0" marL="0" rtl="0" algn="l">
              <a:lnSpc>
                <a:spcPct val="150000"/>
              </a:lnSpc>
              <a:spcBef>
                <a:spcPts val="0"/>
              </a:spcBef>
              <a:spcAft>
                <a:spcPts val="0"/>
              </a:spcAft>
              <a:buNone/>
            </a:pPr>
            <a:r>
              <a:rPr lang="en-US" sz="1200">
                <a:solidFill>
                  <a:schemeClr val="dk1"/>
                </a:solidFill>
                <a:latin typeface="Noto Sans SC"/>
                <a:ea typeface="Noto Sans SC"/>
                <a:cs typeface="Noto Sans SC"/>
                <a:sym typeface="Noto Sans SC"/>
              </a:rPr>
              <a:t>工序2【工序2完整描述】（【效能基线，如30分钟】）</a:t>
            </a:r>
            <a:endParaRPr sz="1200">
              <a:solidFill>
                <a:schemeClr val="dk1"/>
              </a:solidFill>
              <a:latin typeface="Noto Sans SC"/>
              <a:ea typeface="Noto Sans SC"/>
              <a:cs typeface="Noto Sans SC"/>
              <a:sym typeface="Noto Sans SC"/>
            </a:endParaRPr>
          </a:p>
          <a:p>
            <a:pPr indent="0" lvl="0" marL="0" rtl="0" algn="l">
              <a:lnSpc>
                <a:spcPct val="150000"/>
              </a:lnSpc>
              <a:spcBef>
                <a:spcPts val="0"/>
              </a:spcBef>
              <a:spcAft>
                <a:spcPts val="0"/>
              </a:spcAft>
              <a:buNone/>
            </a:pPr>
            <a:r>
              <a:rPr lang="en-US" sz="1200">
                <a:solidFill>
                  <a:schemeClr val="dk1"/>
                </a:solidFill>
                <a:latin typeface="Noto Sans SC"/>
                <a:ea typeface="Noto Sans SC"/>
                <a:cs typeface="Noto Sans SC"/>
                <a:sym typeface="Noto Sans SC"/>
              </a:rPr>
              <a:t>工序3【工序3完整描述】（【效能基线，如30分钟】）</a:t>
            </a:r>
            <a:endParaRPr sz="1200">
              <a:solidFill>
                <a:schemeClr val="dk1"/>
              </a:solidFill>
              <a:latin typeface="Noto Sans SC"/>
              <a:ea typeface="Noto Sans SC"/>
              <a:cs typeface="Noto Sans SC"/>
              <a:sym typeface="Noto Sans SC"/>
            </a:endParaRPr>
          </a:p>
          <a:p>
            <a:pPr indent="0" lvl="0" marL="0" rtl="0" algn="l">
              <a:lnSpc>
                <a:spcPct val="150000"/>
              </a:lnSpc>
              <a:spcBef>
                <a:spcPts val="0"/>
              </a:spcBef>
              <a:spcAft>
                <a:spcPts val="0"/>
              </a:spcAft>
              <a:buNone/>
            </a:pPr>
            <a:r>
              <a:rPr lang="en-US" sz="1200">
                <a:solidFill>
                  <a:schemeClr val="dk1"/>
                </a:solidFill>
                <a:latin typeface="Noto Sans SC"/>
                <a:ea typeface="Noto Sans SC"/>
                <a:cs typeface="Noto Sans SC"/>
                <a:sym typeface="Noto Sans SC"/>
              </a:rPr>
              <a:t>……</a:t>
            </a:r>
            <a:endParaRPr sz="1200">
              <a:solidFill>
                <a:schemeClr val="dk1"/>
              </a:solidFill>
              <a:latin typeface="Noto Sans SC"/>
              <a:ea typeface="Noto Sans SC"/>
              <a:cs typeface="Noto Sans SC"/>
              <a:sym typeface="Noto Sans SC"/>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1"/>
          <p:cNvSpPr txBox="1"/>
          <p:nvPr>
            <p:ph type="title"/>
          </p:nvPr>
        </p:nvSpPr>
        <p:spPr>
          <a:xfrm>
            <a:off x="369000" y="365700"/>
            <a:ext cx="8406000" cy="57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业务背景</a:t>
            </a:r>
            <a:endParaRPr/>
          </a:p>
        </p:txBody>
      </p:sp>
      <p:sp>
        <p:nvSpPr>
          <p:cNvPr id="98" name="Google Shape;98;p21"/>
          <p:cNvSpPr txBox="1"/>
          <p:nvPr>
            <p:ph idx="1" type="body"/>
          </p:nvPr>
        </p:nvSpPr>
        <p:spPr>
          <a:xfrm>
            <a:off x="369000" y="1361400"/>
            <a:ext cx="8406000" cy="3416400"/>
          </a:xfrm>
          <a:prstGeom prst="rect">
            <a:avLst/>
          </a:prstGeom>
        </p:spPr>
        <p:txBody>
          <a:bodyPr anchorCtr="0" anchor="t" bIns="0" lIns="0" spcFirstLastPara="1" rIns="0" wrap="square" tIns="0">
            <a:normAutofit/>
          </a:bodyPr>
          <a:lstStyle/>
          <a:p>
            <a:pPr indent="0" lvl="0" marL="0" rtl="0" algn="l">
              <a:spcBef>
                <a:spcPts val="0"/>
              </a:spcBef>
              <a:spcAft>
                <a:spcPts val="0"/>
              </a:spcAft>
              <a:buNone/>
            </a:pPr>
            <a:r>
              <a:rPr lang="en-US" sz="1300"/>
              <a:t>“</a:t>
            </a:r>
            <a:r>
              <a:rPr lang="en-US" sz="1300"/>
              <a:t>任你行”差旅服务公司希望我司为其设计与开发一套数字化平台，该平台借助“</a:t>
            </a:r>
            <a:r>
              <a:rPr lang="en-US" sz="1300"/>
              <a:t>任你行”差旅服务公司拥有的海量机票/酒店/专⻋服务提供商，为中⼩企业客⼾提供差旅预订与管理服务，并通过收取⼀定的服务费实现盈利。</a:t>
            </a:r>
            <a:endParaRPr b="1" sz="1300"/>
          </a:p>
          <a:p>
            <a:pPr indent="0" lvl="0" marL="0" rtl="0" algn="l">
              <a:lnSpc>
                <a:spcPct val="140000"/>
              </a:lnSpc>
              <a:spcBef>
                <a:spcPts val="1200"/>
              </a:spcBef>
              <a:spcAft>
                <a:spcPts val="0"/>
              </a:spcAft>
              <a:buNone/>
            </a:pPr>
            <a:r>
              <a:t/>
            </a:r>
            <a:endParaRPr b="1" sz="1300"/>
          </a:p>
          <a:p>
            <a:pPr indent="0" lvl="0" marL="0" rtl="0" algn="l">
              <a:lnSpc>
                <a:spcPct val="140000"/>
              </a:lnSpc>
              <a:spcBef>
                <a:spcPts val="500"/>
              </a:spcBef>
              <a:spcAft>
                <a:spcPts val="0"/>
              </a:spcAft>
              <a:buNone/>
            </a:pPr>
            <a:r>
              <a:rPr b="1" lang="en-US" sz="1300"/>
              <a:t>现有主要业务场景</a:t>
            </a:r>
            <a:r>
              <a:rPr lang="en-US" sz="1300"/>
              <a:t>：</a:t>
            </a:r>
            <a:endParaRPr sz="1300"/>
          </a:p>
          <a:p>
            <a:pPr indent="-311150" lvl="0" marL="457200" rtl="0" algn="l">
              <a:lnSpc>
                <a:spcPct val="140000"/>
              </a:lnSpc>
              <a:spcBef>
                <a:spcPts val="500"/>
              </a:spcBef>
              <a:spcAft>
                <a:spcPts val="0"/>
              </a:spcAft>
              <a:buSzPts val="1300"/>
              <a:buChar char="●"/>
            </a:pPr>
            <a:r>
              <a:rPr lang="en-US" sz="1300"/>
              <a:t>企业客户的管理人员可以在平台中完成企业配置、差旅管理、财务结算等。</a:t>
            </a:r>
            <a:endParaRPr sz="1300"/>
          </a:p>
          <a:p>
            <a:pPr indent="-311150" lvl="0" marL="457200" rtl="0" algn="l">
              <a:lnSpc>
                <a:spcPct val="140000"/>
              </a:lnSpc>
              <a:spcBef>
                <a:spcPts val="0"/>
              </a:spcBef>
              <a:spcAft>
                <a:spcPts val="0"/>
              </a:spcAft>
              <a:buSzPts val="1300"/>
              <a:buChar char="●"/>
            </a:pPr>
            <a:r>
              <a:rPr lang="en-US" sz="1300"/>
              <a:t>企业客户的出⾏⼈员可以使⽤“任你⾏”进⾏因公和因私的机票服务的预订，如因公，则按企业预配置的流程， 由部⻔主管完成审批，“任你行”代企业⽀付完成预订过程。如因私，则按个⼈订票流程，⽆须审批，由出⾏⼈员⾃⾏⽀付完成过程。</a:t>
            </a:r>
            <a:endParaRPr sz="1300"/>
          </a:p>
          <a:p>
            <a:pPr indent="-311150" lvl="0" marL="457200" rtl="0" algn="l">
              <a:lnSpc>
                <a:spcPct val="140000"/>
              </a:lnSpc>
              <a:spcBef>
                <a:spcPts val="0"/>
              </a:spcBef>
              <a:spcAft>
                <a:spcPts val="0"/>
              </a:spcAft>
              <a:buSzPts val="1300"/>
              <a:buChar char="●"/>
            </a:pPr>
            <a:r>
              <a:rPr lang="en-US" sz="1300"/>
              <a:t>企业客户需按年为周期向“任你行”支付固定服务费用，并按月为周期向“任你行”结算上一个自然月的因公订单。</a:t>
            </a:r>
            <a:endParaRPr sz="1300"/>
          </a:p>
          <a:p>
            <a:pPr indent="0" lvl="0" marL="0" rtl="0" algn="l">
              <a:spcBef>
                <a:spcPts val="0"/>
              </a:spcBef>
              <a:spcAft>
                <a:spcPts val="1200"/>
              </a:spcAft>
              <a:buNone/>
            </a:pPr>
            <a:r>
              <a:t/>
            </a:r>
            <a:endParaRPr sz="1400"/>
          </a:p>
        </p:txBody>
      </p:sp>
      <p:sp>
        <p:nvSpPr>
          <p:cNvPr id="99" name="Google Shape;99;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US"/>
              <a:t>‹#›</a:t>
            </a:fld>
            <a:endParaRPr/>
          </a:p>
        </p:txBody>
      </p:sp>
      <p:sp>
        <p:nvSpPr>
          <p:cNvPr id="100" name="Google Shape;100;p21"/>
          <p:cNvSpPr txBox="1"/>
          <p:nvPr>
            <p:ph idx="2" type="subTitle"/>
          </p:nvPr>
        </p:nvSpPr>
        <p:spPr>
          <a:xfrm>
            <a:off x="374450" y="857600"/>
            <a:ext cx="8406000" cy="426600"/>
          </a:xfrm>
          <a:prstGeom prst="rect">
            <a:avLst/>
          </a:prstGeom>
        </p:spPr>
        <p:txBody>
          <a:bodyPr anchorCtr="0" anchor="t" bIns="0" lIns="0" spcFirstLastPara="1" rIns="0" wrap="square" tIns="0">
            <a:noAutofit/>
          </a:bodyPr>
          <a:lstStyle/>
          <a:p>
            <a:pPr indent="0" lvl="0" marL="0" rtl="0" algn="l">
              <a:spcBef>
                <a:spcPts val="0"/>
              </a:spcBef>
              <a:spcAft>
                <a:spcPts val="1200"/>
              </a:spcAft>
              <a:buNone/>
            </a:pPr>
            <a:r>
              <a:rPr lang="en-US"/>
              <a:t>本页概括描述业务需求</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4" name="Shape 464"/>
        <p:cNvGrpSpPr/>
        <p:nvPr/>
      </p:nvGrpSpPr>
      <p:grpSpPr>
        <a:xfrm>
          <a:off x="0" y="0"/>
          <a:ext cx="0" cy="0"/>
          <a:chOff x="0" y="0"/>
          <a:chExt cx="0" cy="0"/>
        </a:xfrm>
      </p:grpSpPr>
      <p:sp>
        <p:nvSpPr>
          <p:cNvPr id="465" name="Google Shape;465;p57"/>
          <p:cNvSpPr txBox="1"/>
          <p:nvPr>
            <p:ph type="title"/>
          </p:nvPr>
        </p:nvSpPr>
        <p:spPr>
          <a:xfrm>
            <a:off x="369000" y="365700"/>
            <a:ext cx="8406000" cy="57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Story 1 任务拆解 - ACn-</a:t>
            </a:r>
            <a:r>
              <a:rPr lang="en-US"/>
              <a:t>业务异常场景</a:t>
            </a:r>
            <a:endParaRPr/>
          </a:p>
        </p:txBody>
      </p:sp>
      <p:sp>
        <p:nvSpPr>
          <p:cNvPr id="466" name="Google Shape;466;p57"/>
          <p:cNvSpPr txBox="1"/>
          <p:nvPr>
            <p:ph idx="1" type="body"/>
          </p:nvPr>
        </p:nvSpPr>
        <p:spPr>
          <a:xfrm>
            <a:off x="369000" y="1361400"/>
            <a:ext cx="5207100" cy="3416400"/>
          </a:xfrm>
          <a:prstGeom prst="rect">
            <a:avLst/>
          </a:prstGeom>
        </p:spPr>
        <p:txBody>
          <a:bodyPr anchorCtr="0" anchor="t" bIns="0" lIns="0" spcFirstLastPara="1" rIns="0" wrap="square" tIns="0">
            <a:normAutofit/>
          </a:bodyPr>
          <a:lstStyle/>
          <a:p>
            <a:pPr indent="-165100" lvl="0" marL="279400" rtl="0" algn="l">
              <a:lnSpc>
                <a:spcPct val="150000"/>
              </a:lnSpc>
              <a:spcBef>
                <a:spcPts val="0"/>
              </a:spcBef>
              <a:spcAft>
                <a:spcPts val="0"/>
              </a:spcAft>
              <a:buClr>
                <a:schemeClr val="accent2"/>
              </a:buClr>
              <a:buSzPts val="1200"/>
              <a:buChar char="●"/>
            </a:pPr>
            <a:r>
              <a:rPr lang="en-US" sz="1200"/>
              <a:t>EXAMPLE 1：【包含具体数据的实例化的 AC】</a:t>
            </a:r>
            <a:endParaRPr sz="1200"/>
          </a:p>
          <a:p>
            <a:pPr indent="-152400" lvl="1" marL="444500" rtl="0" algn="l">
              <a:lnSpc>
                <a:spcPct val="150000"/>
              </a:lnSpc>
              <a:spcBef>
                <a:spcPts val="0"/>
              </a:spcBef>
              <a:spcAft>
                <a:spcPts val="0"/>
              </a:spcAft>
              <a:buSzPts val="1200"/>
              <a:buChar char="○"/>
            </a:pPr>
            <a:r>
              <a:rPr lang="en-US"/>
              <a:t>【工序n，stub 依赖 A，当调用 A 的 xxx 时返回 xxx，实现被测对象 B 的 xxxx，得到结果 xxx】</a:t>
            </a:r>
            <a:endParaRPr/>
          </a:p>
          <a:p>
            <a:pPr indent="-152400" lvl="1" marL="444500" rtl="0" algn="l">
              <a:lnSpc>
                <a:spcPct val="150000"/>
              </a:lnSpc>
              <a:spcBef>
                <a:spcPts val="0"/>
              </a:spcBef>
              <a:spcAft>
                <a:spcPts val="0"/>
              </a:spcAft>
              <a:buSzPts val="1200"/>
              <a:buChar char="○"/>
            </a:pPr>
            <a:r>
              <a:rPr lang="en-US"/>
              <a:t>【工序n，stub 依赖 A，当调用 A 的 xxx 时返回 xxx，实现被测对象 B 的 xxxx，得到结果 xxx】</a:t>
            </a:r>
            <a:endParaRPr/>
          </a:p>
          <a:p>
            <a:pPr indent="-165100" lvl="0" marL="279400" rtl="0" algn="l">
              <a:lnSpc>
                <a:spcPct val="150000"/>
              </a:lnSpc>
              <a:spcBef>
                <a:spcPts val="0"/>
              </a:spcBef>
              <a:spcAft>
                <a:spcPts val="0"/>
              </a:spcAft>
              <a:buClr>
                <a:schemeClr val="accent2"/>
              </a:buClr>
              <a:buSzPts val="1200"/>
              <a:buChar char="●"/>
            </a:pPr>
            <a:r>
              <a:rPr lang="en-US" sz="1200"/>
              <a:t>EXAMPLE 2：【包含具体数据的实例化的 AC】</a:t>
            </a:r>
            <a:endParaRPr sz="1200"/>
          </a:p>
          <a:p>
            <a:pPr indent="-152400" lvl="1" marL="444500" rtl="0" algn="l">
              <a:lnSpc>
                <a:spcPct val="150000"/>
              </a:lnSpc>
              <a:spcBef>
                <a:spcPts val="0"/>
              </a:spcBef>
              <a:spcAft>
                <a:spcPts val="0"/>
              </a:spcAft>
              <a:buSzPts val="1200"/>
              <a:buChar char="○"/>
            </a:pPr>
            <a:r>
              <a:rPr lang="en-US"/>
              <a:t>【工序n，stub 依赖 A，当调用 A 的 xxx 时返回 xxx，实现被测对象 B 的 xxxx，得到结果 xxx】</a:t>
            </a:r>
            <a:endParaRPr/>
          </a:p>
          <a:p>
            <a:pPr indent="-152400" lvl="1" marL="444500" rtl="0" algn="l">
              <a:lnSpc>
                <a:spcPct val="150000"/>
              </a:lnSpc>
              <a:spcBef>
                <a:spcPts val="0"/>
              </a:spcBef>
              <a:spcAft>
                <a:spcPts val="0"/>
              </a:spcAft>
              <a:buSzPts val="1200"/>
              <a:buChar char="○"/>
            </a:pPr>
            <a:r>
              <a:rPr lang="en-US"/>
              <a:t>【工序n，stub 依赖 A，当调用 A 的 xxx 时返回 xxx，实现被测对象 B 的 xxxx，得到结果 xxx】</a:t>
            </a:r>
            <a:endParaRPr/>
          </a:p>
          <a:p>
            <a:pPr indent="-190500" lvl="0" marL="279400" rtl="0" algn="l">
              <a:lnSpc>
                <a:spcPct val="150000"/>
              </a:lnSpc>
              <a:spcBef>
                <a:spcPts val="0"/>
              </a:spcBef>
              <a:spcAft>
                <a:spcPts val="0"/>
              </a:spcAft>
              <a:buClr>
                <a:schemeClr val="accent2"/>
              </a:buClr>
              <a:buSzPts val="1600"/>
              <a:buChar char="●"/>
            </a:pPr>
            <a:r>
              <a:rPr lang="en-US"/>
              <a:t>……</a:t>
            </a:r>
            <a:endParaRPr sz="1400"/>
          </a:p>
        </p:txBody>
      </p:sp>
      <p:sp>
        <p:nvSpPr>
          <p:cNvPr id="467" name="Google Shape;467;p5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US"/>
              <a:t>‹#›</a:t>
            </a:fld>
            <a:endParaRPr/>
          </a:p>
        </p:txBody>
      </p:sp>
      <p:sp>
        <p:nvSpPr>
          <p:cNvPr id="468" name="Google Shape;468;p57"/>
          <p:cNvSpPr txBox="1"/>
          <p:nvPr>
            <p:ph idx="2" type="subTitle"/>
          </p:nvPr>
        </p:nvSpPr>
        <p:spPr>
          <a:xfrm>
            <a:off x="374450" y="857600"/>
            <a:ext cx="8406000" cy="426600"/>
          </a:xfrm>
          <a:prstGeom prst="rect">
            <a:avLst/>
          </a:prstGeom>
        </p:spPr>
        <p:txBody>
          <a:bodyPr anchorCtr="0" anchor="t" bIns="0" lIns="0" spcFirstLastPara="1" rIns="0" wrap="square" tIns="0">
            <a:noAutofit/>
          </a:bodyPr>
          <a:lstStyle/>
          <a:p>
            <a:pPr indent="0" lvl="0" marL="0" rtl="0" algn="l">
              <a:spcBef>
                <a:spcPts val="0"/>
              </a:spcBef>
              <a:spcAft>
                <a:spcPts val="0"/>
              </a:spcAft>
              <a:buClr>
                <a:schemeClr val="dk1"/>
              </a:buClr>
              <a:buSzPts val="1100"/>
              <a:buFont typeface="Arial"/>
              <a:buNone/>
            </a:pPr>
            <a:r>
              <a:rPr lang="en-US">
                <a:solidFill>
                  <a:schemeClr val="dk1"/>
                </a:solidFill>
              </a:rPr>
              <a:t>【在某前提条件下，用户进行了什么操作，会产生什么结果】</a:t>
            </a:r>
            <a:endParaRPr>
              <a:solidFill>
                <a:schemeClr val="dk1"/>
              </a:solidFill>
            </a:endParaRPr>
          </a:p>
          <a:p>
            <a:pPr indent="0" lvl="0" marL="0" rtl="0" algn="l">
              <a:spcBef>
                <a:spcPts val="1200"/>
              </a:spcBef>
              <a:spcAft>
                <a:spcPts val="1200"/>
              </a:spcAft>
              <a:buNone/>
            </a:pPr>
            <a:r>
              <a:t/>
            </a:r>
            <a:endParaRPr/>
          </a:p>
        </p:txBody>
      </p:sp>
      <p:sp>
        <p:nvSpPr>
          <p:cNvPr id="469" name="Google Shape;469;p57"/>
          <p:cNvSpPr txBox="1"/>
          <p:nvPr/>
        </p:nvSpPr>
        <p:spPr>
          <a:xfrm>
            <a:off x="5916400" y="1284200"/>
            <a:ext cx="3000000" cy="3307800"/>
          </a:xfrm>
          <a:prstGeom prst="rect">
            <a:avLst/>
          </a:prstGeom>
          <a:noFill/>
          <a:ln>
            <a:noFill/>
          </a:ln>
        </p:spPr>
        <p:txBody>
          <a:bodyPr anchorCtr="0" anchor="t" bIns="91425" lIns="91425" spcFirstLastPara="1" rIns="91425" wrap="square" tIns="91425">
            <a:normAutofit/>
          </a:bodyPr>
          <a:lstStyle/>
          <a:p>
            <a:pPr indent="0" lvl="0" marL="0" rtl="0" algn="l">
              <a:lnSpc>
                <a:spcPct val="150000"/>
              </a:lnSpc>
              <a:spcBef>
                <a:spcPts val="0"/>
              </a:spcBef>
              <a:spcAft>
                <a:spcPts val="0"/>
              </a:spcAft>
              <a:buNone/>
            </a:pPr>
            <a:r>
              <a:rPr b="1" lang="en-US" sz="1200">
                <a:solidFill>
                  <a:schemeClr val="dk1"/>
                </a:solidFill>
                <a:latin typeface="Noto Sans SC"/>
                <a:ea typeface="Noto Sans SC"/>
                <a:cs typeface="Noto Sans SC"/>
                <a:sym typeface="Noto Sans SC"/>
              </a:rPr>
              <a:t>附：工序列表及效能基线</a:t>
            </a:r>
            <a:endParaRPr b="1" sz="1200">
              <a:solidFill>
                <a:schemeClr val="dk1"/>
              </a:solidFill>
              <a:latin typeface="Noto Sans SC"/>
              <a:ea typeface="Noto Sans SC"/>
              <a:cs typeface="Noto Sans SC"/>
              <a:sym typeface="Noto Sans SC"/>
            </a:endParaRPr>
          </a:p>
          <a:p>
            <a:pPr indent="0" lvl="0" marL="0" rtl="0" algn="l">
              <a:lnSpc>
                <a:spcPct val="150000"/>
              </a:lnSpc>
              <a:spcBef>
                <a:spcPts val="0"/>
              </a:spcBef>
              <a:spcAft>
                <a:spcPts val="0"/>
              </a:spcAft>
              <a:buNone/>
            </a:pPr>
            <a:r>
              <a:rPr lang="en-US" sz="1200">
                <a:solidFill>
                  <a:schemeClr val="dk1"/>
                </a:solidFill>
                <a:latin typeface="Noto Sans SC"/>
                <a:ea typeface="Noto Sans SC"/>
                <a:cs typeface="Noto Sans SC"/>
                <a:sym typeface="Noto Sans SC"/>
              </a:rPr>
              <a:t>工序1：【工序1完整描述】（【效能基线，如30分钟】）</a:t>
            </a:r>
            <a:endParaRPr sz="1200">
              <a:solidFill>
                <a:schemeClr val="dk1"/>
              </a:solidFill>
              <a:latin typeface="Noto Sans SC"/>
              <a:ea typeface="Noto Sans SC"/>
              <a:cs typeface="Noto Sans SC"/>
              <a:sym typeface="Noto Sans SC"/>
            </a:endParaRPr>
          </a:p>
          <a:p>
            <a:pPr indent="0" lvl="0" marL="0" rtl="0" algn="l">
              <a:lnSpc>
                <a:spcPct val="150000"/>
              </a:lnSpc>
              <a:spcBef>
                <a:spcPts val="0"/>
              </a:spcBef>
              <a:spcAft>
                <a:spcPts val="0"/>
              </a:spcAft>
              <a:buNone/>
            </a:pPr>
            <a:r>
              <a:rPr lang="en-US" sz="1200">
                <a:solidFill>
                  <a:schemeClr val="dk1"/>
                </a:solidFill>
                <a:latin typeface="Noto Sans SC"/>
                <a:ea typeface="Noto Sans SC"/>
                <a:cs typeface="Noto Sans SC"/>
                <a:sym typeface="Noto Sans SC"/>
              </a:rPr>
              <a:t>工序2【工序2完整描述】（【效能基线，如30分钟】）</a:t>
            </a:r>
            <a:endParaRPr sz="1200">
              <a:solidFill>
                <a:schemeClr val="dk1"/>
              </a:solidFill>
              <a:latin typeface="Noto Sans SC"/>
              <a:ea typeface="Noto Sans SC"/>
              <a:cs typeface="Noto Sans SC"/>
              <a:sym typeface="Noto Sans SC"/>
            </a:endParaRPr>
          </a:p>
          <a:p>
            <a:pPr indent="0" lvl="0" marL="0" rtl="0" algn="l">
              <a:lnSpc>
                <a:spcPct val="150000"/>
              </a:lnSpc>
              <a:spcBef>
                <a:spcPts val="0"/>
              </a:spcBef>
              <a:spcAft>
                <a:spcPts val="0"/>
              </a:spcAft>
              <a:buNone/>
            </a:pPr>
            <a:r>
              <a:rPr lang="en-US" sz="1200">
                <a:solidFill>
                  <a:schemeClr val="dk1"/>
                </a:solidFill>
                <a:latin typeface="Noto Sans SC"/>
                <a:ea typeface="Noto Sans SC"/>
                <a:cs typeface="Noto Sans SC"/>
                <a:sym typeface="Noto Sans SC"/>
              </a:rPr>
              <a:t>工序3【工序3完整描述】（【效能基线，如30分钟】）</a:t>
            </a:r>
            <a:endParaRPr sz="1200">
              <a:solidFill>
                <a:schemeClr val="dk1"/>
              </a:solidFill>
              <a:latin typeface="Noto Sans SC"/>
              <a:ea typeface="Noto Sans SC"/>
              <a:cs typeface="Noto Sans SC"/>
              <a:sym typeface="Noto Sans SC"/>
            </a:endParaRPr>
          </a:p>
          <a:p>
            <a:pPr indent="0" lvl="0" marL="0" rtl="0" algn="l">
              <a:lnSpc>
                <a:spcPct val="150000"/>
              </a:lnSpc>
              <a:spcBef>
                <a:spcPts val="0"/>
              </a:spcBef>
              <a:spcAft>
                <a:spcPts val="0"/>
              </a:spcAft>
              <a:buNone/>
            </a:pPr>
            <a:r>
              <a:rPr lang="en-US" sz="1200">
                <a:solidFill>
                  <a:schemeClr val="dk1"/>
                </a:solidFill>
                <a:latin typeface="Noto Sans SC"/>
                <a:ea typeface="Noto Sans SC"/>
                <a:cs typeface="Noto Sans SC"/>
                <a:sym typeface="Noto Sans SC"/>
              </a:rPr>
              <a:t>……</a:t>
            </a:r>
            <a:endParaRPr sz="1200">
              <a:solidFill>
                <a:schemeClr val="dk1"/>
              </a:solidFill>
              <a:latin typeface="Noto Sans SC"/>
              <a:ea typeface="Noto Sans SC"/>
              <a:cs typeface="Noto Sans SC"/>
              <a:sym typeface="Noto Sans SC"/>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3" name="Shape 473"/>
        <p:cNvGrpSpPr/>
        <p:nvPr/>
      </p:nvGrpSpPr>
      <p:grpSpPr>
        <a:xfrm>
          <a:off x="0" y="0"/>
          <a:ext cx="0" cy="0"/>
          <a:chOff x="0" y="0"/>
          <a:chExt cx="0" cy="0"/>
        </a:xfrm>
      </p:grpSpPr>
      <p:sp>
        <p:nvSpPr>
          <p:cNvPr id="474" name="Google Shape;474;p58"/>
          <p:cNvSpPr txBox="1"/>
          <p:nvPr>
            <p:ph type="title"/>
          </p:nvPr>
        </p:nvSpPr>
        <p:spPr>
          <a:xfrm>
            <a:off x="369000" y="365700"/>
            <a:ext cx="8406000" cy="57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Story 1 任务拆解 - ACn-</a:t>
            </a:r>
            <a:r>
              <a:rPr lang="en-US"/>
              <a:t>分区异常场景</a:t>
            </a:r>
            <a:endParaRPr/>
          </a:p>
        </p:txBody>
      </p:sp>
      <p:sp>
        <p:nvSpPr>
          <p:cNvPr id="475" name="Google Shape;475;p58"/>
          <p:cNvSpPr txBox="1"/>
          <p:nvPr>
            <p:ph idx="1" type="body"/>
          </p:nvPr>
        </p:nvSpPr>
        <p:spPr>
          <a:xfrm>
            <a:off x="369000" y="1361400"/>
            <a:ext cx="5207100" cy="3416400"/>
          </a:xfrm>
          <a:prstGeom prst="rect">
            <a:avLst/>
          </a:prstGeom>
        </p:spPr>
        <p:txBody>
          <a:bodyPr anchorCtr="0" anchor="t" bIns="0" lIns="0" spcFirstLastPara="1" rIns="0" wrap="square" tIns="0">
            <a:normAutofit/>
          </a:bodyPr>
          <a:lstStyle/>
          <a:p>
            <a:pPr indent="-165100" lvl="0" marL="279400" rtl="0" algn="l">
              <a:lnSpc>
                <a:spcPct val="150000"/>
              </a:lnSpc>
              <a:spcBef>
                <a:spcPts val="0"/>
              </a:spcBef>
              <a:spcAft>
                <a:spcPts val="0"/>
              </a:spcAft>
              <a:buClr>
                <a:schemeClr val="accent2"/>
              </a:buClr>
              <a:buSzPts val="1200"/>
              <a:buChar char="●"/>
            </a:pPr>
            <a:r>
              <a:rPr lang="en-US" sz="1200"/>
              <a:t>EXAMPLE 1：【包含具体数据的实例化的 AC】</a:t>
            </a:r>
            <a:endParaRPr sz="1200"/>
          </a:p>
          <a:p>
            <a:pPr indent="-152400" lvl="1" marL="444500" rtl="0" algn="l">
              <a:lnSpc>
                <a:spcPct val="150000"/>
              </a:lnSpc>
              <a:spcBef>
                <a:spcPts val="0"/>
              </a:spcBef>
              <a:spcAft>
                <a:spcPts val="0"/>
              </a:spcAft>
              <a:buSzPts val="1200"/>
              <a:buChar char="○"/>
            </a:pPr>
            <a:r>
              <a:rPr lang="en-US"/>
              <a:t>【工序n，stub 依赖 A，当调用 A 的 xxx 时返回 xxx，实现被测对象 B 的 xxxx，得到结果 xxx】</a:t>
            </a:r>
            <a:endParaRPr/>
          </a:p>
          <a:p>
            <a:pPr indent="-152400" lvl="1" marL="444500" rtl="0" algn="l">
              <a:lnSpc>
                <a:spcPct val="150000"/>
              </a:lnSpc>
              <a:spcBef>
                <a:spcPts val="0"/>
              </a:spcBef>
              <a:spcAft>
                <a:spcPts val="0"/>
              </a:spcAft>
              <a:buSzPts val="1200"/>
              <a:buChar char="○"/>
            </a:pPr>
            <a:r>
              <a:rPr lang="en-US"/>
              <a:t>【工序n，stub 依赖 A，当调用 A 的 xxx 时返回 xxx，实现被测对象 B 的 xxxx，得到结果 xxx】</a:t>
            </a:r>
            <a:endParaRPr/>
          </a:p>
          <a:p>
            <a:pPr indent="-165100" lvl="0" marL="279400" rtl="0" algn="l">
              <a:lnSpc>
                <a:spcPct val="150000"/>
              </a:lnSpc>
              <a:spcBef>
                <a:spcPts val="0"/>
              </a:spcBef>
              <a:spcAft>
                <a:spcPts val="0"/>
              </a:spcAft>
              <a:buClr>
                <a:schemeClr val="accent2"/>
              </a:buClr>
              <a:buSzPts val="1200"/>
              <a:buChar char="●"/>
            </a:pPr>
            <a:r>
              <a:rPr lang="en-US" sz="1200"/>
              <a:t>EXAMPLE 2：【包含具体数据的实例化的 AC】</a:t>
            </a:r>
            <a:endParaRPr sz="1200"/>
          </a:p>
          <a:p>
            <a:pPr indent="-152400" lvl="1" marL="444500" rtl="0" algn="l">
              <a:lnSpc>
                <a:spcPct val="150000"/>
              </a:lnSpc>
              <a:spcBef>
                <a:spcPts val="0"/>
              </a:spcBef>
              <a:spcAft>
                <a:spcPts val="0"/>
              </a:spcAft>
              <a:buSzPts val="1200"/>
              <a:buChar char="○"/>
            </a:pPr>
            <a:r>
              <a:rPr lang="en-US"/>
              <a:t>【工序n，stub 依赖 A，当调用 A 的 xxx 时返回 xxx，实现被测对象 B 的 xxxx，得到结果 xxx】</a:t>
            </a:r>
            <a:endParaRPr/>
          </a:p>
          <a:p>
            <a:pPr indent="-152400" lvl="1" marL="444500" rtl="0" algn="l">
              <a:lnSpc>
                <a:spcPct val="150000"/>
              </a:lnSpc>
              <a:spcBef>
                <a:spcPts val="0"/>
              </a:spcBef>
              <a:spcAft>
                <a:spcPts val="0"/>
              </a:spcAft>
              <a:buSzPts val="1200"/>
              <a:buChar char="○"/>
            </a:pPr>
            <a:r>
              <a:rPr lang="en-US"/>
              <a:t>【工序n，stub 依赖 A，当调用 A 的 xxx 时返回 xxx，实现被测对象 B 的 xxxx，得到结果 xxx】</a:t>
            </a:r>
            <a:endParaRPr/>
          </a:p>
          <a:p>
            <a:pPr indent="-190500" lvl="0" marL="279400" rtl="0" algn="l">
              <a:lnSpc>
                <a:spcPct val="150000"/>
              </a:lnSpc>
              <a:spcBef>
                <a:spcPts val="0"/>
              </a:spcBef>
              <a:spcAft>
                <a:spcPts val="0"/>
              </a:spcAft>
              <a:buClr>
                <a:schemeClr val="accent2"/>
              </a:buClr>
              <a:buSzPts val="1600"/>
              <a:buChar char="●"/>
            </a:pPr>
            <a:r>
              <a:rPr lang="en-US"/>
              <a:t>……</a:t>
            </a:r>
            <a:endParaRPr sz="1400"/>
          </a:p>
        </p:txBody>
      </p:sp>
      <p:sp>
        <p:nvSpPr>
          <p:cNvPr id="476" name="Google Shape;476;p5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US"/>
              <a:t>‹#›</a:t>
            </a:fld>
            <a:endParaRPr/>
          </a:p>
        </p:txBody>
      </p:sp>
      <p:sp>
        <p:nvSpPr>
          <p:cNvPr id="477" name="Google Shape;477;p58"/>
          <p:cNvSpPr txBox="1"/>
          <p:nvPr>
            <p:ph idx="2" type="subTitle"/>
          </p:nvPr>
        </p:nvSpPr>
        <p:spPr>
          <a:xfrm>
            <a:off x="374450" y="857600"/>
            <a:ext cx="8406000" cy="426600"/>
          </a:xfrm>
          <a:prstGeom prst="rect">
            <a:avLst/>
          </a:prstGeom>
        </p:spPr>
        <p:txBody>
          <a:bodyPr anchorCtr="0" anchor="t" bIns="0" lIns="0" spcFirstLastPara="1" rIns="0" wrap="square" tIns="0">
            <a:noAutofit/>
          </a:bodyPr>
          <a:lstStyle/>
          <a:p>
            <a:pPr indent="0" lvl="0" marL="0" rtl="0" algn="l">
              <a:spcBef>
                <a:spcPts val="0"/>
              </a:spcBef>
              <a:spcAft>
                <a:spcPts val="0"/>
              </a:spcAft>
              <a:buClr>
                <a:schemeClr val="dk1"/>
              </a:buClr>
              <a:buSzPts val="1100"/>
              <a:buFont typeface="Arial"/>
              <a:buNone/>
            </a:pPr>
            <a:r>
              <a:rPr lang="en-US">
                <a:solidFill>
                  <a:schemeClr val="dk1"/>
                </a:solidFill>
              </a:rPr>
              <a:t>【在某前提条件下，用户进行了什么操作，会产生什么结果】</a:t>
            </a:r>
            <a:endParaRPr>
              <a:solidFill>
                <a:schemeClr val="dk1"/>
              </a:solidFill>
            </a:endParaRPr>
          </a:p>
          <a:p>
            <a:pPr indent="0" lvl="0" marL="0" rtl="0" algn="l">
              <a:spcBef>
                <a:spcPts val="1200"/>
              </a:spcBef>
              <a:spcAft>
                <a:spcPts val="1200"/>
              </a:spcAft>
              <a:buNone/>
            </a:pPr>
            <a:r>
              <a:t/>
            </a:r>
            <a:endParaRPr/>
          </a:p>
        </p:txBody>
      </p:sp>
      <p:sp>
        <p:nvSpPr>
          <p:cNvPr id="478" name="Google Shape;478;p58"/>
          <p:cNvSpPr txBox="1"/>
          <p:nvPr/>
        </p:nvSpPr>
        <p:spPr>
          <a:xfrm>
            <a:off x="5916400" y="1284200"/>
            <a:ext cx="3000000" cy="3307800"/>
          </a:xfrm>
          <a:prstGeom prst="rect">
            <a:avLst/>
          </a:prstGeom>
          <a:noFill/>
          <a:ln>
            <a:noFill/>
          </a:ln>
        </p:spPr>
        <p:txBody>
          <a:bodyPr anchorCtr="0" anchor="t" bIns="91425" lIns="91425" spcFirstLastPara="1" rIns="91425" wrap="square" tIns="91425">
            <a:normAutofit/>
          </a:bodyPr>
          <a:lstStyle/>
          <a:p>
            <a:pPr indent="0" lvl="0" marL="0" rtl="0" algn="l">
              <a:lnSpc>
                <a:spcPct val="150000"/>
              </a:lnSpc>
              <a:spcBef>
                <a:spcPts val="0"/>
              </a:spcBef>
              <a:spcAft>
                <a:spcPts val="0"/>
              </a:spcAft>
              <a:buNone/>
            </a:pPr>
            <a:r>
              <a:rPr b="1" lang="en-US" sz="1200">
                <a:solidFill>
                  <a:schemeClr val="dk1"/>
                </a:solidFill>
                <a:latin typeface="Noto Sans SC"/>
                <a:ea typeface="Noto Sans SC"/>
                <a:cs typeface="Noto Sans SC"/>
                <a:sym typeface="Noto Sans SC"/>
              </a:rPr>
              <a:t>附：工序列表及效能基线</a:t>
            </a:r>
            <a:endParaRPr b="1" sz="1200">
              <a:solidFill>
                <a:schemeClr val="dk1"/>
              </a:solidFill>
              <a:latin typeface="Noto Sans SC"/>
              <a:ea typeface="Noto Sans SC"/>
              <a:cs typeface="Noto Sans SC"/>
              <a:sym typeface="Noto Sans SC"/>
            </a:endParaRPr>
          </a:p>
          <a:p>
            <a:pPr indent="0" lvl="0" marL="0" rtl="0" algn="l">
              <a:lnSpc>
                <a:spcPct val="150000"/>
              </a:lnSpc>
              <a:spcBef>
                <a:spcPts val="0"/>
              </a:spcBef>
              <a:spcAft>
                <a:spcPts val="0"/>
              </a:spcAft>
              <a:buNone/>
            </a:pPr>
            <a:r>
              <a:rPr lang="en-US" sz="1200">
                <a:solidFill>
                  <a:schemeClr val="dk1"/>
                </a:solidFill>
                <a:latin typeface="Noto Sans SC"/>
                <a:ea typeface="Noto Sans SC"/>
                <a:cs typeface="Noto Sans SC"/>
                <a:sym typeface="Noto Sans SC"/>
              </a:rPr>
              <a:t>工序1：【工序1完整描述】（【效能基线，如30分钟】）</a:t>
            </a:r>
            <a:endParaRPr sz="1200">
              <a:solidFill>
                <a:schemeClr val="dk1"/>
              </a:solidFill>
              <a:latin typeface="Noto Sans SC"/>
              <a:ea typeface="Noto Sans SC"/>
              <a:cs typeface="Noto Sans SC"/>
              <a:sym typeface="Noto Sans SC"/>
            </a:endParaRPr>
          </a:p>
          <a:p>
            <a:pPr indent="0" lvl="0" marL="0" rtl="0" algn="l">
              <a:lnSpc>
                <a:spcPct val="150000"/>
              </a:lnSpc>
              <a:spcBef>
                <a:spcPts val="0"/>
              </a:spcBef>
              <a:spcAft>
                <a:spcPts val="0"/>
              </a:spcAft>
              <a:buNone/>
            </a:pPr>
            <a:r>
              <a:rPr lang="en-US" sz="1200">
                <a:solidFill>
                  <a:schemeClr val="dk1"/>
                </a:solidFill>
                <a:latin typeface="Noto Sans SC"/>
                <a:ea typeface="Noto Sans SC"/>
                <a:cs typeface="Noto Sans SC"/>
                <a:sym typeface="Noto Sans SC"/>
              </a:rPr>
              <a:t>工序2【工序2完整描述】（【效能基线，如30分钟】）</a:t>
            </a:r>
            <a:endParaRPr sz="1200">
              <a:solidFill>
                <a:schemeClr val="dk1"/>
              </a:solidFill>
              <a:latin typeface="Noto Sans SC"/>
              <a:ea typeface="Noto Sans SC"/>
              <a:cs typeface="Noto Sans SC"/>
              <a:sym typeface="Noto Sans SC"/>
            </a:endParaRPr>
          </a:p>
          <a:p>
            <a:pPr indent="0" lvl="0" marL="0" rtl="0" algn="l">
              <a:lnSpc>
                <a:spcPct val="150000"/>
              </a:lnSpc>
              <a:spcBef>
                <a:spcPts val="0"/>
              </a:spcBef>
              <a:spcAft>
                <a:spcPts val="0"/>
              </a:spcAft>
              <a:buNone/>
            </a:pPr>
            <a:r>
              <a:rPr lang="en-US" sz="1200">
                <a:solidFill>
                  <a:schemeClr val="dk1"/>
                </a:solidFill>
                <a:latin typeface="Noto Sans SC"/>
                <a:ea typeface="Noto Sans SC"/>
                <a:cs typeface="Noto Sans SC"/>
                <a:sym typeface="Noto Sans SC"/>
              </a:rPr>
              <a:t>工序3【工序3完整描述】（【效能基线，如30分钟】）</a:t>
            </a:r>
            <a:endParaRPr sz="1200">
              <a:solidFill>
                <a:schemeClr val="dk1"/>
              </a:solidFill>
              <a:latin typeface="Noto Sans SC"/>
              <a:ea typeface="Noto Sans SC"/>
              <a:cs typeface="Noto Sans SC"/>
              <a:sym typeface="Noto Sans SC"/>
            </a:endParaRPr>
          </a:p>
          <a:p>
            <a:pPr indent="0" lvl="0" marL="0" rtl="0" algn="l">
              <a:lnSpc>
                <a:spcPct val="150000"/>
              </a:lnSpc>
              <a:spcBef>
                <a:spcPts val="0"/>
              </a:spcBef>
              <a:spcAft>
                <a:spcPts val="0"/>
              </a:spcAft>
              <a:buNone/>
            </a:pPr>
            <a:r>
              <a:rPr lang="en-US" sz="1200">
                <a:solidFill>
                  <a:schemeClr val="dk1"/>
                </a:solidFill>
                <a:latin typeface="Noto Sans SC"/>
                <a:ea typeface="Noto Sans SC"/>
                <a:cs typeface="Noto Sans SC"/>
                <a:sym typeface="Noto Sans SC"/>
              </a:rPr>
              <a:t>……</a:t>
            </a:r>
            <a:endParaRPr sz="1200">
              <a:solidFill>
                <a:schemeClr val="dk1"/>
              </a:solidFill>
              <a:latin typeface="Noto Sans SC"/>
              <a:ea typeface="Noto Sans SC"/>
              <a:cs typeface="Noto Sans SC"/>
              <a:sym typeface="Noto Sans SC"/>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2" name="Shape 482"/>
        <p:cNvGrpSpPr/>
        <p:nvPr/>
      </p:nvGrpSpPr>
      <p:grpSpPr>
        <a:xfrm>
          <a:off x="0" y="0"/>
          <a:ext cx="0" cy="0"/>
          <a:chOff x="0" y="0"/>
          <a:chExt cx="0" cy="0"/>
        </a:xfrm>
      </p:grpSpPr>
      <p:sp>
        <p:nvSpPr>
          <p:cNvPr id="483" name="Google Shape;483;p59"/>
          <p:cNvSpPr txBox="1"/>
          <p:nvPr>
            <p:ph type="title"/>
          </p:nvPr>
        </p:nvSpPr>
        <p:spPr>
          <a:xfrm>
            <a:off x="369000" y="365700"/>
            <a:ext cx="8406000" cy="57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Story 2 - Story 描述及AC - </a:t>
            </a:r>
            <a:r>
              <a:rPr lang="en-US"/>
              <a:t>可用性业务场景</a:t>
            </a:r>
            <a:endParaRPr/>
          </a:p>
        </p:txBody>
      </p:sp>
      <p:sp>
        <p:nvSpPr>
          <p:cNvPr id="484" name="Google Shape;484;p59"/>
          <p:cNvSpPr txBox="1"/>
          <p:nvPr>
            <p:ph idx="1" type="body"/>
          </p:nvPr>
        </p:nvSpPr>
        <p:spPr>
          <a:xfrm>
            <a:off x="350000" y="1092625"/>
            <a:ext cx="5262900" cy="3685200"/>
          </a:xfrm>
          <a:prstGeom prst="rect">
            <a:avLst/>
          </a:prstGeom>
        </p:spPr>
        <p:txBody>
          <a:bodyPr anchorCtr="0" anchor="t" bIns="0" lIns="0" spcFirstLastPara="1" rIns="0" wrap="square" tIns="0">
            <a:normAutofit lnSpcReduction="10000"/>
          </a:bodyPr>
          <a:lstStyle/>
          <a:p>
            <a:pPr indent="0" lvl="0" marL="0" rtl="0" algn="l">
              <a:spcBef>
                <a:spcPts val="0"/>
              </a:spcBef>
              <a:spcAft>
                <a:spcPts val="0"/>
              </a:spcAft>
              <a:buNone/>
            </a:pPr>
            <a:r>
              <a:rPr b="1" lang="en-US" sz="1200"/>
              <a:t>Story: </a:t>
            </a:r>
            <a:endParaRPr b="1" sz="1200"/>
          </a:p>
          <a:p>
            <a:pPr indent="0" lvl="0" marL="0" rtl="0" algn="l">
              <a:spcBef>
                <a:spcPts val="1200"/>
              </a:spcBef>
              <a:spcAft>
                <a:spcPts val="0"/>
              </a:spcAft>
              <a:buNone/>
            </a:pPr>
            <a:r>
              <a:rPr b="1" lang="en-US" sz="1200"/>
              <a:t>    作为</a:t>
            </a:r>
            <a:r>
              <a:rPr lang="en-US" sz="1200"/>
              <a:t> 【用户】，</a:t>
            </a:r>
            <a:r>
              <a:rPr b="1" lang="en-US" sz="1200"/>
              <a:t>我想要</a:t>
            </a:r>
            <a:r>
              <a:rPr lang="en-US" sz="1200"/>
              <a:t> 【功能】，</a:t>
            </a:r>
            <a:r>
              <a:rPr b="1" lang="en-US" sz="1200"/>
              <a:t>以便于</a:t>
            </a:r>
            <a:r>
              <a:rPr lang="en-US" sz="1200"/>
              <a:t> 【获得某种价值】。</a:t>
            </a:r>
            <a:endParaRPr sz="1200"/>
          </a:p>
          <a:p>
            <a:pPr indent="0" lvl="0" marL="0" rtl="0" algn="l">
              <a:spcBef>
                <a:spcPts val="1200"/>
              </a:spcBef>
              <a:spcAft>
                <a:spcPts val="0"/>
              </a:spcAft>
              <a:buNone/>
            </a:pPr>
            <a:r>
              <a:rPr b="1" lang="en-US" sz="1200"/>
              <a:t>相关 API 定义：</a:t>
            </a:r>
            <a:endParaRPr b="1" sz="1200"/>
          </a:p>
          <a:p>
            <a:pPr indent="0" lvl="0" marL="0" rtl="0" algn="l">
              <a:spcBef>
                <a:spcPts val="1200"/>
              </a:spcBef>
              <a:spcAft>
                <a:spcPts val="0"/>
              </a:spcAft>
              <a:buNone/>
            </a:pPr>
            <a:r>
              <a:rPr lang="en-US" sz="1200"/>
              <a:t>【后端必须提供API定义；前端必须提供Mockup】</a:t>
            </a:r>
            <a:endParaRPr sz="1200"/>
          </a:p>
          <a:p>
            <a:pPr indent="0" lvl="0" marL="0" rtl="0" algn="l">
              <a:spcBef>
                <a:spcPts val="1200"/>
              </a:spcBef>
              <a:spcAft>
                <a:spcPts val="0"/>
              </a:spcAft>
              <a:buNone/>
            </a:pPr>
            <a:r>
              <a:rPr b="1" lang="en-US" sz="1200"/>
              <a:t>ACs:</a:t>
            </a:r>
            <a:endParaRPr b="1" sz="1200"/>
          </a:p>
          <a:p>
            <a:pPr indent="-241300" lvl="0" marL="330200" rtl="0" algn="l">
              <a:lnSpc>
                <a:spcPct val="150000"/>
              </a:lnSpc>
              <a:spcBef>
                <a:spcPts val="1200"/>
              </a:spcBef>
              <a:spcAft>
                <a:spcPts val="0"/>
              </a:spcAft>
              <a:buClr>
                <a:schemeClr val="accent2"/>
              </a:buClr>
              <a:buSzPts val="1200"/>
              <a:buChar char="●"/>
            </a:pPr>
            <a:r>
              <a:rPr lang="en-US" sz="1200"/>
              <a:t>ACn:  业务成功场景-【在某前提条件下，用户进行了什么操作，会产生什么结果】</a:t>
            </a:r>
            <a:endParaRPr sz="1200"/>
          </a:p>
          <a:p>
            <a:pPr indent="-241300" lvl="0" marL="330200" rtl="0" algn="l">
              <a:lnSpc>
                <a:spcPct val="150000"/>
              </a:lnSpc>
              <a:spcBef>
                <a:spcPts val="0"/>
              </a:spcBef>
              <a:spcAft>
                <a:spcPts val="0"/>
              </a:spcAft>
              <a:buClr>
                <a:schemeClr val="accent2"/>
              </a:buClr>
              <a:buSzPts val="1200"/>
              <a:buChar char="●"/>
            </a:pPr>
            <a:r>
              <a:rPr lang="en-US" sz="1200"/>
              <a:t>ACn: 业务异常场景【在某前提条件下，用户进行了什么操作，会产生什么失败结果】</a:t>
            </a:r>
            <a:endParaRPr sz="1200"/>
          </a:p>
          <a:p>
            <a:pPr indent="-241300" lvl="0" marL="330200" rtl="0" algn="l">
              <a:lnSpc>
                <a:spcPct val="150000"/>
              </a:lnSpc>
              <a:spcBef>
                <a:spcPts val="0"/>
              </a:spcBef>
              <a:spcAft>
                <a:spcPts val="0"/>
              </a:spcAft>
              <a:buClr>
                <a:schemeClr val="accent2"/>
              </a:buClr>
              <a:buSzPts val="1200"/>
              <a:buChar char="●"/>
            </a:pPr>
            <a:r>
              <a:rPr lang="en-US" sz="1200"/>
              <a:t>ACn: 可用性的分区异常场景【在某前提条件下，用户进行了什么操作，会产生什么失败结果】</a:t>
            </a:r>
            <a:endParaRPr sz="1200"/>
          </a:p>
          <a:p>
            <a:pPr indent="0" lvl="0" marL="0" rtl="0" algn="l">
              <a:spcBef>
                <a:spcPts val="1200"/>
              </a:spcBef>
              <a:spcAft>
                <a:spcPts val="1200"/>
              </a:spcAft>
              <a:buClr>
                <a:schemeClr val="dk1"/>
              </a:buClr>
              <a:buSzPts val="1100"/>
              <a:buFont typeface="Arial"/>
              <a:buNone/>
            </a:pPr>
            <a:r>
              <a:rPr lang="en-US" sz="1200"/>
              <a:t>...</a:t>
            </a:r>
            <a:endParaRPr sz="1200"/>
          </a:p>
        </p:txBody>
      </p:sp>
      <p:sp>
        <p:nvSpPr>
          <p:cNvPr id="485" name="Google Shape;485;p5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US"/>
              <a:t>‹#›</a:t>
            </a:fld>
            <a:endParaRPr/>
          </a:p>
        </p:txBody>
      </p:sp>
      <p:sp>
        <p:nvSpPr>
          <p:cNvPr id="486" name="Google Shape;486;p59"/>
          <p:cNvSpPr/>
          <p:nvPr/>
        </p:nvSpPr>
        <p:spPr>
          <a:xfrm>
            <a:off x="5840550" y="1266025"/>
            <a:ext cx="3001800" cy="3069600"/>
          </a:xfrm>
          <a:prstGeom prst="roundRect">
            <a:avLst>
              <a:gd fmla="val 3904" name="adj"/>
            </a:avLst>
          </a:prstGeom>
          <a:noFill/>
          <a:ln cap="flat" cmpd="sng" w="9525">
            <a:solidFill>
              <a:schemeClr val="accent1"/>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1000">
                <a:solidFill>
                  <a:schemeClr val="dk1"/>
                </a:solidFill>
                <a:latin typeface="Noto Sans SC"/>
                <a:ea typeface="Noto Sans SC"/>
                <a:cs typeface="Noto Sans SC"/>
                <a:sym typeface="Noto Sans SC"/>
              </a:rPr>
              <a:t>【前端 mockup】</a:t>
            </a:r>
            <a:endParaRPr sz="1000">
              <a:solidFill>
                <a:schemeClr val="dk1"/>
              </a:solidFill>
              <a:latin typeface="Noto Sans SC"/>
              <a:ea typeface="Noto Sans SC"/>
              <a:cs typeface="Noto Sans SC"/>
              <a:sym typeface="Noto Sans SC"/>
            </a:endParaRPr>
          </a:p>
          <a:p>
            <a:pPr indent="0" lvl="0" marL="0" rtl="0" algn="l">
              <a:spcBef>
                <a:spcPts val="0"/>
              </a:spcBef>
              <a:spcAft>
                <a:spcPts val="0"/>
              </a:spcAft>
              <a:buClr>
                <a:schemeClr val="dk1"/>
              </a:buClr>
              <a:buSzPts val="1100"/>
              <a:buFont typeface="Arial"/>
              <a:buNone/>
            </a:pPr>
            <a:r>
              <a:rPr lang="en-US" sz="1000">
                <a:solidFill>
                  <a:schemeClr val="dk1"/>
                </a:solidFill>
                <a:latin typeface="Noto Sans SC"/>
                <a:ea typeface="Noto Sans SC"/>
                <a:cs typeface="Noto Sans SC"/>
                <a:sym typeface="Noto Sans SC"/>
              </a:rPr>
              <a:t>【后端API 定义】</a:t>
            </a:r>
            <a:endParaRPr sz="1000">
              <a:latin typeface="Noto Sans SC"/>
              <a:ea typeface="Noto Sans SC"/>
              <a:cs typeface="Noto Sans SC"/>
              <a:sym typeface="Noto Sans SC"/>
            </a:endParaRPr>
          </a:p>
          <a:p>
            <a:pPr indent="0" lvl="0" marL="0" rtl="0" algn="l">
              <a:spcBef>
                <a:spcPts val="0"/>
              </a:spcBef>
              <a:spcAft>
                <a:spcPts val="0"/>
              </a:spcAft>
              <a:buNone/>
            </a:pPr>
            <a:r>
              <a:t/>
            </a:r>
            <a:endParaRPr sz="1000">
              <a:latin typeface="Noto Sans SC"/>
              <a:ea typeface="Noto Sans SC"/>
              <a:cs typeface="Noto Sans SC"/>
              <a:sym typeface="Noto Sans SC"/>
            </a:endParaRPr>
          </a:p>
          <a:p>
            <a:pPr indent="0" lvl="0" marL="0" rtl="0" algn="l">
              <a:spcBef>
                <a:spcPts val="0"/>
              </a:spcBef>
              <a:spcAft>
                <a:spcPts val="0"/>
              </a:spcAft>
              <a:buNone/>
            </a:pPr>
            <a:r>
              <a:t/>
            </a:r>
            <a:endParaRPr sz="1000">
              <a:latin typeface="Noto Sans SC"/>
              <a:ea typeface="Noto Sans SC"/>
              <a:cs typeface="Noto Sans SC"/>
              <a:sym typeface="Noto Sans SC"/>
            </a:endParaRPr>
          </a:p>
          <a:p>
            <a:pPr indent="0" lvl="0" marL="0" rtl="0" algn="l">
              <a:spcBef>
                <a:spcPts val="0"/>
              </a:spcBef>
              <a:spcAft>
                <a:spcPts val="0"/>
              </a:spcAft>
              <a:buNone/>
            </a:pPr>
            <a:r>
              <a:t/>
            </a:r>
            <a:endParaRPr sz="1000">
              <a:latin typeface="Noto Sans SC"/>
              <a:ea typeface="Noto Sans SC"/>
              <a:cs typeface="Noto Sans SC"/>
              <a:sym typeface="Noto Sans SC"/>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0" name="Shape 490"/>
        <p:cNvGrpSpPr/>
        <p:nvPr/>
      </p:nvGrpSpPr>
      <p:grpSpPr>
        <a:xfrm>
          <a:off x="0" y="0"/>
          <a:ext cx="0" cy="0"/>
          <a:chOff x="0" y="0"/>
          <a:chExt cx="0" cy="0"/>
        </a:xfrm>
      </p:grpSpPr>
      <p:sp>
        <p:nvSpPr>
          <p:cNvPr id="491" name="Google Shape;491;p60"/>
          <p:cNvSpPr txBox="1"/>
          <p:nvPr>
            <p:ph type="title"/>
          </p:nvPr>
        </p:nvSpPr>
        <p:spPr>
          <a:xfrm>
            <a:off x="369000" y="365700"/>
            <a:ext cx="8406000" cy="57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Story 2 任务拆解 - ACn-业务成功</a:t>
            </a:r>
            <a:r>
              <a:rPr lang="en-US"/>
              <a:t>场景</a:t>
            </a:r>
            <a:endParaRPr/>
          </a:p>
        </p:txBody>
      </p:sp>
      <p:sp>
        <p:nvSpPr>
          <p:cNvPr id="492" name="Google Shape;492;p60"/>
          <p:cNvSpPr txBox="1"/>
          <p:nvPr>
            <p:ph idx="1" type="body"/>
          </p:nvPr>
        </p:nvSpPr>
        <p:spPr>
          <a:xfrm>
            <a:off x="369000" y="1361400"/>
            <a:ext cx="5207100" cy="3416400"/>
          </a:xfrm>
          <a:prstGeom prst="rect">
            <a:avLst/>
          </a:prstGeom>
        </p:spPr>
        <p:txBody>
          <a:bodyPr anchorCtr="0" anchor="t" bIns="0" lIns="0" spcFirstLastPara="1" rIns="0" wrap="square" tIns="0">
            <a:normAutofit/>
          </a:bodyPr>
          <a:lstStyle/>
          <a:p>
            <a:pPr indent="-165100" lvl="0" marL="279400" rtl="0" algn="l">
              <a:lnSpc>
                <a:spcPct val="150000"/>
              </a:lnSpc>
              <a:spcBef>
                <a:spcPts val="0"/>
              </a:spcBef>
              <a:spcAft>
                <a:spcPts val="0"/>
              </a:spcAft>
              <a:buClr>
                <a:schemeClr val="accent2"/>
              </a:buClr>
              <a:buSzPts val="1200"/>
              <a:buChar char="●"/>
            </a:pPr>
            <a:r>
              <a:rPr lang="en-US" sz="1200"/>
              <a:t>EXAMPLE 1：【包含具体数据的实例化的 AC】</a:t>
            </a:r>
            <a:endParaRPr sz="1200"/>
          </a:p>
          <a:p>
            <a:pPr indent="-152400" lvl="1" marL="444500" rtl="0" algn="l">
              <a:lnSpc>
                <a:spcPct val="150000"/>
              </a:lnSpc>
              <a:spcBef>
                <a:spcPts val="0"/>
              </a:spcBef>
              <a:spcAft>
                <a:spcPts val="0"/>
              </a:spcAft>
              <a:buSzPts val="1200"/>
              <a:buChar char="○"/>
            </a:pPr>
            <a:r>
              <a:rPr lang="en-US"/>
              <a:t>【工序n，stub 依赖 A，当调用 A 的 xxx 时返回 xxx，实现被测对象 B 的 xxxx，得到结果 xxx】</a:t>
            </a:r>
            <a:endParaRPr/>
          </a:p>
          <a:p>
            <a:pPr indent="-152400" lvl="1" marL="444500" rtl="0" algn="l">
              <a:lnSpc>
                <a:spcPct val="150000"/>
              </a:lnSpc>
              <a:spcBef>
                <a:spcPts val="0"/>
              </a:spcBef>
              <a:spcAft>
                <a:spcPts val="0"/>
              </a:spcAft>
              <a:buSzPts val="1200"/>
              <a:buChar char="○"/>
            </a:pPr>
            <a:r>
              <a:rPr lang="en-US"/>
              <a:t>【工序n，stub 依赖 A，当调用 A 的 xxx 时返回 xxx，实现被测对象 B 的 xxxx，得到结果 xxx】</a:t>
            </a:r>
            <a:endParaRPr/>
          </a:p>
          <a:p>
            <a:pPr indent="-165100" lvl="0" marL="279400" rtl="0" algn="l">
              <a:lnSpc>
                <a:spcPct val="150000"/>
              </a:lnSpc>
              <a:spcBef>
                <a:spcPts val="0"/>
              </a:spcBef>
              <a:spcAft>
                <a:spcPts val="0"/>
              </a:spcAft>
              <a:buClr>
                <a:schemeClr val="accent2"/>
              </a:buClr>
              <a:buSzPts val="1200"/>
              <a:buChar char="●"/>
            </a:pPr>
            <a:r>
              <a:rPr lang="en-US" sz="1200"/>
              <a:t>EXAMPLE 2：【包含具体数据的实例化的 AC】</a:t>
            </a:r>
            <a:endParaRPr sz="1200"/>
          </a:p>
          <a:p>
            <a:pPr indent="-152400" lvl="1" marL="444500" rtl="0" algn="l">
              <a:lnSpc>
                <a:spcPct val="150000"/>
              </a:lnSpc>
              <a:spcBef>
                <a:spcPts val="0"/>
              </a:spcBef>
              <a:spcAft>
                <a:spcPts val="0"/>
              </a:spcAft>
              <a:buSzPts val="1200"/>
              <a:buChar char="○"/>
            </a:pPr>
            <a:r>
              <a:rPr lang="en-US"/>
              <a:t>【工序n，stub 依赖 A，当调用 A 的 xxx 时返回 xxx，实现被测对象 B 的 xxxx，得到结果 xxx】</a:t>
            </a:r>
            <a:endParaRPr/>
          </a:p>
          <a:p>
            <a:pPr indent="-152400" lvl="1" marL="444500" rtl="0" algn="l">
              <a:lnSpc>
                <a:spcPct val="150000"/>
              </a:lnSpc>
              <a:spcBef>
                <a:spcPts val="0"/>
              </a:spcBef>
              <a:spcAft>
                <a:spcPts val="0"/>
              </a:spcAft>
              <a:buSzPts val="1200"/>
              <a:buChar char="○"/>
            </a:pPr>
            <a:r>
              <a:rPr lang="en-US"/>
              <a:t>【工序n，stub 依赖 A，当调用 A 的 xxx 时返回 xxx，实现被测对象 B 的 xxxx，得到结果 xxx】</a:t>
            </a:r>
            <a:endParaRPr/>
          </a:p>
          <a:p>
            <a:pPr indent="-190500" lvl="0" marL="279400" rtl="0" algn="l">
              <a:lnSpc>
                <a:spcPct val="150000"/>
              </a:lnSpc>
              <a:spcBef>
                <a:spcPts val="0"/>
              </a:spcBef>
              <a:spcAft>
                <a:spcPts val="0"/>
              </a:spcAft>
              <a:buClr>
                <a:schemeClr val="accent2"/>
              </a:buClr>
              <a:buSzPts val="1600"/>
              <a:buChar char="●"/>
            </a:pPr>
            <a:r>
              <a:rPr lang="en-US"/>
              <a:t>……</a:t>
            </a:r>
            <a:endParaRPr sz="1400"/>
          </a:p>
        </p:txBody>
      </p:sp>
      <p:sp>
        <p:nvSpPr>
          <p:cNvPr id="493" name="Google Shape;493;p6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US"/>
              <a:t>‹#›</a:t>
            </a:fld>
            <a:endParaRPr/>
          </a:p>
        </p:txBody>
      </p:sp>
      <p:sp>
        <p:nvSpPr>
          <p:cNvPr id="494" name="Google Shape;494;p60"/>
          <p:cNvSpPr txBox="1"/>
          <p:nvPr>
            <p:ph idx="2" type="subTitle"/>
          </p:nvPr>
        </p:nvSpPr>
        <p:spPr>
          <a:xfrm>
            <a:off x="374450" y="857600"/>
            <a:ext cx="8406000" cy="426600"/>
          </a:xfrm>
          <a:prstGeom prst="rect">
            <a:avLst/>
          </a:prstGeom>
        </p:spPr>
        <p:txBody>
          <a:bodyPr anchorCtr="0" anchor="t" bIns="0" lIns="0" spcFirstLastPara="1" rIns="0" wrap="square" tIns="0">
            <a:noAutofit/>
          </a:bodyPr>
          <a:lstStyle/>
          <a:p>
            <a:pPr indent="0" lvl="0" marL="0" rtl="0" algn="l">
              <a:spcBef>
                <a:spcPts val="0"/>
              </a:spcBef>
              <a:spcAft>
                <a:spcPts val="0"/>
              </a:spcAft>
              <a:buClr>
                <a:schemeClr val="dk1"/>
              </a:buClr>
              <a:buSzPts val="1100"/>
              <a:buFont typeface="Arial"/>
              <a:buNone/>
            </a:pPr>
            <a:r>
              <a:rPr lang="en-US">
                <a:solidFill>
                  <a:schemeClr val="dk1"/>
                </a:solidFill>
              </a:rPr>
              <a:t>【在某前提条件下，用户进行了什么操作，会产生什么结果】</a:t>
            </a:r>
            <a:endParaRPr>
              <a:solidFill>
                <a:schemeClr val="dk1"/>
              </a:solidFill>
            </a:endParaRPr>
          </a:p>
          <a:p>
            <a:pPr indent="0" lvl="0" marL="0" rtl="0" algn="l">
              <a:spcBef>
                <a:spcPts val="1200"/>
              </a:spcBef>
              <a:spcAft>
                <a:spcPts val="1200"/>
              </a:spcAft>
              <a:buNone/>
            </a:pPr>
            <a:r>
              <a:t/>
            </a:r>
            <a:endParaRPr/>
          </a:p>
        </p:txBody>
      </p:sp>
      <p:sp>
        <p:nvSpPr>
          <p:cNvPr id="495" name="Google Shape;495;p60"/>
          <p:cNvSpPr txBox="1"/>
          <p:nvPr/>
        </p:nvSpPr>
        <p:spPr>
          <a:xfrm>
            <a:off x="5916400" y="1284200"/>
            <a:ext cx="3000000" cy="3307800"/>
          </a:xfrm>
          <a:prstGeom prst="rect">
            <a:avLst/>
          </a:prstGeom>
          <a:noFill/>
          <a:ln>
            <a:noFill/>
          </a:ln>
        </p:spPr>
        <p:txBody>
          <a:bodyPr anchorCtr="0" anchor="t" bIns="91425" lIns="91425" spcFirstLastPara="1" rIns="91425" wrap="square" tIns="91425">
            <a:normAutofit/>
          </a:bodyPr>
          <a:lstStyle/>
          <a:p>
            <a:pPr indent="0" lvl="0" marL="0" rtl="0" algn="l">
              <a:lnSpc>
                <a:spcPct val="150000"/>
              </a:lnSpc>
              <a:spcBef>
                <a:spcPts val="0"/>
              </a:spcBef>
              <a:spcAft>
                <a:spcPts val="0"/>
              </a:spcAft>
              <a:buNone/>
            </a:pPr>
            <a:r>
              <a:rPr b="1" lang="en-US" sz="1200">
                <a:solidFill>
                  <a:schemeClr val="dk1"/>
                </a:solidFill>
                <a:latin typeface="Noto Sans SC"/>
                <a:ea typeface="Noto Sans SC"/>
                <a:cs typeface="Noto Sans SC"/>
                <a:sym typeface="Noto Sans SC"/>
              </a:rPr>
              <a:t>附：工序列表及效能基线</a:t>
            </a:r>
            <a:endParaRPr b="1" sz="1200">
              <a:solidFill>
                <a:schemeClr val="dk1"/>
              </a:solidFill>
              <a:latin typeface="Noto Sans SC"/>
              <a:ea typeface="Noto Sans SC"/>
              <a:cs typeface="Noto Sans SC"/>
              <a:sym typeface="Noto Sans SC"/>
            </a:endParaRPr>
          </a:p>
          <a:p>
            <a:pPr indent="0" lvl="0" marL="0" rtl="0" algn="l">
              <a:lnSpc>
                <a:spcPct val="150000"/>
              </a:lnSpc>
              <a:spcBef>
                <a:spcPts val="0"/>
              </a:spcBef>
              <a:spcAft>
                <a:spcPts val="0"/>
              </a:spcAft>
              <a:buNone/>
            </a:pPr>
            <a:r>
              <a:rPr lang="en-US" sz="1200">
                <a:solidFill>
                  <a:schemeClr val="dk1"/>
                </a:solidFill>
                <a:latin typeface="Noto Sans SC"/>
                <a:ea typeface="Noto Sans SC"/>
                <a:cs typeface="Noto Sans SC"/>
                <a:sym typeface="Noto Sans SC"/>
              </a:rPr>
              <a:t>工序1：【工序1完整描述】（【效能基线，如30分钟】）</a:t>
            </a:r>
            <a:endParaRPr sz="1200">
              <a:solidFill>
                <a:schemeClr val="dk1"/>
              </a:solidFill>
              <a:latin typeface="Noto Sans SC"/>
              <a:ea typeface="Noto Sans SC"/>
              <a:cs typeface="Noto Sans SC"/>
              <a:sym typeface="Noto Sans SC"/>
            </a:endParaRPr>
          </a:p>
          <a:p>
            <a:pPr indent="0" lvl="0" marL="0" rtl="0" algn="l">
              <a:lnSpc>
                <a:spcPct val="150000"/>
              </a:lnSpc>
              <a:spcBef>
                <a:spcPts val="0"/>
              </a:spcBef>
              <a:spcAft>
                <a:spcPts val="0"/>
              </a:spcAft>
              <a:buNone/>
            </a:pPr>
            <a:r>
              <a:rPr lang="en-US" sz="1200">
                <a:solidFill>
                  <a:schemeClr val="dk1"/>
                </a:solidFill>
                <a:latin typeface="Noto Sans SC"/>
                <a:ea typeface="Noto Sans SC"/>
                <a:cs typeface="Noto Sans SC"/>
                <a:sym typeface="Noto Sans SC"/>
              </a:rPr>
              <a:t>工序2【工序2完整描述】（【效能基线，如30分钟】）</a:t>
            </a:r>
            <a:endParaRPr sz="1200">
              <a:solidFill>
                <a:schemeClr val="dk1"/>
              </a:solidFill>
              <a:latin typeface="Noto Sans SC"/>
              <a:ea typeface="Noto Sans SC"/>
              <a:cs typeface="Noto Sans SC"/>
              <a:sym typeface="Noto Sans SC"/>
            </a:endParaRPr>
          </a:p>
          <a:p>
            <a:pPr indent="0" lvl="0" marL="0" rtl="0" algn="l">
              <a:lnSpc>
                <a:spcPct val="150000"/>
              </a:lnSpc>
              <a:spcBef>
                <a:spcPts val="0"/>
              </a:spcBef>
              <a:spcAft>
                <a:spcPts val="0"/>
              </a:spcAft>
              <a:buNone/>
            </a:pPr>
            <a:r>
              <a:rPr lang="en-US" sz="1200">
                <a:solidFill>
                  <a:schemeClr val="dk1"/>
                </a:solidFill>
                <a:latin typeface="Noto Sans SC"/>
                <a:ea typeface="Noto Sans SC"/>
                <a:cs typeface="Noto Sans SC"/>
                <a:sym typeface="Noto Sans SC"/>
              </a:rPr>
              <a:t>工序3【工序3完整描述】（【效能基线，如30分钟】）</a:t>
            </a:r>
            <a:endParaRPr sz="1200">
              <a:solidFill>
                <a:schemeClr val="dk1"/>
              </a:solidFill>
              <a:latin typeface="Noto Sans SC"/>
              <a:ea typeface="Noto Sans SC"/>
              <a:cs typeface="Noto Sans SC"/>
              <a:sym typeface="Noto Sans SC"/>
            </a:endParaRPr>
          </a:p>
          <a:p>
            <a:pPr indent="0" lvl="0" marL="0" rtl="0" algn="l">
              <a:lnSpc>
                <a:spcPct val="150000"/>
              </a:lnSpc>
              <a:spcBef>
                <a:spcPts val="0"/>
              </a:spcBef>
              <a:spcAft>
                <a:spcPts val="0"/>
              </a:spcAft>
              <a:buNone/>
            </a:pPr>
            <a:r>
              <a:rPr lang="en-US" sz="1200">
                <a:solidFill>
                  <a:schemeClr val="dk1"/>
                </a:solidFill>
                <a:latin typeface="Noto Sans SC"/>
                <a:ea typeface="Noto Sans SC"/>
                <a:cs typeface="Noto Sans SC"/>
                <a:sym typeface="Noto Sans SC"/>
              </a:rPr>
              <a:t>……</a:t>
            </a:r>
            <a:endParaRPr sz="1200">
              <a:solidFill>
                <a:schemeClr val="dk1"/>
              </a:solidFill>
              <a:latin typeface="Noto Sans SC"/>
              <a:ea typeface="Noto Sans SC"/>
              <a:cs typeface="Noto Sans SC"/>
              <a:sym typeface="Noto Sans SC"/>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9" name="Shape 499"/>
        <p:cNvGrpSpPr/>
        <p:nvPr/>
      </p:nvGrpSpPr>
      <p:grpSpPr>
        <a:xfrm>
          <a:off x="0" y="0"/>
          <a:ext cx="0" cy="0"/>
          <a:chOff x="0" y="0"/>
          <a:chExt cx="0" cy="0"/>
        </a:xfrm>
      </p:grpSpPr>
      <p:sp>
        <p:nvSpPr>
          <p:cNvPr id="500" name="Google Shape;500;p61"/>
          <p:cNvSpPr txBox="1"/>
          <p:nvPr>
            <p:ph type="title"/>
          </p:nvPr>
        </p:nvSpPr>
        <p:spPr>
          <a:xfrm>
            <a:off x="369000" y="365700"/>
            <a:ext cx="8406000" cy="57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Story 2 任务拆解 - ACn-业务异常</a:t>
            </a:r>
            <a:r>
              <a:rPr lang="en-US"/>
              <a:t>场景</a:t>
            </a:r>
            <a:endParaRPr/>
          </a:p>
        </p:txBody>
      </p:sp>
      <p:sp>
        <p:nvSpPr>
          <p:cNvPr id="501" name="Google Shape;501;p61"/>
          <p:cNvSpPr txBox="1"/>
          <p:nvPr>
            <p:ph idx="1" type="body"/>
          </p:nvPr>
        </p:nvSpPr>
        <p:spPr>
          <a:xfrm>
            <a:off x="369000" y="1361400"/>
            <a:ext cx="5207100" cy="3416400"/>
          </a:xfrm>
          <a:prstGeom prst="rect">
            <a:avLst/>
          </a:prstGeom>
        </p:spPr>
        <p:txBody>
          <a:bodyPr anchorCtr="0" anchor="t" bIns="0" lIns="0" spcFirstLastPara="1" rIns="0" wrap="square" tIns="0">
            <a:normAutofit/>
          </a:bodyPr>
          <a:lstStyle/>
          <a:p>
            <a:pPr indent="-165100" lvl="0" marL="279400" rtl="0" algn="l">
              <a:lnSpc>
                <a:spcPct val="150000"/>
              </a:lnSpc>
              <a:spcBef>
                <a:spcPts val="0"/>
              </a:spcBef>
              <a:spcAft>
                <a:spcPts val="0"/>
              </a:spcAft>
              <a:buClr>
                <a:schemeClr val="accent2"/>
              </a:buClr>
              <a:buSzPts val="1200"/>
              <a:buChar char="●"/>
            </a:pPr>
            <a:r>
              <a:rPr lang="en-US" sz="1200"/>
              <a:t>EXAMPLE 1：【包含具体数据的实例化的 AC】</a:t>
            </a:r>
            <a:endParaRPr sz="1200"/>
          </a:p>
          <a:p>
            <a:pPr indent="-152400" lvl="1" marL="444500" rtl="0" algn="l">
              <a:lnSpc>
                <a:spcPct val="150000"/>
              </a:lnSpc>
              <a:spcBef>
                <a:spcPts val="0"/>
              </a:spcBef>
              <a:spcAft>
                <a:spcPts val="0"/>
              </a:spcAft>
              <a:buSzPts val="1200"/>
              <a:buChar char="○"/>
            </a:pPr>
            <a:r>
              <a:rPr lang="en-US"/>
              <a:t>【工序n，stub 依赖 A，当调用 A 的 xxx 时返回 xxx，实现被测对象 B 的 xxxx，得到结果 xxx】</a:t>
            </a:r>
            <a:endParaRPr/>
          </a:p>
          <a:p>
            <a:pPr indent="-152400" lvl="1" marL="444500" rtl="0" algn="l">
              <a:lnSpc>
                <a:spcPct val="150000"/>
              </a:lnSpc>
              <a:spcBef>
                <a:spcPts val="0"/>
              </a:spcBef>
              <a:spcAft>
                <a:spcPts val="0"/>
              </a:spcAft>
              <a:buSzPts val="1200"/>
              <a:buChar char="○"/>
            </a:pPr>
            <a:r>
              <a:rPr lang="en-US"/>
              <a:t>【工序n，stub 依赖 A，当调用 A 的 xxx 时返回 xxx，实现被测对象 B 的 xxxx，得到结果 xxx】</a:t>
            </a:r>
            <a:endParaRPr/>
          </a:p>
          <a:p>
            <a:pPr indent="-165100" lvl="0" marL="279400" rtl="0" algn="l">
              <a:lnSpc>
                <a:spcPct val="150000"/>
              </a:lnSpc>
              <a:spcBef>
                <a:spcPts val="0"/>
              </a:spcBef>
              <a:spcAft>
                <a:spcPts val="0"/>
              </a:spcAft>
              <a:buClr>
                <a:schemeClr val="accent2"/>
              </a:buClr>
              <a:buSzPts val="1200"/>
              <a:buChar char="●"/>
            </a:pPr>
            <a:r>
              <a:rPr lang="en-US" sz="1200"/>
              <a:t>EXAMPLE 2：【包含具体数据的实例化的 AC】</a:t>
            </a:r>
            <a:endParaRPr sz="1200"/>
          </a:p>
          <a:p>
            <a:pPr indent="-152400" lvl="1" marL="444500" rtl="0" algn="l">
              <a:lnSpc>
                <a:spcPct val="150000"/>
              </a:lnSpc>
              <a:spcBef>
                <a:spcPts val="0"/>
              </a:spcBef>
              <a:spcAft>
                <a:spcPts val="0"/>
              </a:spcAft>
              <a:buSzPts val="1200"/>
              <a:buChar char="○"/>
            </a:pPr>
            <a:r>
              <a:rPr lang="en-US"/>
              <a:t>【工序n，stub 依赖 A，当调用 A 的 xxx 时返回 xxx，实现被测对象 B 的 xxxx，得到结果 xxx】</a:t>
            </a:r>
            <a:endParaRPr/>
          </a:p>
          <a:p>
            <a:pPr indent="-152400" lvl="1" marL="444500" rtl="0" algn="l">
              <a:lnSpc>
                <a:spcPct val="150000"/>
              </a:lnSpc>
              <a:spcBef>
                <a:spcPts val="0"/>
              </a:spcBef>
              <a:spcAft>
                <a:spcPts val="0"/>
              </a:spcAft>
              <a:buSzPts val="1200"/>
              <a:buChar char="○"/>
            </a:pPr>
            <a:r>
              <a:rPr lang="en-US"/>
              <a:t>【工序n，stub 依赖 A，当调用 A 的 xxx 时返回 xxx，实现被测对象 B 的 xxxx，得到结果 xxx】</a:t>
            </a:r>
            <a:endParaRPr/>
          </a:p>
          <a:p>
            <a:pPr indent="-190500" lvl="0" marL="279400" rtl="0" algn="l">
              <a:lnSpc>
                <a:spcPct val="150000"/>
              </a:lnSpc>
              <a:spcBef>
                <a:spcPts val="0"/>
              </a:spcBef>
              <a:spcAft>
                <a:spcPts val="0"/>
              </a:spcAft>
              <a:buClr>
                <a:schemeClr val="accent2"/>
              </a:buClr>
              <a:buSzPts val="1600"/>
              <a:buChar char="●"/>
            </a:pPr>
            <a:r>
              <a:rPr lang="en-US"/>
              <a:t>……</a:t>
            </a:r>
            <a:endParaRPr sz="1400"/>
          </a:p>
        </p:txBody>
      </p:sp>
      <p:sp>
        <p:nvSpPr>
          <p:cNvPr id="502" name="Google Shape;502;p6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US"/>
              <a:t>‹#›</a:t>
            </a:fld>
            <a:endParaRPr/>
          </a:p>
        </p:txBody>
      </p:sp>
      <p:sp>
        <p:nvSpPr>
          <p:cNvPr id="503" name="Google Shape;503;p61"/>
          <p:cNvSpPr txBox="1"/>
          <p:nvPr>
            <p:ph idx="2" type="subTitle"/>
          </p:nvPr>
        </p:nvSpPr>
        <p:spPr>
          <a:xfrm>
            <a:off x="374450" y="857600"/>
            <a:ext cx="8406000" cy="426600"/>
          </a:xfrm>
          <a:prstGeom prst="rect">
            <a:avLst/>
          </a:prstGeom>
        </p:spPr>
        <p:txBody>
          <a:bodyPr anchorCtr="0" anchor="t" bIns="0" lIns="0" spcFirstLastPara="1" rIns="0" wrap="square" tIns="0">
            <a:noAutofit/>
          </a:bodyPr>
          <a:lstStyle/>
          <a:p>
            <a:pPr indent="0" lvl="0" marL="0" rtl="0" algn="l">
              <a:spcBef>
                <a:spcPts val="0"/>
              </a:spcBef>
              <a:spcAft>
                <a:spcPts val="0"/>
              </a:spcAft>
              <a:buClr>
                <a:schemeClr val="dk1"/>
              </a:buClr>
              <a:buSzPts val="1100"/>
              <a:buFont typeface="Arial"/>
              <a:buNone/>
            </a:pPr>
            <a:r>
              <a:rPr lang="en-US">
                <a:solidFill>
                  <a:schemeClr val="dk1"/>
                </a:solidFill>
              </a:rPr>
              <a:t>【在某前提条件下，用户进行了什么操作，会产生什么结果】</a:t>
            </a:r>
            <a:endParaRPr>
              <a:solidFill>
                <a:schemeClr val="dk1"/>
              </a:solidFill>
            </a:endParaRPr>
          </a:p>
          <a:p>
            <a:pPr indent="0" lvl="0" marL="0" rtl="0" algn="l">
              <a:spcBef>
                <a:spcPts val="1200"/>
              </a:spcBef>
              <a:spcAft>
                <a:spcPts val="1200"/>
              </a:spcAft>
              <a:buNone/>
            </a:pPr>
            <a:r>
              <a:t/>
            </a:r>
            <a:endParaRPr/>
          </a:p>
        </p:txBody>
      </p:sp>
      <p:sp>
        <p:nvSpPr>
          <p:cNvPr id="504" name="Google Shape;504;p61"/>
          <p:cNvSpPr txBox="1"/>
          <p:nvPr/>
        </p:nvSpPr>
        <p:spPr>
          <a:xfrm>
            <a:off x="5916400" y="1284200"/>
            <a:ext cx="3000000" cy="3307800"/>
          </a:xfrm>
          <a:prstGeom prst="rect">
            <a:avLst/>
          </a:prstGeom>
          <a:noFill/>
          <a:ln>
            <a:noFill/>
          </a:ln>
        </p:spPr>
        <p:txBody>
          <a:bodyPr anchorCtr="0" anchor="t" bIns="91425" lIns="91425" spcFirstLastPara="1" rIns="91425" wrap="square" tIns="91425">
            <a:normAutofit/>
          </a:bodyPr>
          <a:lstStyle/>
          <a:p>
            <a:pPr indent="0" lvl="0" marL="0" rtl="0" algn="l">
              <a:lnSpc>
                <a:spcPct val="150000"/>
              </a:lnSpc>
              <a:spcBef>
                <a:spcPts val="0"/>
              </a:spcBef>
              <a:spcAft>
                <a:spcPts val="0"/>
              </a:spcAft>
              <a:buNone/>
            </a:pPr>
            <a:r>
              <a:rPr b="1" lang="en-US" sz="1200">
                <a:solidFill>
                  <a:schemeClr val="dk1"/>
                </a:solidFill>
                <a:latin typeface="Noto Sans SC"/>
                <a:ea typeface="Noto Sans SC"/>
                <a:cs typeface="Noto Sans SC"/>
                <a:sym typeface="Noto Sans SC"/>
              </a:rPr>
              <a:t>附：工序列表及效能基线</a:t>
            </a:r>
            <a:endParaRPr b="1" sz="1200">
              <a:solidFill>
                <a:schemeClr val="dk1"/>
              </a:solidFill>
              <a:latin typeface="Noto Sans SC"/>
              <a:ea typeface="Noto Sans SC"/>
              <a:cs typeface="Noto Sans SC"/>
              <a:sym typeface="Noto Sans SC"/>
            </a:endParaRPr>
          </a:p>
          <a:p>
            <a:pPr indent="0" lvl="0" marL="0" rtl="0" algn="l">
              <a:lnSpc>
                <a:spcPct val="150000"/>
              </a:lnSpc>
              <a:spcBef>
                <a:spcPts val="0"/>
              </a:spcBef>
              <a:spcAft>
                <a:spcPts val="0"/>
              </a:spcAft>
              <a:buNone/>
            </a:pPr>
            <a:r>
              <a:rPr lang="en-US" sz="1200">
                <a:solidFill>
                  <a:schemeClr val="dk1"/>
                </a:solidFill>
                <a:latin typeface="Noto Sans SC"/>
                <a:ea typeface="Noto Sans SC"/>
                <a:cs typeface="Noto Sans SC"/>
                <a:sym typeface="Noto Sans SC"/>
              </a:rPr>
              <a:t>工序1：【工序1完整描述】（【效能基线，如30分钟】）</a:t>
            </a:r>
            <a:endParaRPr sz="1200">
              <a:solidFill>
                <a:schemeClr val="dk1"/>
              </a:solidFill>
              <a:latin typeface="Noto Sans SC"/>
              <a:ea typeface="Noto Sans SC"/>
              <a:cs typeface="Noto Sans SC"/>
              <a:sym typeface="Noto Sans SC"/>
            </a:endParaRPr>
          </a:p>
          <a:p>
            <a:pPr indent="0" lvl="0" marL="0" rtl="0" algn="l">
              <a:lnSpc>
                <a:spcPct val="150000"/>
              </a:lnSpc>
              <a:spcBef>
                <a:spcPts val="0"/>
              </a:spcBef>
              <a:spcAft>
                <a:spcPts val="0"/>
              </a:spcAft>
              <a:buNone/>
            </a:pPr>
            <a:r>
              <a:rPr lang="en-US" sz="1200">
                <a:solidFill>
                  <a:schemeClr val="dk1"/>
                </a:solidFill>
                <a:latin typeface="Noto Sans SC"/>
                <a:ea typeface="Noto Sans SC"/>
                <a:cs typeface="Noto Sans SC"/>
                <a:sym typeface="Noto Sans SC"/>
              </a:rPr>
              <a:t>工序2【工序2完整描述】（【效能基线，如30分钟】）</a:t>
            </a:r>
            <a:endParaRPr sz="1200">
              <a:solidFill>
                <a:schemeClr val="dk1"/>
              </a:solidFill>
              <a:latin typeface="Noto Sans SC"/>
              <a:ea typeface="Noto Sans SC"/>
              <a:cs typeface="Noto Sans SC"/>
              <a:sym typeface="Noto Sans SC"/>
            </a:endParaRPr>
          </a:p>
          <a:p>
            <a:pPr indent="0" lvl="0" marL="0" rtl="0" algn="l">
              <a:lnSpc>
                <a:spcPct val="150000"/>
              </a:lnSpc>
              <a:spcBef>
                <a:spcPts val="0"/>
              </a:spcBef>
              <a:spcAft>
                <a:spcPts val="0"/>
              </a:spcAft>
              <a:buNone/>
            </a:pPr>
            <a:r>
              <a:rPr lang="en-US" sz="1200">
                <a:solidFill>
                  <a:schemeClr val="dk1"/>
                </a:solidFill>
                <a:latin typeface="Noto Sans SC"/>
                <a:ea typeface="Noto Sans SC"/>
                <a:cs typeface="Noto Sans SC"/>
                <a:sym typeface="Noto Sans SC"/>
              </a:rPr>
              <a:t>工序3【工序3完整描述】（【效能基线，如30分钟】）</a:t>
            </a:r>
            <a:endParaRPr sz="1200">
              <a:solidFill>
                <a:schemeClr val="dk1"/>
              </a:solidFill>
              <a:latin typeface="Noto Sans SC"/>
              <a:ea typeface="Noto Sans SC"/>
              <a:cs typeface="Noto Sans SC"/>
              <a:sym typeface="Noto Sans SC"/>
            </a:endParaRPr>
          </a:p>
          <a:p>
            <a:pPr indent="0" lvl="0" marL="0" rtl="0" algn="l">
              <a:lnSpc>
                <a:spcPct val="150000"/>
              </a:lnSpc>
              <a:spcBef>
                <a:spcPts val="0"/>
              </a:spcBef>
              <a:spcAft>
                <a:spcPts val="0"/>
              </a:spcAft>
              <a:buNone/>
            </a:pPr>
            <a:r>
              <a:rPr lang="en-US" sz="1200">
                <a:solidFill>
                  <a:schemeClr val="dk1"/>
                </a:solidFill>
                <a:latin typeface="Noto Sans SC"/>
                <a:ea typeface="Noto Sans SC"/>
                <a:cs typeface="Noto Sans SC"/>
                <a:sym typeface="Noto Sans SC"/>
              </a:rPr>
              <a:t>……</a:t>
            </a:r>
            <a:endParaRPr sz="1200">
              <a:solidFill>
                <a:schemeClr val="dk1"/>
              </a:solidFill>
              <a:latin typeface="Noto Sans SC"/>
              <a:ea typeface="Noto Sans SC"/>
              <a:cs typeface="Noto Sans SC"/>
              <a:sym typeface="Noto Sans SC"/>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8" name="Shape 508"/>
        <p:cNvGrpSpPr/>
        <p:nvPr/>
      </p:nvGrpSpPr>
      <p:grpSpPr>
        <a:xfrm>
          <a:off x="0" y="0"/>
          <a:ext cx="0" cy="0"/>
          <a:chOff x="0" y="0"/>
          <a:chExt cx="0" cy="0"/>
        </a:xfrm>
      </p:grpSpPr>
      <p:sp>
        <p:nvSpPr>
          <p:cNvPr id="509" name="Google Shape;509;p62"/>
          <p:cNvSpPr txBox="1"/>
          <p:nvPr>
            <p:ph type="title"/>
          </p:nvPr>
        </p:nvSpPr>
        <p:spPr>
          <a:xfrm>
            <a:off x="369000" y="365700"/>
            <a:ext cx="8406000" cy="57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Story 2 任务拆解 - ACn-</a:t>
            </a:r>
            <a:r>
              <a:rPr lang="en-US"/>
              <a:t>分区异常场景</a:t>
            </a:r>
            <a:endParaRPr/>
          </a:p>
        </p:txBody>
      </p:sp>
      <p:sp>
        <p:nvSpPr>
          <p:cNvPr id="510" name="Google Shape;510;p62"/>
          <p:cNvSpPr txBox="1"/>
          <p:nvPr>
            <p:ph idx="1" type="body"/>
          </p:nvPr>
        </p:nvSpPr>
        <p:spPr>
          <a:xfrm>
            <a:off x="369000" y="1361400"/>
            <a:ext cx="5207100" cy="3416400"/>
          </a:xfrm>
          <a:prstGeom prst="rect">
            <a:avLst/>
          </a:prstGeom>
        </p:spPr>
        <p:txBody>
          <a:bodyPr anchorCtr="0" anchor="t" bIns="0" lIns="0" spcFirstLastPara="1" rIns="0" wrap="square" tIns="0">
            <a:normAutofit/>
          </a:bodyPr>
          <a:lstStyle/>
          <a:p>
            <a:pPr indent="-165100" lvl="0" marL="279400" rtl="0" algn="l">
              <a:lnSpc>
                <a:spcPct val="150000"/>
              </a:lnSpc>
              <a:spcBef>
                <a:spcPts val="0"/>
              </a:spcBef>
              <a:spcAft>
                <a:spcPts val="0"/>
              </a:spcAft>
              <a:buClr>
                <a:schemeClr val="accent2"/>
              </a:buClr>
              <a:buSzPts val="1200"/>
              <a:buChar char="●"/>
            </a:pPr>
            <a:r>
              <a:rPr lang="en-US" sz="1200"/>
              <a:t>EXAMPLE 1：【包含具体数据的实例化的 AC】</a:t>
            </a:r>
            <a:endParaRPr sz="1200"/>
          </a:p>
          <a:p>
            <a:pPr indent="-152400" lvl="1" marL="444500" rtl="0" algn="l">
              <a:lnSpc>
                <a:spcPct val="150000"/>
              </a:lnSpc>
              <a:spcBef>
                <a:spcPts val="0"/>
              </a:spcBef>
              <a:spcAft>
                <a:spcPts val="0"/>
              </a:spcAft>
              <a:buSzPts val="1200"/>
              <a:buChar char="○"/>
            </a:pPr>
            <a:r>
              <a:rPr lang="en-US"/>
              <a:t>【工序n，stub 依赖 A，当调用 A 的 xxx 时返回 xxx，实现被测对象 B 的 xxxx，得到结果 xxx】</a:t>
            </a:r>
            <a:endParaRPr/>
          </a:p>
          <a:p>
            <a:pPr indent="-152400" lvl="1" marL="444500" rtl="0" algn="l">
              <a:lnSpc>
                <a:spcPct val="150000"/>
              </a:lnSpc>
              <a:spcBef>
                <a:spcPts val="0"/>
              </a:spcBef>
              <a:spcAft>
                <a:spcPts val="0"/>
              </a:spcAft>
              <a:buSzPts val="1200"/>
              <a:buChar char="○"/>
            </a:pPr>
            <a:r>
              <a:rPr lang="en-US"/>
              <a:t>【工序n，stub 依赖 A，当调用 A 的 xxx 时返回 xxx，实现被测对象 B 的 xxxx，得到结果 xxx】</a:t>
            </a:r>
            <a:endParaRPr/>
          </a:p>
          <a:p>
            <a:pPr indent="-165100" lvl="0" marL="279400" rtl="0" algn="l">
              <a:lnSpc>
                <a:spcPct val="150000"/>
              </a:lnSpc>
              <a:spcBef>
                <a:spcPts val="0"/>
              </a:spcBef>
              <a:spcAft>
                <a:spcPts val="0"/>
              </a:spcAft>
              <a:buClr>
                <a:schemeClr val="accent2"/>
              </a:buClr>
              <a:buSzPts val="1200"/>
              <a:buChar char="●"/>
            </a:pPr>
            <a:r>
              <a:rPr lang="en-US" sz="1200"/>
              <a:t>EXAMPLE 2：【包含具体数据的实例化的 AC】</a:t>
            </a:r>
            <a:endParaRPr sz="1200"/>
          </a:p>
          <a:p>
            <a:pPr indent="-152400" lvl="1" marL="444500" rtl="0" algn="l">
              <a:lnSpc>
                <a:spcPct val="150000"/>
              </a:lnSpc>
              <a:spcBef>
                <a:spcPts val="0"/>
              </a:spcBef>
              <a:spcAft>
                <a:spcPts val="0"/>
              </a:spcAft>
              <a:buSzPts val="1200"/>
              <a:buChar char="○"/>
            </a:pPr>
            <a:r>
              <a:rPr lang="en-US"/>
              <a:t>【工序n，stub 依赖 A，当调用 A 的 xxx 时返回 xxx，实现被测对象 B 的 xxxx，得到结果 xxx】</a:t>
            </a:r>
            <a:endParaRPr/>
          </a:p>
          <a:p>
            <a:pPr indent="-152400" lvl="1" marL="444500" rtl="0" algn="l">
              <a:lnSpc>
                <a:spcPct val="150000"/>
              </a:lnSpc>
              <a:spcBef>
                <a:spcPts val="0"/>
              </a:spcBef>
              <a:spcAft>
                <a:spcPts val="0"/>
              </a:spcAft>
              <a:buSzPts val="1200"/>
              <a:buChar char="○"/>
            </a:pPr>
            <a:r>
              <a:rPr lang="en-US"/>
              <a:t>【工序n，stub 依赖 A，当调用 A 的 xxx 时返回 xxx，实现被测对象 B 的 xxxx，得到结果 xxx】</a:t>
            </a:r>
            <a:endParaRPr/>
          </a:p>
          <a:p>
            <a:pPr indent="-190500" lvl="0" marL="279400" rtl="0" algn="l">
              <a:lnSpc>
                <a:spcPct val="150000"/>
              </a:lnSpc>
              <a:spcBef>
                <a:spcPts val="0"/>
              </a:spcBef>
              <a:spcAft>
                <a:spcPts val="0"/>
              </a:spcAft>
              <a:buClr>
                <a:schemeClr val="accent2"/>
              </a:buClr>
              <a:buSzPts val="1600"/>
              <a:buChar char="●"/>
            </a:pPr>
            <a:r>
              <a:rPr lang="en-US"/>
              <a:t>……</a:t>
            </a:r>
            <a:endParaRPr sz="1400"/>
          </a:p>
        </p:txBody>
      </p:sp>
      <p:sp>
        <p:nvSpPr>
          <p:cNvPr id="511" name="Google Shape;511;p6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US"/>
              <a:t>‹#›</a:t>
            </a:fld>
            <a:endParaRPr/>
          </a:p>
        </p:txBody>
      </p:sp>
      <p:sp>
        <p:nvSpPr>
          <p:cNvPr id="512" name="Google Shape;512;p62"/>
          <p:cNvSpPr txBox="1"/>
          <p:nvPr>
            <p:ph idx="2" type="subTitle"/>
          </p:nvPr>
        </p:nvSpPr>
        <p:spPr>
          <a:xfrm>
            <a:off x="374450" y="857600"/>
            <a:ext cx="8406000" cy="426600"/>
          </a:xfrm>
          <a:prstGeom prst="rect">
            <a:avLst/>
          </a:prstGeom>
        </p:spPr>
        <p:txBody>
          <a:bodyPr anchorCtr="0" anchor="t" bIns="0" lIns="0" spcFirstLastPara="1" rIns="0" wrap="square" tIns="0">
            <a:noAutofit/>
          </a:bodyPr>
          <a:lstStyle/>
          <a:p>
            <a:pPr indent="0" lvl="0" marL="0" rtl="0" algn="l">
              <a:spcBef>
                <a:spcPts val="0"/>
              </a:spcBef>
              <a:spcAft>
                <a:spcPts val="0"/>
              </a:spcAft>
              <a:buClr>
                <a:schemeClr val="dk1"/>
              </a:buClr>
              <a:buSzPts val="1100"/>
              <a:buFont typeface="Arial"/>
              <a:buNone/>
            </a:pPr>
            <a:r>
              <a:rPr lang="en-US">
                <a:solidFill>
                  <a:schemeClr val="dk1"/>
                </a:solidFill>
              </a:rPr>
              <a:t>【在某前提条件下，用户进行了什么操作，会产生什么结果】</a:t>
            </a:r>
            <a:endParaRPr>
              <a:solidFill>
                <a:schemeClr val="dk1"/>
              </a:solidFill>
            </a:endParaRPr>
          </a:p>
          <a:p>
            <a:pPr indent="0" lvl="0" marL="0" rtl="0" algn="l">
              <a:spcBef>
                <a:spcPts val="1200"/>
              </a:spcBef>
              <a:spcAft>
                <a:spcPts val="1200"/>
              </a:spcAft>
              <a:buNone/>
            </a:pPr>
            <a:r>
              <a:t/>
            </a:r>
            <a:endParaRPr/>
          </a:p>
        </p:txBody>
      </p:sp>
      <p:sp>
        <p:nvSpPr>
          <p:cNvPr id="513" name="Google Shape;513;p62"/>
          <p:cNvSpPr txBox="1"/>
          <p:nvPr/>
        </p:nvSpPr>
        <p:spPr>
          <a:xfrm>
            <a:off x="5916400" y="1284200"/>
            <a:ext cx="3000000" cy="3307800"/>
          </a:xfrm>
          <a:prstGeom prst="rect">
            <a:avLst/>
          </a:prstGeom>
          <a:noFill/>
          <a:ln>
            <a:noFill/>
          </a:ln>
        </p:spPr>
        <p:txBody>
          <a:bodyPr anchorCtr="0" anchor="t" bIns="91425" lIns="91425" spcFirstLastPara="1" rIns="91425" wrap="square" tIns="91425">
            <a:normAutofit/>
          </a:bodyPr>
          <a:lstStyle/>
          <a:p>
            <a:pPr indent="0" lvl="0" marL="0" rtl="0" algn="l">
              <a:lnSpc>
                <a:spcPct val="150000"/>
              </a:lnSpc>
              <a:spcBef>
                <a:spcPts val="0"/>
              </a:spcBef>
              <a:spcAft>
                <a:spcPts val="0"/>
              </a:spcAft>
              <a:buNone/>
            </a:pPr>
            <a:r>
              <a:rPr b="1" lang="en-US" sz="1200">
                <a:solidFill>
                  <a:schemeClr val="dk1"/>
                </a:solidFill>
                <a:latin typeface="Noto Sans SC"/>
                <a:ea typeface="Noto Sans SC"/>
                <a:cs typeface="Noto Sans SC"/>
                <a:sym typeface="Noto Sans SC"/>
              </a:rPr>
              <a:t>附：工序列表及效能基线</a:t>
            </a:r>
            <a:endParaRPr b="1" sz="1200">
              <a:solidFill>
                <a:schemeClr val="dk1"/>
              </a:solidFill>
              <a:latin typeface="Noto Sans SC"/>
              <a:ea typeface="Noto Sans SC"/>
              <a:cs typeface="Noto Sans SC"/>
              <a:sym typeface="Noto Sans SC"/>
            </a:endParaRPr>
          </a:p>
          <a:p>
            <a:pPr indent="0" lvl="0" marL="0" rtl="0" algn="l">
              <a:lnSpc>
                <a:spcPct val="150000"/>
              </a:lnSpc>
              <a:spcBef>
                <a:spcPts val="0"/>
              </a:spcBef>
              <a:spcAft>
                <a:spcPts val="0"/>
              </a:spcAft>
              <a:buNone/>
            </a:pPr>
            <a:r>
              <a:rPr lang="en-US" sz="1200">
                <a:solidFill>
                  <a:schemeClr val="dk1"/>
                </a:solidFill>
                <a:latin typeface="Noto Sans SC"/>
                <a:ea typeface="Noto Sans SC"/>
                <a:cs typeface="Noto Sans SC"/>
                <a:sym typeface="Noto Sans SC"/>
              </a:rPr>
              <a:t>工序1：【工序1完整描述】（【效能基线，如30分钟】）</a:t>
            </a:r>
            <a:endParaRPr sz="1200">
              <a:solidFill>
                <a:schemeClr val="dk1"/>
              </a:solidFill>
              <a:latin typeface="Noto Sans SC"/>
              <a:ea typeface="Noto Sans SC"/>
              <a:cs typeface="Noto Sans SC"/>
              <a:sym typeface="Noto Sans SC"/>
            </a:endParaRPr>
          </a:p>
          <a:p>
            <a:pPr indent="0" lvl="0" marL="0" rtl="0" algn="l">
              <a:lnSpc>
                <a:spcPct val="150000"/>
              </a:lnSpc>
              <a:spcBef>
                <a:spcPts val="0"/>
              </a:spcBef>
              <a:spcAft>
                <a:spcPts val="0"/>
              </a:spcAft>
              <a:buNone/>
            </a:pPr>
            <a:r>
              <a:rPr lang="en-US" sz="1200">
                <a:solidFill>
                  <a:schemeClr val="dk1"/>
                </a:solidFill>
                <a:latin typeface="Noto Sans SC"/>
                <a:ea typeface="Noto Sans SC"/>
                <a:cs typeface="Noto Sans SC"/>
                <a:sym typeface="Noto Sans SC"/>
              </a:rPr>
              <a:t>工序2【工序2完整描述】（【效能基线，如30分钟】）</a:t>
            </a:r>
            <a:endParaRPr sz="1200">
              <a:solidFill>
                <a:schemeClr val="dk1"/>
              </a:solidFill>
              <a:latin typeface="Noto Sans SC"/>
              <a:ea typeface="Noto Sans SC"/>
              <a:cs typeface="Noto Sans SC"/>
              <a:sym typeface="Noto Sans SC"/>
            </a:endParaRPr>
          </a:p>
          <a:p>
            <a:pPr indent="0" lvl="0" marL="0" rtl="0" algn="l">
              <a:lnSpc>
                <a:spcPct val="150000"/>
              </a:lnSpc>
              <a:spcBef>
                <a:spcPts val="0"/>
              </a:spcBef>
              <a:spcAft>
                <a:spcPts val="0"/>
              </a:spcAft>
              <a:buNone/>
            </a:pPr>
            <a:r>
              <a:rPr lang="en-US" sz="1200">
                <a:solidFill>
                  <a:schemeClr val="dk1"/>
                </a:solidFill>
                <a:latin typeface="Noto Sans SC"/>
                <a:ea typeface="Noto Sans SC"/>
                <a:cs typeface="Noto Sans SC"/>
                <a:sym typeface="Noto Sans SC"/>
              </a:rPr>
              <a:t>工序3【工序3完整描述】（【效能基线，如30分钟】）</a:t>
            </a:r>
            <a:endParaRPr sz="1200">
              <a:solidFill>
                <a:schemeClr val="dk1"/>
              </a:solidFill>
              <a:latin typeface="Noto Sans SC"/>
              <a:ea typeface="Noto Sans SC"/>
              <a:cs typeface="Noto Sans SC"/>
              <a:sym typeface="Noto Sans SC"/>
            </a:endParaRPr>
          </a:p>
          <a:p>
            <a:pPr indent="0" lvl="0" marL="0" rtl="0" algn="l">
              <a:lnSpc>
                <a:spcPct val="150000"/>
              </a:lnSpc>
              <a:spcBef>
                <a:spcPts val="0"/>
              </a:spcBef>
              <a:spcAft>
                <a:spcPts val="0"/>
              </a:spcAft>
              <a:buNone/>
            </a:pPr>
            <a:r>
              <a:rPr lang="en-US" sz="1200">
                <a:solidFill>
                  <a:schemeClr val="dk1"/>
                </a:solidFill>
                <a:latin typeface="Noto Sans SC"/>
                <a:ea typeface="Noto Sans SC"/>
                <a:cs typeface="Noto Sans SC"/>
                <a:sym typeface="Noto Sans SC"/>
              </a:rPr>
              <a:t>……</a:t>
            </a:r>
            <a:endParaRPr sz="1200">
              <a:solidFill>
                <a:schemeClr val="dk1"/>
              </a:solidFill>
              <a:latin typeface="Noto Sans SC"/>
              <a:ea typeface="Noto Sans SC"/>
              <a:cs typeface="Noto Sans SC"/>
              <a:sym typeface="Noto Sans SC"/>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7" name="Shape 517"/>
        <p:cNvGrpSpPr/>
        <p:nvPr/>
      </p:nvGrpSpPr>
      <p:grpSpPr>
        <a:xfrm>
          <a:off x="0" y="0"/>
          <a:ext cx="0" cy="0"/>
          <a:chOff x="0" y="0"/>
          <a:chExt cx="0" cy="0"/>
        </a:xfrm>
      </p:grpSpPr>
      <p:sp>
        <p:nvSpPr>
          <p:cNvPr id="518" name="Google Shape;518;p63"/>
          <p:cNvSpPr txBox="1"/>
          <p:nvPr>
            <p:ph type="ctrTitle"/>
          </p:nvPr>
        </p:nvSpPr>
        <p:spPr>
          <a:xfrm>
            <a:off x="369000" y="365700"/>
            <a:ext cx="8463300" cy="39258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US" sz="1600"/>
              <a:t>效能管理</a:t>
            </a:r>
            <a:endParaRPr sz="1600"/>
          </a:p>
          <a:p>
            <a:pPr indent="0" lvl="0" marL="0" rtl="0" algn="l">
              <a:spcBef>
                <a:spcPts val="0"/>
              </a:spcBef>
              <a:spcAft>
                <a:spcPts val="0"/>
              </a:spcAft>
              <a:buNone/>
            </a:pPr>
            <a:r>
              <a:rPr lang="en-US"/>
              <a:t>带领团队落实</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2" name="Shape 522"/>
        <p:cNvGrpSpPr/>
        <p:nvPr/>
      </p:nvGrpSpPr>
      <p:grpSpPr>
        <a:xfrm>
          <a:off x="0" y="0"/>
          <a:ext cx="0" cy="0"/>
          <a:chOff x="0" y="0"/>
          <a:chExt cx="0" cy="0"/>
        </a:xfrm>
      </p:grpSpPr>
      <p:sp>
        <p:nvSpPr>
          <p:cNvPr id="523" name="Google Shape;523;p64"/>
          <p:cNvSpPr txBox="1"/>
          <p:nvPr>
            <p:ph type="title"/>
          </p:nvPr>
        </p:nvSpPr>
        <p:spPr>
          <a:xfrm>
            <a:off x="369000" y="365700"/>
            <a:ext cx="8406000" cy="57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代码结构展示</a:t>
            </a:r>
            <a:endParaRPr/>
          </a:p>
        </p:txBody>
      </p:sp>
      <p:sp>
        <p:nvSpPr>
          <p:cNvPr id="524" name="Google Shape;524;p64"/>
          <p:cNvSpPr txBox="1"/>
          <p:nvPr>
            <p:ph idx="1" type="body"/>
          </p:nvPr>
        </p:nvSpPr>
        <p:spPr>
          <a:xfrm>
            <a:off x="350000" y="1092625"/>
            <a:ext cx="5262900" cy="3685200"/>
          </a:xfrm>
          <a:prstGeom prst="rect">
            <a:avLst/>
          </a:prstGeom>
        </p:spPr>
        <p:txBody>
          <a:bodyPr anchorCtr="0" anchor="t" bIns="0" lIns="0" spcFirstLastPara="1" rIns="0" wrap="square" tIns="0">
            <a:normAutofit/>
          </a:bodyPr>
          <a:lstStyle/>
          <a:p>
            <a:pPr indent="0" lvl="0" marL="0" rtl="0" algn="l">
              <a:spcBef>
                <a:spcPts val="0"/>
              </a:spcBef>
              <a:spcAft>
                <a:spcPts val="1200"/>
              </a:spcAft>
              <a:buClr>
                <a:schemeClr val="dk1"/>
              </a:buClr>
              <a:buSzPts val="1100"/>
              <a:buFont typeface="Arial"/>
              <a:buNone/>
            </a:pPr>
            <a:r>
              <a:rPr b="1" lang="en-US" sz="1200"/>
              <a:t>代码结构/目录截图</a:t>
            </a:r>
            <a:endParaRPr sz="1200"/>
          </a:p>
        </p:txBody>
      </p:sp>
      <p:sp>
        <p:nvSpPr>
          <p:cNvPr id="525" name="Google Shape;525;p6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US"/>
              <a:t>‹#›</a:t>
            </a:fld>
            <a:endParaRPr/>
          </a:p>
        </p:txBody>
      </p:sp>
      <p:sp>
        <p:nvSpPr>
          <p:cNvPr id="526" name="Google Shape;526;p64"/>
          <p:cNvSpPr/>
          <p:nvPr/>
        </p:nvSpPr>
        <p:spPr>
          <a:xfrm>
            <a:off x="5840550" y="1266025"/>
            <a:ext cx="3001800" cy="3069600"/>
          </a:xfrm>
          <a:prstGeom prst="roundRect">
            <a:avLst>
              <a:gd fmla="val 3904" name="adj"/>
            </a:avLst>
          </a:prstGeom>
          <a:noFill/>
          <a:ln cap="flat" cmpd="sng" w="9525">
            <a:solidFill>
              <a:schemeClr val="accent1"/>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sz="1000">
                <a:latin typeface="Noto Sans SC"/>
                <a:ea typeface="Noto Sans SC"/>
                <a:cs typeface="Noto Sans SC"/>
                <a:sym typeface="Noto Sans SC"/>
              </a:rPr>
              <a:t>代码链接</a:t>
            </a:r>
            <a:endParaRPr sz="1000">
              <a:latin typeface="Noto Sans SC"/>
              <a:ea typeface="Noto Sans SC"/>
              <a:cs typeface="Noto Sans SC"/>
              <a:sym typeface="Noto Sans SC"/>
            </a:endParaRPr>
          </a:p>
          <a:p>
            <a:pPr indent="0" lvl="0" marL="0" rtl="0" algn="l">
              <a:spcBef>
                <a:spcPts val="0"/>
              </a:spcBef>
              <a:spcAft>
                <a:spcPts val="0"/>
              </a:spcAft>
              <a:buNone/>
            </a:pPr>
            <a:r>
              <a:t/>
            </a:r>
            <a:endParaRPr sz="1000">
              <a:latin typeface="Noto Sans SC"/>
              <a:ea typeface="Noto Sans SC"/>
              <a:cs typeface="Noto Sans SC"/>
              <a:sym typeface="Noto Sans SC"/>
            </a:endParaRPr>
          </a:p>
          <a:p>
            <a:pPr indent="0" lvl="0" marL="0" rtl="0" algn="l">
              <a:spcBef>
                <a:spcPts val="0"/>
              </a:spcBef>
              <a:spcAft>
                <a:spcPts val="0"/>
              </a:spcAft>
              <a:buNone/>
            </a:pPr>
            <a:r>
              <a:t/>
            </a:r>
            <a:endParaRPr sz="1000">
              <a:latin typeface="Noto Sans SC"/>
              <a:ea typeface="Noto Sans SC"/>
              <a:cs typeface="Noto Sans SC"/>
              <a:sym typeface="Noto Sans SC"/>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0" name="Shape 530"/>
        <p:cNvGrpSpPr/>
        <p:nvPr/>
      </p:nvGrpSpPr>
      <p:grpSpPr>
        <a:xfrm>
          <a:off x="0" y="0"/>
          <a:ext cx="0" cy="0"/>
          <a:chOff x="0" y="0"/>
          <a:chExt cx="0" cy="0"/>
        </a:xfrm>
      </p:grpSpPr>
      <p:sp>
        <p:nvSpPr>
          <p:cNvPr id="531" name="Google Shape;531;p65"/>
          <p:cNvSpPr txBox="1"/>
          <p:nvPr>
            <p:ph type="ctrTitle"/>
          </p:nvPr>
        </p:nvSpPr>
        <p:spPr>
          <a:xfrm>
            <a:off x="369000" y="365700"/>
            <a:ext cx="8463300" cy="17232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US" sz="3200"/>
              <a:t>Q &amp; A</a:t>
            </a:r>
            <a:endParaRPr sz="3200"/>
          </a:p>
        </p:txBody>
      </p:sp>
      <p:sp>
        <p:nvSpPr>
          <p:cNvPr id="532" name="Google Shape;532;p65"/>
          <p:cNvSpPr txBox="1"/>
          <p:nvPr>
            <p:ph idx="1" type="subTitle"/>
          </p:nvPr>
        </p:nvSpPr>
        <p:spPr>
          <a:xfrm>
            <a:off x="369000" y="2257425"/>
            <a:ext cx="8463300" cy="792600"/>
          </a:xfrm>
          <a:prstGeom prst="rect">
            <a:avLst/>
          </a:prstGeom>
        </p:spPr>
        <p:txBody>
          <a:bodyPr anchorCtr="0" anchor="t" bIns="0" lIns="0" spcFirstLastPara="1" rIns="0" wrap="square" tIns="0">
            <a:normAutofit/>
          </a:bodyPr>
          <a:lstStyle/>
          <a:p>
            <a:pPr indent="0" lvl="0" marL="0" rtl="0" algn="l">
              <a:spcBef>
                <a:spcPts val="0"/>
              </a:spcBef>
              <a:spcAft>
                <a:spcPts val="0"/>
              </a:spcAft>
              <a:buNone/>
            </a:pPr>
            <a:r>
              <a:rPr lang="en-US" sz="1600"/>
              <a:t>【姓名】</a:t>
            </a:r>
            <a:endParaRPr sz="1600"/>
          </a:p>
          <a:p>
            <a:pPr indent="0" lvl="0" marL="0" rtl="0" algn="l">
              <a:spcBef>
                <a:spcPts val="0"/>
              </a:spcBef>
              <a:spcAft>
                <a:spcPts val="0"/>
              </a:spcAft>
              <a:buNone/>
            </a:pPr>
            <a:r>
              <a:rPr lang="en-US" sz="1600"/>
              <a:t>【业务线名称，如华北、华南】</a:t>
            </a:r>
            <a:endParaRPr sz="16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2"/>
          <p:cNvSpPr txBox="1"/>
          <p:nvPr>
            <p:ph type="title"/>
          </p:nvPr>
        </p:nvSpPr>
        <p:spPr>
          <a:xfrm>
            <a:off x="369000" y="365700"/>
            <a:ext cx="8406000" cy="57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企业</a:t>
            </a:r>
            <a:r>
              <a:rPr lang="en-US"/>
              <a:t>差旅服务协议</a:t>
            </a:r>
            <a:r>
              <a:rPr lang="en-US"/>
              <a:t> - 合约分析</a:t>
            </a:r>
            <a:endParaRPr/>
          </a:p>
        </p:txBody>
      </p:sp>
      <p:sp>
        <p:nvSpPr>
          <p:cNvPr id="106" name="Google Shape;106;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US"/>
              <a:t>‹#›</a:t>
            </a:fld>
            <a:endParaRPr/>
          </a:p>
        </p:txBody>
      </p:sp>
      <p:sp>
        <p:nvSpPr>
          <p:cNvPr id="107" name="Google Shape;107;p22"/>
          <p:cNvSpPr txBox="1"/>
          <p:nvPr>
            <p:ph idx="2" type="subTitle"/>
          </p:nvPr>
        </p:nvSpPr>
        <p:spPr>
          <a:xfrm>
            <a:off x="374450" y="857600"/>
            <a:ext cx="8406000" cy="426600"/>
          </a:xfrm>
          <a:prstGeom prst="rect">
            <a:avLst/>
          </a:prstGeom>
        </p:spPr>
        <p:txBody>
          <a:bodyPr anchorCtr="0" anchor="t" bIns="0" lIns="0" spcFirstLastPara="1" rIns="0" wrap="square" tIns="0">
            <a:noAutofit/>
          </a:bodyPr>
          <a:lstStyle/>
          <a:p>
            <a:pPr indent="0" lvl="0" marL="0" rtl="0" algn="l">
              <a:spcBef>
                <a:spcPts val="0"/>
              </a:spcBef>
              <a:spcAft>
                <a:spcPts val="1200"/>
              </a:spcAft>
              <a:buNone/>
            </a:pPr>
            <a:r>
              <a:rPr lang="en-US"/>
              <a:t>寻找凭证与合同，分析合约上下文</a:t>
            </a:r>
            <a:endParaRPr/>
          </a:p>
        </p:txBody>
      </p:sp>
      <p:sp>
        <p:nvSpPr>
          <p:cNvPr id="108" name="Google Shape;108;p22"/>
          <p:cNvSpPr txBox="1"/>
          <p:nvPr/>
        </p:nvSpPr>
        <p:spPr>
          <a:xfrm>
            <a:off x="878150" y="1284200"/>
            <a:ext cx="548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400">
                <a:latin typeface="Inter"/>
                <a:ea typeface="Inter"/>
                <a:cs typeface="Inter"/>
                <a:sym typeface="Inter"/>
              </a:rPr>
              <a:t>RFP</a:t>
            </a:r>
            <a:endParaRPr sz="1400">
              <a:latin typeface="Inter"/>
              <a:ea typeface="Inter"/>
              <a:cs typeface="Inter"/>
              <a:sym typeface="Inter"/>
            </a:endParaRPr>
          </a:p>
        </p:txBody>
      </p:sp>
      <p:sp>
        <p:nvSpPr>
          <p:cNvPr id="109" name="Google Shape;109;p22"/>
          <p:cNvSpPr txBox="1"/>
          <p:nvPr/>
        </p:nvSpPr>
        <p:spPr>
          <a:xfrm>
            <a:off x="2525750" y="1284200"/>
            <a:ext cx="978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400">
                <a:latin typeface="Inter"/>
                <a:ea typeface="Inter"/>
                <a:cs typeface="Inter"/>
                <a:sym typeface="Inter"/>
              </a:rPr>
              <a:t>Proposal</a:t>
            </a:r>
            <a:endParaRPr sz="1400">
              <a:latin typeface="Inter"/>
              <a:ea typeface="Inter"/>
              <a:cs typeface="Inter"/>
              <a:sym typeface="Inter"/>
            </a:endParaRPr>
          </a:p>
        </p:txBody>
      </p:sp>
      <p:sp>
        <p:nvSpPr>
          <p:cNvPr id="110" name="Google Shape;110;p22"/>
          <p:cNvSpPr txBox="1"/>
          <p:nvPr/>
        </p:nvSpPr>
        <p:spPr>
          <a:xfrm>
            <a:off x="4323875" y="1284200"/>
            <a:ext cx="978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400">
                <a:latin typeface="Inter"/>
                <a:ea typeface="Inter"/>
                <a:cs typeface="Inter"/>
                <a:sym typeface="Inter"/>
              </a:rPr>
              <a:t>Contract</a:t>
            </a:r>
            <a:endParaRPr sz="1400">
              <a:latin typeface="Inter"/>
              <a:ea typeface="Inter"/>
              <a:cs typeface="Inter"/>
              <a:sym typeface="Inter"/>
            </a:endParaRPr>
          </a:p>
        </p:txBody>
      </p:sp>
      <p:sp>
        <p:nvSpPr>
          <p:cNvPr id="111" name="Google Shape;111;p22"/>
          <p:cNvSpPr txBox="1"/>
          <p:nvPr/>
        </p:nvSpPr>
        <p:spPr>
          <a:xfrm>
            <a:off x="6540200" y="1284200"/>
            <a:ext cx="1170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400">
                <a:latin typeface="Inter"/>
                <a:ea typeface="Inter"/>
                <a:cs typeface="Inter"/>
                <a:sym typeface="Inter"/>
              </a:rPr>
              <a:t>Fulfillment</a:t>
            </a:r>
            <a:endParaRPr sz="1400">
              <a:latin typeface="Inter"/>
              <a:ea typeface="Inter"/>
              <a:cs typeface="Inter"/>
              <a:sym typeface="Inter"/>
            </a:endParaRPr>
          </a:p>
        </p:txBody>
      </p:sp>
      <p:cxnSp>
        <p:nvCxnSpPr>
          <p:cNvPr id="112" name="Google Shape;112;p22"/>
          <p:cNvCxnSpPr/>
          <p:nvPr/>
        </p:nvCxnSpPr>
        <p:spPr>
          <a:xfrm flipH="1">
            <a:off x="2037075" y="1405050"/>
            <a:ext cx="3600" cy="3136800"/>
          </a:xfrm>
          <a:prstGeom prst="straightConnector1">
            <a:avLst/>
          </a:prstGeom>
          <a:noFill/>
          <a:ln cap="flat" cmpd="sng" w="28575">
            <a:solidFill>
              <a:schemeClr val="accent1"/>
            </a:solidFill>
            <a:prstDash val="solid"/>
            <a:round/>
            <a:headEnd len="med" w="med" type="none"/>
            <a:tailEnd len="med" w="med" type="none"/>
          </a:ln>
        </p:spPr>
      </p:cxnSp>
      <p:cxnSp>
        <p:nvCxnSpPr>
          <p:cNvPr id="113" name="Google Shape;113;p22"/>
          <p:cNvCxnSpPr/>
          <p:nvPr/>
        </p:nvCxnSpPr>
        <p:spPr>
          <a:xfrm flipH="1">
            <a:off x="3912313" y="1405050"/>
            <a:ext cx="3600" cy="3136800"/>
          </a:xfrm>
          <a:prstGeom prst="straightConnector1">
            <a:avLst/>
          </a:prstGeom>
          <a:noFill/>
          <a:ln cap="flat" cmpd="sng" w="28575">
            <a:solidFill>
              <a:schemeClr val="accent1"/>
            </a:solidFill>
            <a:prstDash val="solid"/>
            <a:round/>
            <a:headEnd len="med" w="med" type="none"/>
            <a:tailEnd len="med" w="med" type="none"/>
          </a:ln>
        </p:spPr>
      </p:cxnSp>
      <p:cxnSp>
        <p:nvCxnSpPr>
          <p:cNvPr id="114" name="Google Shape;114;p22"/>
          <p:cNvCxnSpPr/>
          <p:nvPr/>
        </p:nvCxnSpPr>
        <p:spPr>
          <a:xfrm flipH="1">
            <a:off x="5919525" y="1354925"/>
            <a:ext cx="3600" cy="3136800"/>
          </a:xfrm>
          <a:prstGeom prst="straightConnector1">
            <a:avLst/>
          </a:prstGeom>
          <a:noFill/>
          <a:ln cap="flat" cmpd="sng" w="28575">
            <a:solidFill>
              <a:schemeClr val="accent1"/>
            </a:solidFill>
            <a:prstDash val="solid"/>
            <a:round/>
            <a:headEnd len="med" w="med" type="none"/>
            <a:tailEnd len="med" w="med" type="none"/>
          </a:ln>
        </p:spPr>
      </p:cxnSp>
      <p:sp>
        <p:nvSpPr>
          <p:cNvPr id="115" name="Google Shape;115;p22"/>
          <p:cNvSpPr/>
          <p:nvPr/>
        </p:nvSpPr>
        <p:spPr>
          <a:xfrm>
            <a:off x="663200" y="2747825"/>
            <a:ext cx="978600" cy="351000"/>
          </a:xfrm>
          <a:prstGeom prst="roundRect">
            <a:avLst>
              <a:gd fmla="val 16667" name="adj"/>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200">
                <a:solidFill>
                  <a:schemeClr val="lt1"/>
                </a:solidFill>
                <a:latin typeface="Noto Sans SC"/>
                <a:ea typeface="Noto Sans SC"/>
                <a:cs typeface="Noto Sans SC"/>
                <a:sym typeface="Noto Sans SC"/>
              </a:rPr>
              <a:t>差旅服务托管请求</a:t>
            </a:r>
            <a:endParaRPr sz="1200">
              <a:solidFill>
                <a:schemeClr val="lt1"/>
              </a:solidFill>
              <a:latin typeface="Noto Sans SC"/>
              <a:ea typeface="Noto Sans SC"/>
              <a:cs typeface="Noto Sans SC"/>
              <a:sym typeface="Noto Sans SC"/>
            </a:endParaRPr>
          </a:p>
        </p:txBody>
      </p:sp>
      <p:sp>
        <p:nvSpPr>
          <p:cNvPr id="116" name="Google Shape;116;p22"/>
          <p:cNvSpPr/>
          <p:nvPr/>
        </p:nvSpPr>
        <p:spPr>
          <a:xfrm>
            <a:off x="2525750" y="2747825"/>
            <a:ext cx="978600" cy="351000"/>
          </a:xfrm>
          <a:prstGeom prst="roundRect">
            <a:avLst>
              <a:gd fmla="val 16667" name="adj"/>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200">
                <a:solidFill>
                  <a:schemeClr val="lt1"/>
                </a:solidFill>
                <a:latin typeface="Noto Sans SC"/>
                <a:ea typeface="Noto Sans SC"/>
                <a:cs typeface="Noto Sans SC"/>
                <a:sym typeface="Noto Sans SC"/>
              </a:rPr>
              <a:t>差旅服务方案</a:t>
            </a:r>
            <a:endParaRPr sz="1200">
              <a:solidFill>
                <a:schemeClr val="lt1"/>
              </a:solidFill>
              <a:latin typeface="Noto Sans SC"/>
              <a:ea typeface="Noto Sans SC"/>
              <a:cs typeface="Noto Sans SC"/>
              <a:sym typeface="Noto Sans SC"/>
            </a:endParaRPr>
          </a:p>
        </p:txBody>
      </p:sp>
      <p:sp>
        <p:nvSpPr>
          <p:cNvPr id="117" name="Google Shape;117;p22"/>
          <p:cNvSpPr/>
          <p:nvPr/>
        </p:nvSpPr>
        <p:spPr>
          <a:xfrm>
            <a:off x="4428425" y="2747825"/>
            <a:ext cx="978600" cy="351000"/>
          </a:xfrm>
          <a:prstGeom prst="roundRect">
            <a:avLst>
              <a:gd fmla="val 16667" name="adj"/>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200">
                <a:solidFill>
                  <a:schemeClr val="lt1"/>
                </a:solidFill>
                <a:latin typeface="Noto Sans SC"/>
                <a:ea typeface="Noto Sans SC"/>
                <a:cs typeface="Noto Sans SC"/>
                <a:sym typeface="Noto Sans SC"/>
              </a:rPr>
              <a:t>企业差旅服务协议</a:t>
            </a:r>
            <a:endParaRPr sz="1200">
              <a:solidFill>
                <a:schemeClr val="lt1"/>
              </a:solidFill>
              <a:latin typeface="Noto Sans SC"/>
              <a:ea typeface="Noto Sans SC"/>
              <a:cs typeface="Noto Sans SC"/>
              <a:sym typeface="Noto Sans SC"/>
            </a:endParaRPr>
          </a:p>
        </p:txBody>
      </p:sp>
      <p:sp>
        <p:nvSpPr>
          <p:cNvPr id="118" name="Google Shape;118;p22"/>
          <p:cNvSpPr/>
          <p:nvPr/>
        </p:nvSpPr>
        <p:spPr>
          <a:xfrm>
            <a:off x="6186450" y="2115925"/>
            <a:ext cx="1121700" cy="351000"/>
          </a:xfrm>
          <a:prstGeom prst="roundRect">
            <a:avLst>
              <a:gd fmla="val 16667" name="adj"/>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200">
                <a:solidFill>
                  <a:schemeClr val="lt1"/>
                </a:solidFill>
                <a:latin typeface="Noto Sans SC"/>
                <a:ea typeface="Noto Sans SC"/>
                <a:cs typeface="Noto Sans SC"/>
                <a:sym typeface="Noto Sans SC"/>
              </a:rPr>
              <a:t>固定服务费用支付凭证</a:t>
            </a:r>
            <a:endParaRPr sz="1200">
              <a:solidFill>
                <a:schemeClr val="lt1"/>
              </a:solidFill>
              <a:latin typeface="Noto Sans SC"/>
              <a:ea typeface="Noto Sans SC"/>
              <a:cs typeface="Noto Sans SC"/>
              <a:sym typeface="Noto Sans SC"/>
            </a:endParaRPr>
          </a:p>
        </p:txBody>
      </p:sp>
      <p:sp>
        <p:nvSpPr>
          <p:cNvPr id="119" name="Google Shape;119;p22"/>
          <p:cNvSpPr/>
          <p:nvPr/>
        </p:nvSpPr>
        <p:spPr>
          <a:xfrm>
            <a:off x="6286563" y="3880688"/>
            <a:ext cx="978600" cy="351000"/>
          </a:xfrm>
          <a:prstGeom prst="roundRect">
            <a:avLst>
              <a:gd fmla="val 16667" name="adj"/>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200">
                <a:solidFill>
                  <a:schemeClr val="lt1"/>
                </a:solidFill>
                <a:latin typeface="Noto Sans SC"/>
                <a:ea typeface="Noto Sans SC"/>
                <a:cs typeface="Noto Sans SC"/>
                <a:sym typeface="Noto Sans SC"/>
              </a:rPr>
              <a:t>管理账号开通凭证</a:t>
            </a:r>
            <a:endParaRPr sz="1200">
              <a:solidFill>
                <a:schemeClr val="lt1"/>
              </a:solidFill>
              <a:latin typeface="Noto Sans SC"/>
              <a:ea typeface="Noto Sans SC"/>
              <a:cs typeface="Noto Sans SC"/>
              <a:sym typeface="Noto Sans SC"/>
            </a:endParaRPr>
          </a:p>
        </p:txBody>
      </p:sp>
      <p:sp>
        <p:nvSpPr>
          <p:cNvPr id="120" name="Google Shape;120;p22"/>
          <p:cNvSpPr/>
          <p:nvPr/>
        </p:nvSpPr>
        <p:spPr>
          <a:xfrm>
            <a:off x="6258000" y="2713388"/>
            <a:ext cx="978600" cy="351000"/>
          </a:xfrm>
          <a:prstGeom prst="roundRect">
            <a:avLst>
              <a:gd fmla="val 16667" name="adj"/>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200">
                <a:solidFill>
                  <a:schemeClr val="lt1"/>
                </a:solidFill>
                <a:latin typeface="Noto Sans SC"/>
                <a:ea typeface="Noto Sans SC"/>
                <a:cs typeface="Noto Sans SC"/>
                <a:sym typeface="Noto Sans SC"/>
              </a:rPr>
              <a:t>报销凭证</a:t>
            </a:r>
            <a:endParaRPr sz="1200">
              <a:solidFill>
                <a:schemeClr val="lt1"/>
              </a:solidFill>
              <a:latin typeface="Noto Sans SC"/>
              <a:ea typeface="Noto Sans SC"/>
              <a:cs typeface="Noto Sans SC"/>
              <a:sym typeface="Noto Sans SC"/>
            </a:endParaRPr>
          </a:p>
        </p:txBody>
      </p:sp>
      <p:sp>
        <p:nvSpPr>
          <p:cNvPr id="121" name="Google Shape;121;p22"/>
          <p:cNvSpPr/>
          <p:nvPr/>
        </p:nvSpPr>
        <p:spPr>
          <a:xfrm>
            <a:off x="7583825" y="2713388"/>
            <a:ext cx="978600" cy="351000"/>
          </a:xfrm>
          <a:prstGeom prst="roundRect">
            <a:avLst>
              <a:gd fmla="val 16667" name="adj"/>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200">
                <a:solidFill>
                  <a:schemeClr val="lt1"/>
                </a:solidFill>
                <a:latin typeface="Noto Sans SC"/>
                <a:ea typeface="Noto Sans SC"/>
                <a:cs typeface="Noto Sans SC"/>
                <a:sym typeface="Noto Sans SC"/>
              </a:rPr>
              <a:t>因公订单支付凭证</a:t>
            </a:r>
            <a:endParaRPr sz="1200">
              <a:solidFill>
                <a:schemeClr val="lt1"/>
              </a:solidFill>
              <a:latin typeface="Noto Sans SC"/>
              <a:ea typeface="Noto Sans SC"/>
              <a:cs typeface="Noto Sans SC"/>
              <a:sym typeface="Noto Sans SC"/>
            </a:endParaRPr>
          </a:p>
        </p:txBody>
      </p:sp>
      <p:sp>
        <p:nvSpPr>
          <p:cNvPr id="122" name="Google Shape;122;p22"/>
          <p:cNvSpPr/>
          <p:nvPr/>
        </p:nvSpPr>
        <p:spPr>
          <a:xfrm>
            <a:off x="6258000" y="3297038"/>
            <a:ext cx="978600" cy="351000"/>
          </a:xfrm>
          <a:prstGeom prst="roundRect">
            <a:avLst>
              <a:gd fmla="val 16667" name="adj"/>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200">
                <a:solidFill>
                  <a:schemeClr val="lt1"/>
                </a:solidFill>
                <a:latin typeface="Noto Sans SC"/>
                <a:ea typeface="Noto Sans SC"/>
                <a:cs typeface="Noto Sans SC"/>
                <a:sym typeface="Noto Sans SC"/>
              </a:rPr>
              <a:t>月度结算支付凭证</a:t>
            </a:r>
            <a:endParaRPr sz="1200">
              <a:solidFill>
                <a:schemeClr val="lt1"/>
              </a:solidFill>
              <a:latin typeface="Noto Sans SC"/>
              <a:ea typeface="Noto Sans SC"/>
              <a:cs typeface="Noto Sans SC"/>
              <a:sym typeface="Noto Sans SC"/>
            </a:endParaRPr>
          </a:p>
        </p:txBody>
      </p:sp>
      <p:sp>
        <p:nvSpPr>
          <p:cNvPr id="123" name="Google Shape;123;p22"/>
          <p:cNvSpPr/>
          <p:nvPr/>
        </p:nvSpPr>
        <p:spPr>
          <a:xfrm>
            <a:off x="7583825" y="3310838"/>
            <a:ext cx="978600" cy="351000"/>
          </a:xfrm>
          <a:prstGeom prst="roundRect">
            <a:avLst>
              <a:gd fmla="val 16667" name="adj"/>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200">
                <a:solidFill>
                  <a:schemeClr val="lt1"/>
                </a:solidFill>
                <a:latin typeface="Noto Sans SC"/>
                <a:ea typeface="Noto Sans SC"/>
                <a:cs typeface="Noto Sans SC"/>
                <a:sym typeface="Noto Sans SC"/>
              </a:rPr>
              <a:t>月度结算</a:t>
            </a:r>
            <a:r>
              <a:rPr lang="en-US" sz="1200">
                <a:solidFill>
                  <a:schemeClr val="lt1"/>
                </a:solidFill>
                <a:latin typeface="Noto Sans SC"/>
                <a:ea typeface="Noto Sans SC"/>
                <a:cs typeface="Noto Sans SC"/>
                <a:sym typeface="Noto Sans SC"/>
              </a:rPr>
              <a:t>发票</a:t>
            </a:r>
            <a:r>
              <a:rPr lang="en-US" sz="1200">
                <a:solidFill>
                  <a:schemeClr val="lt1"/>
                </a:solidFill>
                <a:latin typeface="Noto Sans SC"/>
                <a:ea typeface="Noto Sans SC"/>
                <a:cs typeface="Noto Sans SC"/>
                <a:sym typeface="Noto Sans SC"/>
              </a:rPr>
              <a:t>凭证</a:t>
            </a:r>
            <a:endParaRPr sz="1200">
              <a:solidFill>
                <a:schemeClr val="lt1"/>
              </a:solidFill>
              <a:latin typeface="Noto Sans SC"/>
              <a:ea typeface="Noto Sans SC"/>
              <a:cs typeface="Noto Sans SC"/>
              <a:sym typeface="Noto Sans SC"/>
            </a:endParaRPr>
          </a:p>
        </p:txBody>
      </p:sp>
      <p:sp>
        <p:nvSpPr>
          <p:cNvPr id="124" name="Google Shape;124;p22"/>
          <p:cNvSpPr/>
          <p:nvPr/>
        </p:nvSpPr>
        <p:spPr>
          <a:xfrm>
            <a:off x="7512275" y="2129725"/>
            <a:ext cx="1121700" cy="351000"/>
          </a:xfrm>
          <a:prstGeom prst="roundRect">
            <a:avLst>
              <a:gd fmla="val 16667" name="adj"/>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200">
                <a:solidFill>
                  <a:schemeClr val="lt1"/>
                </a:solidFill>
                <a:latin typeface="Noto Sans SC"/>
                <a:ea typeface="Noto Sans SC"/>
                <a:cs typeface="Noto Sans SC"/>
                <a:sym typeface="Noto Sans SC"/>
              </a:rPr>
              <a:t>固定服务费用</a:t>
            </a:r>
            <a:r>
              <a:rPr lang="en-US" sz="1200">
                <a:solidFill>
                  <a:schemeClr val="lt1"/>
                </a:solidFill>
                <a:latin typeface="Noto Sans SC"/>
                <a:ea typeface="Noto Sans SC"/>
                <a:cs typeface="Noto Sans SC"/>
                <a:sym typeface="Noto Sans SC"/>
              </a:rPr>
              <a:t>发票</a:t>
            </a:r>
            <a:r>
              <a:rPr lang="en-US" sz="1200">
                <a:solidFill>
                  <a:schemeClr val="lt1"/>
                </a:solidFill>
                <a:latin typeface="Noto Sans SC"/>
                <a:ea typeface="Noto Sans SC"/>
                <a:cs typeface="Noto Sans SC"/>
                <a:sym typeface="Noto Sans SC"/>
              </a:rPr>
              <a:t>凭证</a:t>
            </a:r>
            <a:endParaRPr sz="1200">
              <a:solidFill>
                <a:schemeClr val="lt1"/>
              </a:solidFill>
              <a:latin typeface="Noto Sans SC"/>
              <a:ea typeface="Noto Sans SC"/>
              <a:cs typeface="Noto Sans SC"/>
              <a:sym typeface="Noto Sans SC"/>
            </a:endParaRPr>
          </a:p>
        </p:txBody>
      </p:sp>
      <p:sp>
        <p:nvSpPr>
          <p:cNvPr id="125" name="Google Shape;125;p22"/>
          <p:cNvSpPr/>
          <p:nvPr/>
        </p:nvSpPr>
        <p:spPr>
          <a:xfrm>
            <a:off x="7628613" y="3880688"/>
            <a:ext cx="978600" cy="351000"/>
          </a:xfrm>
          <a:prstGeom prst="roundRect">
            <a:avLst>
              <a:gd fmla="val 16667" name="adj"/>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200">
                <a:solidFill>
                  <a:schemeClr val="lt1"/>
                </a:solidFill>
                <a:latin typeface="Noto Sans SC"/>
                <a:ea typeface="Noto Sans SC"/>
                <a:cs typeface="Noto Sans SC"/>
                <a:sym typeface="Noto Sans SC"/>
              </a:rPr>
              <a:t>员工</a:t>
            </a:r>
            <a:r>
              <a:rPr lang="en-US" sz="1200">
                <a:solidFill>
                  <a:schemeClr val="lt1"/>
                </a:solidFill>
                <a:latin typeface="Noto Sans SC"/>
                <a:ea typeface="Noto Sans SC"/>
                <a:cs typeface="Noto Sans SC"/>
                <a:sym typeface="Noto Sans SC"/>
              </a:rPr>
              <a:t>账号开通凭证</a:t>
            </a:r>
            <a:endParaRPr sz="1200">
              <a:solidFill>
                <a:schemeClr val="lt1"/>
              </a:solidFill>
              <a:latin typeface="Noto Sans SC"/>
              <a:ea typeface="Noto Sans SC"/>
              <a:cs typeface="Noto Sans SC"/>
              <a:sym typeface="Noto Sans SC"/>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3"/>
          <p:cNvSpPr txBox="1"/>
          <p:nvPr>
            <p:ph type="title"/>
          </p:nvPr>
        </p:nvSpPr>
        <p:spPr>
          <a:xfrm>
            <a:off x="369000" y="365700"/>
            <a:ext cx="8406000" cy="57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企业差旅服务协议</a:t>
            </a:r>
            <a:r>
              <a:rPr lang="en-US"/>
              <a:t> - 合约文本</a:t>
            </a:r>
            <a:endParaRPr/>
          </a:p>
        </p:txBody>
      </p:sp>
      <p:sp>
        <p:nvSpPr>
          <p:cNvPr id="131" name="Google Shape;131;p23"/>
          <p:cNvSpPr txBox="1"/>
          <p:nvPr>
            <p:ph idx="1" type="body"/>
          </p:nvPr>
        </p:nvSpPr>
        <p:spPr>
          <a:xfrm>
            <a:off x="369000" y="1361400"/>
            <a:ext cx="8406000" cy="3416400"/>
          </a:xfrm>
          <a:prstGeom prst="rect">
            <a:avLst/>
          </a:prstGeom>
        </p:spPr>
        <p:txBody>
          <a:bodyPr anchorCtr="0" anchor="t" bIns="0" lIns="0" spcFirstLastPara="1" rIns="0" wrap="square" tIns="0">
            <a:normAutofit fontScale="85000" lnSpcReduction="20000"/>
          </a:bodyPr>
          <a:lstStyle/>
          <a:p>
            <a:pPr indent="0" lvl="0" marL="0" rtl="0" algn="l">
              <a:spcBef>
                <a:spcPts val="0"/>
              </a:spcBef>
              <a:spcAft>
                <a:spcPts val="0"/>
              </a:spcAft>
              <a:buNone/>
            </a:pPr>
            <a:r>
              <a:rPr lang="en-US" sz="1300"/>
              <a:t>甲方：企业</a:t>
            </a:r>
            <a:endParaRPr sz="1300"/>
          </a:p>
          <a:p>
            <a:pPr indent="0" lvl="0" marL="0" rtl="0" algn="l">
              <a:spcBef>
                <a:spcPts val="1200"/>
              </a:spcBef>
              <a:spcAft>
                <a:spcPts val="0"/>
              </a:spcAft>
              <a:buNone/>
            </a:pPr>
            <a:r>
              <a:rPr lang="en-US" sz="1300"/>
              <a:t>乙方：任你⾏平台</a:t>
            </a:r>
            <a:endParaRPr sz="1300"/>
          </a:p>
          <a:p>
            <a:pPr indent="0" lvl="0" marL="0" rtl="0" algn="l">
              <a:spcBef>
                <a:spcPts val="1200"/>
              </a:spcBef>
              <a:spcAft>
                <a:spcPts val="0"/>
              </a:spcAft>
              <a:buNone/>
            </a:pPr>
            <a:r>
              <a:rPr lang="en-US" sz="1300"/>
              <a:t>权责说明：</a:t>
            </a:r>
            <a:endParaRPr sz="1300"/>
          </a:p>
          <a:p>
            <a:pPr indent="-298767" lvl="0" marL="457200" rtl="0" algn="l">
              <a:spcBef>
                <a:spcPts val="1200"/>
              </a:spcBef>
              <a:spcAft>
                <a:spcPts val="0"/>
              </a:spcAft>
              <a:buClr>
                <a:schemeClr val="accent2"/>
              </a:buClr>
              <a:buSzPct val="100000"/>
              <a:buChar char="●"/>
            </a:pPr>
            <a:r>
              <a:rPr lang="en-US" sz="1300"/>
              <a:t>固定服务费用支付凭证：甲方需在协议签订后5个工作日内通过银联对公转账向乙方按签订的服务周期⽀付固定服务费⽤，否则乙方有权终止协议。</a:t>
            </a:r>
            <a:endParaRPr sz="1300"/>
          </a:p>
          <a:p>
            <a:pPr indent="-298767" lvl="0" marL="457200" rtl="0" algn="l">
              <a:spcBef>
                <a:spcPts val="0"/>
              </a:spcBef>
              <a:spcAft>
                <a:spcPts val="0"/>
              </a:spcAft>
              <a:buClr>
                <a:schemeClr val="accent2"/>
              </a:buClr>
              <a:buSzPct val="100000"/>
              <a:buChar char="●"/>
            </a:pPr>
            <a:r>
              <a:rPr lang="en-US" sz="1300"/>
              <a:t>固定服务费用发票凭证：甲方在支付固定服务费用后，可向乙方申请开具固定服务费用发票，乙方在收到申请后，需在24小时内完成发票开具，否则甲方有权追究法律责任。</a:t>
            </a:r>
            <a:endParaRPr sz="1300"/>
          </a:p>
          <a:p>
            <a:pPr indent="-298767" lvl="0" marL="457200" rtl="0" algn="l">
              <a:spcBef>
                <a:spcPts val="0"/>
              </a:spcBef>
              <a:spcAft>
                <a:spcPts val="0"/>
              </a:spcAft>
              <a:buClr>
                <a:schemeClr val="accent2"/>
              </a:buClr>
              <a:buSzPct val="100000"/>
              <a:buChar char="●"/>
            </a:pPr>
            <a:r>
              <a:rPr lang="en-US" sz="1300"/>
              <a:t>报销凭证：乙方需在每月3日前向甲方提供上一个自然月所产生的所有行程单作为报销凭证，否则甲方有权追究法律责任。</a:t>
            </a:r>
            <a:endParaRPr sz="1300"/>
          </a:p>
          <a:p>
            <a:pPr indent="-298767" lvl="0" marL="457200" rtl="0" algn="l">
              <a:spcBef>
                <a:spcPts val="0"/>
              </a:spcBef>
              <a:spcAft>
                <a:spcPts val="0"/>
              </a:spcAft>
              <a:buClr>
                <a:schemeClr val="accent2"/>
              </a:buClr>
              <a:buSzPct val="100000"/>
              <a:buChar char="●"/>
            </a:pPr>
            <a:r>
              <a:rPr lang="en-US" sz="1300"/>
              <a:t>因公订单支付凭证：甲方员工选择因公支付订单后，乙方需在15分钟内代甲方支付订单费用，否则订单失效且甲方有权追究法律责任。</a:t>
            </a:r>
            <a:endParaRPr sz="1300"/>
          </a:p>
          <a:p>
            <a:pPr indent="-298767" lvl="0" marL="457200" rtl="0" algn="l">
              <a:spcBef>
                <a:spcPts val="0"/>
              </a:spcBef>
              <a:spcAft>
                <a:spcPts val="0"/>
              </a:spcAft>
              <a:buClr>
                <a:schemeClr val="accent2"/>
              </a:buClr>
              <a:buSzPct val="100000"/>
              <a:buChar char="●"/>
            </a:pPr>
            <a:r>
              <a:rPr lang="en-US" sz="1300"/>
              <a:t>月度结算支付凭证：甲方需在每月10日前根据乙方提供的上⼀个⾃然⽉所有因公订单⽀付凭证进⾏结算，并通过银联对公转帐向乙方支付费用，否则乙方有权终止协议且追究甲方法律责任。</a:t>
            </a:r>
            <a:endParaRPr sz="1300"/>
          </a:p>
          <a:p>
            <a:pPr indent="-298767" lvl="0" marL="457200" rtl="0" algn="l">
              <a:spcBef>
                <a:spcPts val="0"/>
              </a:spcBef>
              <a:spcAft>
                <a:spcPts val="0"/>
              </a:spcAft>
              <a:buClr>
                <a:schemeClr val="accent2"/>
              </a:buClr>
              <a:buSzPct val="100000"/>
              <a:buChar char="●"/>
            </a:pPr>
            <a:r>
              <a:rPr lang="en-US" sz="1300"/>
              <a:t>月度结算发票凭证：甲方在支付月度结算费用后，可向乙方申请开具月度结算费用发票，乙方在收到申请后，需在24小时内完成发票开具，否则甲方有权追究法律责任。</a:t>
            </a:r>
            <a:endParaRPr sz="1300"/>
          </a:p>
          <a:p>
            <a:pPr indent="-298767" lvl="0" marL="457200" rtl="0" algn="l">
              <a:spcBef>
                <a:spcPts val="0"/>
              </a:spcBef>
              <a:spcAft>
                <a:spcPts val="0"/>
              </a:spcAft>
              <a:buClr>
                <a:schemeClr val="accent2"/>
              </a:buClr>
              <a:buSzPct val="100000"/>
              <a:buChar char="●"/>
            </a:pPr>
            <a:r>
              <a:rPr lang="en-US" sz="1300"/>
              <a:t>管理账号开通凭证：在固定服务费用支付后，甲方可向乙方提供企业员工信息，乙方在收到甲方提供的员工信息的5个工作日内，完成企业信息录入并开通管理账号，否则甲方有权终止协议。</a:t>
            </a:r>
            <a:endParaRPr sz="1300"/>
          </a:p>
          <a:p>
            <a:pPr indent="-298767" lvl="0" marL="457200" rtl="0" algn="l">
              <a:spcBef>
                <a:spcPts val="0"/>
              </a:spcBef>
              <a:spcAft>
                <a:spcPts val="0"/>
              </a:spcAft>
              <a:buClr>
                <a:schemeClr val="accent2"/>
              </a:buClr>
              <a:buSzPct val="100000"/>
              <a:buChar char="●"/>
            </a:pPr>
            <a:r>
              <a:rPr lang="en-US" sz="1300"/>
              <a:t>员工账号开通凭证：甲方管理员完成企业初始化配置后，乙方需在5个工作日内通过短信通知甲方员工账号已开通，并在员工登录成功后提供商旅卡号，否则甲方有权追究责任。</a:t>
            </a:r>
            <a:endParaRPr sz="1300"/>
          </a:p>
        </p:txBody>
      </p:sp>
      <p:sp>
        <p:nvSpPr>
          <p:cNvPr id="132" name="Google Shape;132;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US"/>
              <a:t>‹#›</a:t>
            </a:fld>
            <a:endParaRPr/>
          </a:p>
        </p:txBody>
      </p:sp>
      <p:sp>
        <p:nvSpPr>
          <p:cNvPr id="133" name="Google Shape;133;p23"/>
          <p:cNvSpPr txBox="1"/>
          <p:nvPr>
            <p:ph idx="2" type="subTitle"/>
          </p:nvPr>
        </p:nvSpPr>
        <p:spPr>
          <a:xfrm>
            <a:off x="374450" y="857600"/>
            <a:ext cx="8406000" cy="426600"/>
          </a:xfrm>
          <a:prstGeom prst="rect">
            <a:avLst/>
          </a:prstGeom>
        </p:spPr>
        <p:txBody>
          <a:bodyPr anchorCtr="0" anchor="t" bIns="0" lIns="0" spcFirstLastPara="1" rIns="0" wrap="square" tIns="0">
            <a:noAutofit/>
          </a:bodyPr>
          <a:lstStyle/>
          <a:p>
            <a:pPr indent="0" lvl="0" marL="0" rtl="0" algn="l">
              <a:spcBef>
                <a:spcPts val="0"/>
              </a:spcBef>
              <a:spcAft>
                <a:spcPts val="1200"/>
              </a:spcAft>
              <a:buNone/>
            </a:pPr>
            <a:r>
              <a:rPr lang="en-US"/>
              <a:t>明确业务的权责关系：权利方的权利、责任方的责任以及履约时限等</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4"/>
          <p:cNvSpPr txBox="1"/>
          <p:nvPr>
            <p:ph type="title"/>
          </p:nvPr>
        </p:nvSpPr>
        <p:spPr>
          <a:xfrm>
            <a:off x="369000" y="365700"/>
            <a:ext cx="8406000" cy="57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机票订单买卖合同</a:t>
            </a:r>
            <a:r>
              <a:rPr lang="en-US"/>
              <a:t> - 合约分析</a:t>
            </a:r>
            <a:endParaRPr/>
          </a:p>
        </p:txBody>
      </p:sp>
      <p:sp>
        <p:nvSpPr>
          <p:cNvPr id="139" name="Google Shape;139;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US"/>
              <a:t>‹#›</a:t>
            </a:fld>
            <a:endParaRPr/>
          </a:p>
        </p:txBody>
      </p:sp>
      <p:sp>
        <p:nvSpPr>
          <p:cNvPr id="140" name="Google Shape;140;p24"/>
          <p:cNvSpPr txBox="1"/>
          <p:nvPr>
            <p:ph idx="2" type="subTitle"/>
          </p:nvPr>
        </p:nvSpPr>
        <p:spPr>
          <a:xfrm>
            <a:off x="374450" y="857600"/>
            <a:ext cx="8406000" cy="426600"/>
          </a:xfrm>
          <a:prstGeom prst="rect">
            <a:avLst/>
          </a:prstGeom>
        </p:spPr>
        <p:txBody>
          <a:bodyPr anchorCtr="0" anchor="t" bIns="0" lIns="0" spcFirstLastPara="1" rIns="0" wrap="square" tIns="0">
            <a:noAutofit/>
          </a:bodyPr>
          <a:lstStyle/>
          <a:p>
            <a:pPr indent="0" lvl="0" marL="0" rtl="0" algn="l">
              <a:spcBef>
                <a:spcPts val="0"/>
              </a:spcBef>
              <a:spcAft>
                <a:spcPts val="1200"/>
              </a:spcAft>
              <a:buNone/>
            </a:pPr>
            <a:r>
              <a:rPr lang="en-US"/>
              <a:t>寻找凭证与合同，分析合约上下文</a:t>
            </a:r>
            <a:endParaRPr/>
          </a:p>
        </p:txBody>
      </p:sp>
      <p:sp>
        <p:nvSpPr>
          <p:cNvPr id="141" name="Google Shape;141;p24"/>
          <p:cNvSpPr txBox="1"/>
          <p:nvPr/>
        </p:nvSpPr>
        <p:spPr>
          <a:xfrm>
            <a:off x="878150" y="1284200"/>
            <a:ext cx="548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400">
                <a:latin typeface="Inter"/>
                <a:ea typeface="Inter"/>
                <a:cs typeface="Inter"/>
                <a:sym typeface="Inter"/>
              </a:rPr>
              <a:t>RFP</a:t>
            </a:r>
            <a:endParaRPr sz="1400">
              <a:latin typeface="Inter"/>
              <a:ea typeface="Inter"/>
              <a:cs typeface="Inter"/>
              <a:sym typeface="Inter"/>
            </a:endParaRPr>
          </a:p>
        </p:txBody>
      </p:sp>
      <p:sp>
        <p:nvSpPr>
          <p:cNvPr id="142" name="Google Shape;142;p24"/>
          <p:cNvSpPr txBox="1"/>
          <p:nvPr/>
        </p:nvSpPr>
        <p:spPr>
          <a:xfrm>
            <a:off x="2525750" y="1284200"/>
            <a:ext cx="978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400">
                <a:latin typeface="Inter"/>
                <a:ea typeface="Inter"/>
                <a:cs typeface="Inter"/>
                <a:sym typeface="Inter"/>
              </a:rPr>
              <a:t>Proposal</a:t>
            </a:r>
            <a:endParaRPr sz="1400">
              <a:latin typeface="Inter"/>
              <a:ea typeface="Inter"/>
              <a:cs typeface="Inter"/>
              <a:sym typeface="Inter"/>
            </a:endParaRPr>
          </a:p>
        </p:txBody>
      </p:sp>
      <p:sp>
        <p:nvSpPr>
          <p:cNvPr id="143" name="Google Shape;143;p24"/>
          <p:cNvSpPr txBox="1"/>
          <p:nvPr/>
        </p:nvSpPr>
        <p:spPr>
          <a:xfrm>
            <a:off x="4323875" y="1284200"/>
            <a:ext cx="978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400">
                <a:latin typeface="Inter"/>
                <a:ea typeface="Inter"/>
                <a:cs typeface="Inter"/>
                <a:sym typeface="Inter"/>
              </a:rPr>
              <a:t>Contract</a:t>
            </a:r>
            <a:endParaRPr sz="1400">
              <a:latin typeface="Inter"/>
              <a:ea typeface="Inter"/>
              <a:cs typeface="Inter"/>
              <a:sym typeface="Inter"/>
            </a:endParaRPr>
          </a:p>
        </p:txBody>
      </p:sp>
      <p:sp>
        <p:nvSpPr>
          <p:cNvPr id="144" name="Google Shape;144;p24"/>
          <p:cNvSpPr txBox="1"/>
          <p:nvPr/>
        </p:nvSpPr>
        <p:spPr>
          <a:xfrm>
            <a:off x="6540200" y="1284200"/>
            <a:ext cx="1170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400">
                <a:latin typeface="Inter"/>
                <a:ea typeface="Inter"/>
                <a:cs typeface="Inter"/>
                <a:sym typeface="Inter"/>
              </a:rPr>
              <a:t>Fulfillment</a:t>
            </a:r>
            <a:endParaRPr sz="1400">
              <a:latin typeface="Inter"/>
              <a:ea typeface="Inter"/>
              <a:cs typeface="Inter"/>
              <a:sym typeface="Inter"/>
            </a:endParaRPr>
          </a:p>
        </p:txBody>
      </p:sp>
      <p:cxnSp>
        <p:nvCxnSpPr>
          <p:cNvPr id="145" name="Google Shape;145;p24"/>
          <p:cNvCxnSpPr/>
          <p:nvPr/>
        </p:nvCxnSpPr>
        <p:spPr>
          <a:xfrm flipH="1">
            <a:off x="2037075" y="1405050"/>
            <a:ext cx="3600" cy="3136800"/>
          </a:xfrm>
          <a:prstGeom prst="straightConnector1">
            <a:avLst/>
          </a:prstGeom>
          <a:noFill/>
          <a:ln cap="flat" cmpd="sng" w="28575">
            <a:solidFill>
              <a:schemeClr val="accent1"/>
            </a:solidFill>
            <a:prstDash val="solid"/>
            <a:round/>
            <a:headEnd len="med" w="med" type="none"/>
            <a:tailEnd len="med" w="med" type="none"/>
          </a:ln>
        </p:spPr>
      </p:cxnSp>
      <p:cxnSp>
        <p:nvCxnSpPr>
          <p:cNvPr id="146" name="Google Shape;146;p24"/>
          <p:cNvCxnSpPr/>
          <p:nvPr/>
        </p:nvCxnSpPr>
        <p:spPr>
          <a:xfrm flipH="1">
            <a:off x="3912313" y="1405050"/>
            <a:ext cx="3600" cy="3136800"/>
          </a:xfrm>
          <a:prstGeom prst="straightConnector1">
            <a:avLst/>
          </a:prstGeom>
          <a:noFill/>
          <a:ln cap="flat" cmpd="sng" w="28575">
            <a:solidFill>
              <a:schemeClr val="accent1"/>
            </a:solidFill>
            <a:prstDash val="solid"/>
            <a:round/>
            <a:headEnd len="med" w="med" type="none"/>
            <a:tailEnd len="med" w="med" type="none"/>
          </a:ln>
        </p:spPr>
      </p:cxnSp>
      <p:cxnSp>
        <p:nvCxnSpPr>
          <p:cNvPr id="147" name="Google Shape;147;p24"/>
          <p:cNvCxnSpPr/>
          <p:nvPr/>
        </p:nvCxnSpPr>
        <p:spPr>
          <a:xfrm flipH="1">
            <a:off x="5919525" y="1354925"/>
            <a:ext cx="3600" cy="3136800"/>
          </a:xfrm>
          <a:prstGeom prst="straightConnector1">
            <a:avLst/>
          </a:prstGeom>
          <a:noFill/>
          <a:ln cap="flat" cmpd="sng" w="28575">
            <a:solidFill>
              <a:schemeClr val="accent1"/>
            </a:solidFill>
            <a:prstDash val="solid"/>
            <a:round/>
            <a:headEnd len="med" w="med" type="none"/>
            <a:tailEnd len="med" w="med" type="none"/>
          </a:ln>
        </p:spPr>
      </p:cxnSp>
      <p:sp>
        <p:nvSpPr>
          <p:cNvPr id="148" name="Google Shape;148;p24"/>
          <p:cNvSpPr/>
          <p:nvPr/>
        </p:nvSpPr>
        <p:spPr>
          <a:xfrm>
            <a:off x="2525750" y="2747825"/>
            <a:ext cx="978600" cy="351000"/>
          </a:xfrm>
          <a:prstGeom prst="roundRect">
            <a:avLst>
              <a:gd fmla="val 16667" name="adj"/>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200">
                <a:solidFill>
                  <a:schemeClr val="lt1"/>
                </a:solidFill>
                <a:latin typeface="Noto Sans SC"/>
                <a:ea typeface="Noto Sans SC"/>
                <a:cs typeface="Noto Sans SC"/>
                <a:sym typeface="Noto Sans SC"/>
              </a:rPr>
              <a:t>出行方案</a:t>
            </a:r>
            <a:endParaRPr sz="1200">
              <a:solidFill>
                <a:schemeClr val="lt1"/>
              </a:solidFill>
              <a:latin typeface="Noto Sans SC"/>
              <a:ea typeface="Noto Sans SC"/>
              <a:cs typeface="Noto Sans SC"/>
              <a:sym typeface="Noto Sans SC"/>
            </a:endParaRPr>
          </a:p>
        </p:txBody>
      </p:sp>
      <p:sp>
        <p:nvSpPr>
          <p:cNvPr id="149" name="Google Shape;149;p24"/>
          <p:cNvSpPr/>
          <p:nvPr/>
        </p:nvSpPr>
        <p:spPr>
          <a:xfrm>
            <a:off x="4428425" y="2747825"/>
            <a:ext cx="978600" cy="351000"/>
          </a:xfrm>
          <a:prstGeom prst="roundRect">
            <a:avLst>
              <a:gd fmla="val 16667" name="adj"/>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200">
                <a:solidFill>
                  <a:schemeClr val="lt1"/>
                </a:solidFill>
                <a:latin typeface="Noto Sans SC"/>
                <a:ea typeface="Noto Sans SC"/>
                <a:cs typeface="Noto Sans SC"/>
                <a:sym typeface="Noto Sans SC"/>
              </a:rPr>
              <a:t>机票订单买卖合同</a:t>
            </a:r>
            <a:endParaRPr sz="1200">
              <a:solidFill>
                <a:schemeClr val="lt1"/>
              </a:solidFill>
              <a:latin typeface="Noto Sans SC"/>
              <a:ea typeface="Noto Sans SC"/>
              <a:cs typeface="Noto Sans SC"/>
              <a:sym typeface="Noto Sans SC"/>
            </a:endParaRPr>
          </a:p>
        </p:txBody>
      </p:sp>
      <p:sp>
        <p:nvSpPr>
          <p:cNvPr id="150" name="Google Shape;150;p24"/>
          <p:cNvSpPr/>
          <p:nvPr/>
        </p:nvSpPr>
        <p:spPr>
          <a:xfrm>
            <a:off x="6702925" y="2231325"/>
            <a:ext cx="1098000" cy="351000"/>
          </a:xfrm>
          <a:prstGeom prst="roundRect">
            <a:avLst>
              <a:gd fmla="val 16667" name="adj"/>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200">
                <a:solidFill>
                  <a:schemeClr val="lt1"/>
                </a:solidFill>
                <a:latin typeface="Noto Sans SC"/>
                <a:ea typeface="Noto Sans SC"/>
                <a:cs typeface="Noto Sans SC"/>
                <a:sym typeface="Noto Sans SC"/>
              </a:rPr>
              <a:t>因公机票订单支付凭证</a:t>
            </a:r>
            <a:endParaRPr sz="1200">
              <a:solidFill>
                <a:schemeClr val="lt1"/>
              </a:solidFill>
              <a:latin typeface="Noto Sans SC"/>
              <a:ea typeface="Noto Sans SC"/>
              <a:cs typeface="Noto Sans SC"/>
              <a:sym typeface="Noto Sans SC"/>
            </a:endParaRPr>
          </a:p>
        </p:txBody>
      </p:sp>
      <p:sp>
        <p:nvSpPr>
          <p:cNvPr id="151" name="Google Shape;151;p24"/>
          <p:cNvSpPr/>
          <p:nvPr/>
        </p:nvSpPr>
        <p:spPr>
          <a:xfrm>
            <a:off x="6762625" y="3264313"/>
            <a:ext cx="978600" cy="351000"/>
          </a:xfrm>
          <a:prstGeom prst="roundRect">
            <a:avLst>
              <a:gd fmla="val 16667" name="adj"/>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200">
                <a:solidFill>
                  <a:schemeClr val="lt1"/>
                </a:solidFill>
                <a:latin typeface="Noto Sans SC"/>
                <a:ea typeface="Noto Sans SC"/>
                <a:cs typeface="Noto Sans SC"/>
                <a:sym typeface="Noto Sans SC"/>
              </a:rPr>
              <a:t>机票行程单凭证</a:t>
            </a:r>
            <a:endParaRPr sz="1200">
              <a:solidFill>
                <a:schemeClr val="lt1"/>
              </a:solidFill>
              <a:latin typeface="Noto Sans SC"/>
              <a:ea typeface="Noto Sans SC"/>
              <a:cs typeface="Noto Sans SC"/>
              <a:sym typeface="Noto Sans SC"/>
            </a:endParaRPr>
          </a:p>
        </p:txBody>
      </p:sp>
      <p:sp>
        <p:nvSpPr>
          <p:cNvPr id="152" name="Google Shape;152;p24"/>
          <p:cNvSpPr/>
          <p:nvPr/>
        </p:nvSpPr>
        <p:spPr>
          <a:xfrm>
            <a:off x="6702925" y="2747825"/>
            <a:ext cx="1098000" cy="351000"/>
          </a:xfrm>
          <a:prstGeom prst="roundRect">
            <a:avLst>
              <a:gd fmla="val 16667" name="adj"/>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200">
                <a:solidFill>
                  <a:schemeClr val="lt1"/>
                </a:solidFill>
                <a:latin typeface="Noto Sans SC"/>
                <a:ea typeface="Noto Sans SC"/>
                <a:cs typeface="Noto Sans SC"/>
                <a:sym typeface="Noto Sans SC"/>
              </a:rPr>
              <a:t>因私机票订单支付凭证</a:t>
            </a:r>
            <a:endParaRPr sz="1200">
              <a:solidFill>
                <a:schemeClr val="lt1"/>
              </a:solidFill>
              <a:latin typeface="Noto Sans SC"/>
              <a:ea typeface="Noto Sans SC"/>
              <a:cs typeface="Noto Sans SC"/>
              <a:sym typeface="Noto Sans SC"/>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5"/>
          <p:cNvSpPr txBox="1"/>
          <p:nvPr>
            <p:ph type="title"/>
          </p:nvPr>
        </p:nvSpPr>
        <p:spPr>
          <a:xfrm>
            <a:off x="369000" y="365700"/>
            <a:ext cx="8406000" cy="57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机票订单买卖合同</a:t>
            </a:r>
            <a:r>
              <a:rPr lang="en-US"/>
              <a:t> - 合约文本</a:t>
            </a:r>
            <a:endParaRPr/>
          </a:p>
        </p:txBody>
      </p:sp>
      <p:sp>
        <p:nvSpPr>
          <p:cNvPr id="158" name="Google Shape;158;p25"/>
          <p:cNvSpPr txBox="1"/>
          <p:nvPr>
            <p:ph idx="1" type="body"/>
          </p:nvPr>
        </p:nvSpPr>
        <p:spPr>
          <a:xfrm>
            <a:off x="369000" y="1361400"/>
            <a:ext cx="8406000" cy="3416400"/>
          </a:xfrm>
          <a:prstGeom prst="rect">
            <a:avLst/>
          </a:prstGeom>
        </p:spPr>
        <p:txBody>
          <a:bodyPr anchorCtr="0" anchor="t" bIns="0" lIns="0" spcFirstLastPara="1" rIns="0" wrap="square" tIns="0">
            <a:normAutofit/>
          </a:bodyPr>
          <a:lstStyle/>
          <a:p>
            <a:pPr indent="0" lvl="0" marL="0" rtl="0" algn="l">
              <a:spcBef>
                <a:spcPts val="0"/>
              </a:spcBef>
              <a:spcAft>
                <a:spcPts val="0"/>
              </a:spcAft>
              <a:buNone/>
            </a:pPr>
            <a:r>
              <a:rPr lang="en-US"/>
              <a:t>甲方：</a:t>
            </a:r>
            <a:r>
              <a:rPr lang="en-US"/>
              <a:t>企业出行人</a:t>
            </a:r>
            <a:endParaRPr/>
          </a:p>
          <a:p>
            <a:pPr indent="0" lvl="0" marL="0" rtl="0" algn="l">
              <a:spcBef>
                <a:spcPts val="1200"/>
              </a:spcBef>
              <a:spcAft>
                <a:spcPts val="0"/>
              </a:spcAft>
              <a:buNone/>
            </a:pPr>
            <a:r>
              <a:rPr lang="en-US"/>
              <a:t>乙方：</a:t>
            </a:r>
            <a:r>
              <a:rPr lang="en-US"/>
              <a:t>任你⾏平台</a:t>
            </a:r>
            <a:endParaRPr sz="1900"/>
          </a:p>
          <a:p>
            <a:pPr indent="0" lvl="0" marL="0" rtl="0" algn="l">
              <a:spcBef>
                <a:spcPts val="1200"/>
              </a:spcBef>
              <a:spcAft>
                <a:spcPts val="0"/>
              </a:spcAft>
              <a:buNone/>
            </a:pPr>
            <a:r>
              <a:rPr lang="en-US"/>
              <a:t>权责说明：</a:t>
            </a:r>
            <a:endParaRPr/>
          </a:p>
          <a:p>
            <a:pPr indent="-330200" lvl="0" marL="457200" rtl="0" algn="l">
              <a:spcBef>
                <a:spcPts val="1200"/>
              </a:spcBef>
              <a:spcAft>
                <a:spcPts val="0"/>
              </a:spcAft>
              <a:buClr>
                <a:schemeClr val="accent2"/>
              </a:buClr>
              <a:buSzPts val="1600"/>
              <a:buChar char="●"/>
            </a:pPr>
            <a:r>
              <a:rPr lang="en-US"/>
              <a:t>因公机票订单支付凭证：乙方需在合同签订后15分钟内代甲方所在公司支付订单费用，否则合同终止且甲方所在公司有权追究责任。</a:t>
            </a:r>
            <a:endParaRPr/>
          </a:p>
          <a:p>
            <a:pPr indent="-330200" lvl="0" marL="457200" rtl="0" algn="l">
              <a:spcBef>
                <a:spcPts val="0"/>
              </a:spcBef>
              <a:spcAft>
                <a:spcPts val="0"/>
              </a:spcAft>
              <a:buClr>
                <a:schemeClr val="accent2"/>
              </a:buClr>
              <a:buSzPts val="1600"/>
              <a:buChar char="●"/>
            </a:pPr>
            <a:r>
              <a:rPr lang="en-US"/>
              <a:t>因私机票订单支付凭证：甲方需在合同签订后15分钟内支付订单费用，否则合同终止。</a:t>
            </a:r>
            <a:endParaRPr/>
          </a:p>
          <a:p>
            <a:pPr indent="-330200" lvl="0" marL="457200" rtl="0" algn="l">
              <a:spcBef>
                <a:spcPts val="0"/>
              </a:spcBef>
              <a:spcAft>
                <a:spcPts val="0"/>
              </a:spcAft>
              <a:buClr>
                <a:schemeClr val="accent2"/>
              </a:buClr>
              <a:buSzPts val="1600"/>
              <a:buChar char="●"/>
            </a:pPr>
            <a:r>
              <a:rPr lang="en-US"/>
              <a:t>机票行程单凭证：机票订单支付完成后，乙方需在5分钟内向机票承运公司完成预定并生成机票行程单，且需告知甲方机票行程单信息，否则甲方有权追究赔偿。</a:t>
            </a:r>
            <a:endParaRPr/>
          </a:p>
        </p:txBody>
      </p:sp>
      <p:sp>
        <p:nvSpPr>
          <p:cNvPr id="159" name="Google Shape;159;p2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US"/>
              <a:t>‹#›</a:t>
            </a:fld>
            <a:endParaRPr/>
          </a:p>
        </p:txBody>
      </p:sp>
      <p:sp>
        <p:nvSpPr>
          <p:cNvPr id="160" name="Google Shape;160;p25"/>
          <p:cNvSpPr txBox="1"/>
          <p:nvPr>
            <p:ph idx="2" type="subTitle"/>
          </p:nvPr>
        </p:nvSpPr>
        <p:spPr>
          <a:xfrm>
            <a:off x="374450" y="857600"/>
            <a:ext cx="8406000" cy="426600"/>
          </a:xfrm>
          <a:prstGeom prst="rect">
            <a:avLst/>
          </a:prstGeom>
        </p:spPr>
        <p:txBody>
          <a:bodyPr anchorCtr="0" anchor="t" bIns="0" lIns="0" spcFirstLastPara="1" rIns="0" wrap="square" tIns="0">
            <a:noAutofit/>
          </a:bodyPr>
          <a:lstStyle/>
          <a:p>
            <a:pPr indent="0" lvl="0" marL="0" rtl="0" algn="l">
              <a:spcBef>
                <a:spcPts val="0"/>
              </a:spcBef>
              <a:spcAft>
                <a:spcPts val="1200"/>
              </a:spcAft>
              <a:buNone/>
            </a:pPr>
            <a:r>
              <a:rPr lang="en-US"/>
              <a:t>明确业务的权责关系：权利方的权利、责任方的责任以及履约时限等</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6"/>
          <p:cNvSpPr txBox="1"/>
          <p:nvPr>
            <p:ph type="ctrTitle"/>
          </p:nvPr>
        </p:nvSpPr>
        <p:spPr>
          <a:xfrm>
            <a:off x="369000" y="365700"/>
            <a:ext cx="8463300" cy="39258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US" sz="1600"/>
              <a:t>业务分析和建模</a:t>
            </a:r>
            <a:endParaRPr sz="1600"/>
          </a:p>
          <a:p>
            <a:pPr indent="0" lvl="0" marL="0" rtl="0" algn="l">
              <a:spcBef>
                <a:spcPts val="0"/>
              </a:spcBef>
              <a:spcAft>
                <a:spcPts val="0"/>
              </a:spcAft>
              <a:buNone/>
            </a:pPr>
            <a:r>
              <a:rPr lang="en-US"/>
              <a:t>业务建模</a:t>
            </a:r>
            <a:endParaRPr/>
          </a:p>
        </p:txBody>
      </p:sp>
    </p:spTree>
  </p:cSld>
  <p:clrMapOvr>
    <a:masterClrMapping/>
  </p:clrMapOvr>
</p:sld>
</file>

<file path=ppt/theme/theme1.xml><?xml version="1.0" encoding="utf-8"?>
<a:theme xmlns:a="http://schemas.openxmlformats.org/drawingml/2006/main" xmlns:r="http://schemas.openxmlformats.org/officeDocument/2006/relationships" name="Thoughtworks Master ">
  <a:themeElements>
    <a:clrScheme name="Simple Light">
      <a:dk1>
        <a:srgbClr val="000000"/>
      </a:dk1>
      <a:lt1>
        <a:srgbClr val="FFFFFF"/>
      </a:lt1>
      <a:dk2>
        <a:srgbClr val="666666"/>
      </a:dk2>
      <a:lt2>
        <a:srgbClr val="EDF1F3"/>
      </a:lt2>
      <a:accent1>
        <a:srgbClr val="003D4F"/>
      </a:accent1>
      <a:accent2>
        <a:srgbClr val="F2617A"/>
      </a:accent2>
      <a:accent3>
        <a:srgbClr val="CC850A"/>
      </a:accent3>
      <a:accent4>
        <a:srgbClr val="6B9E78"/>
      </a:accent4>
      <a:accent5>
        <a:srgbClr val="47A1AD"/>
      </a:accent5>
      <a:accent6>
        <a:srgbClr val="634F7D"/>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W Master - Blue/Purple">
  <a:themeElements>
    <a:clrScheme name="TW Master - Blue/Purple">
      <a:dk1>
        <a:srgbClr val="000000"/>
      </a:dk1>
      <a:lt1>
        <a:srgbClr val="FFFFFF"/>
      </a:lt1>
      <a:dk2>
        <a:srgbClr val="A7A7A7"/>
      </a:dk2>
      <a:lt2>
        <a:srgbClr val="535353"/>
      </a:lt2>
      <a:accent1>
        <a:srgbClr val="00BCCD"/>
      </a:accent1>
      <a:accent2>
        <a:srgbClr val="0078BF"/>
      </a:accent2>
      <a:accent3>
        <a:srgbClr val="702269"/>
      </a:accent3>
      <a:accent4>
        <a:srgbClr val="B51B58"/>
      </a:accent4>
      <a:accent5>
        <a:srgbClr val="EE5BA0"/>
      </a:accent5>
      <a:accent6>
        <a:srgbClr val="F58A33"/>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