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6"/>
  </p:notesMasterIdLst>
  <p:sldIdLst>
    <p:sldId id="258" r:id="rId2"/>
    <p:sldId id="259" r:id="rId3"/>
    <p:sldId id="260" r:id="rId4"/>
    <p:sldId id="307" r:id="rId5"/>
    <p:sldId id="263" r:id="rId6"/>
    <p:sldId id="278" r:id="rId7"/>
    <p:sldId id="279" r:id="rId8"/>
    <p:sldId id="282" r:id="rId9"/>
    <p:sldId id="306" r:id="rId10"/>
    <p:sldId id="287" r:id="rId11"/>
    <p:sldId id="283" r:id="rId12"/>
    <p:sldId id="284" r:id="rId13"/>
    <p:sldId id="290" r:id="rId14"/>
    <p:sldId id="292" r:id="rId15"/>
    <p:sldId id="291" r:id="rId16"/>
    <p:sldId id="288" r:id="rId17"/>
    <p:sldId id="293" r:id="rId18"/>
    <p:sldId id="295" r:id="rId19"/>
    <p:sldId id="298" r:id="rId20"/>
    <p:sldId id="297" r:id="rId21"/>
    <p:sldId id="300" r:id="rId22"/>
    <p:sldId id="301" r:id="rId23"/>
    <p:sldId id="302" r:id="rId24"/>
    <p:sldId id="294" r:id="rId25"/>
    <p:sldId id="289" r:id="rId26"/>
    <p:sldId id="303" r:id="rId27"/>
    <p:sldId id="304" r:id="rId28"/>
    <p:sldId id="305" r:id="rId29"/>
    <p:sldId id="815" r:id="rId30"/>
    <p:sldId id="814" r:id="rId31"/>
    <p:sldId id="456" r:id="rId32"/>
    <p:sldId id="275" r:id="rId33"/>
    <p:sldId id="457" r:id="rId34"/>
    <p:sldId id="458" r:id="rId35"/>
  </p:sldIdLst>
  <p:sldSz cx="12192000" cy="6858000"/>
  <p:notesSz cx="6858000" cy="9144000"/>
  <p:defaultTextStyle>
    <a:defPPr>
      <a:defRPr lang="en-US"/>
    </a:defPPr>
    <a:lvl1pPr marL="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1583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31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4475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2633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0791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68950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7108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526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7F431C-191A-43CB-BA15-A837FDA8E329}">
          <p14:sldIdLst>
            <p14:sldId id="258"/>
            <p14:sldId id="259"/>
            <p14:sldId id="260"/>
            <p14:sldId id="307"/>
            <p14:sldId id="263"/>
            <p14:sldId id="278"/>
            <p14:sldId id="279"/>
            <p14:sldId id="282"/>
            <p14:sldId id="306"/>
            <p14:sldId id="287"/>
            <p14:sldId id="283"/>
            <p14:sldId id="284"/>
            <p14:sldId id="290"/>
            <p14:sldId id="292"/>
            <p14:sldId id="291"/>
            <p14:sldId id="288"/>
            <p14:sldId id="293"/>
            <p14:sldId id="295"/>
            <p14:sldId id="298"/>
            <p14:sldId id="297"/>
            <p14:sldId id="300"/>
            <p14:sldId id="301"/>
            <p14:sldId id="302"/>
            <p14:sldId id="294"/>
            <p14:sldId id="289"/>
            <p14:sldId id="303"/>
            <p14:sldId id="304"/>
            <p14:sldId id="305"/>
            <p14:sldId id="815"/>
            <p14:sldId id="814"/>
            <p14:sldId id="456"/>
            <p14:sldId id="275"/>
            <p14:sldId id="457"/>
            <p14:sldId id="458"/>
          </p14:sldIdLst>
        </p14:section>
        <p14:section name="Untitled Section" id="{95C678B1-6F0D-4F24-AA97-612CED0CEB4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EC4C1C-86DF-492E-9AEE-39D54F5EBEBB}" v="9" dt="2022-04-11T19:26:35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Gaudreault" userId="f2ddef7879c6a084" providerId="LiveId" clId="{7897AA3A-CD0E-41B2-912F-96D88E875D71}"/>
    <pc:docChg chg="delSld modSection">
      <pc:chgData name="Daniel Gaudreault" userId="f2ddef7879c6a084" providerId="LiveId" clId="{7897AA3A-CD0E-41B2-912F-96D88E875D71}" dt="2021-12-12T01:33:41.793" v="0" actId="2696"/>
      <pc:docMkLst>
        <pc:docMk/>
      </pc:docMkLst>
      <pc:sldChg chg="del">
        <pc:chgData name="Daniel Gaudreault" userId="f2ddef7879c6a084" providerId="LiveId" clId="{7897AA3A-CD0E-41B2-912F-96D88E875D71}" dt="2021-12-12T01:33:41.793" v="0" actId="2696"/>
        <pc:sldMkLst>
          <pc:docMk/>
          <pc:sldMk cId="3008730776" sldId="272"/>
        </pc:sldMkLst>
      </pc:sldChg>
      <pc:sldChg chg="del">
        <pc:chgData name="Daniel Gaudreault" userId="f2ddef7879c6a084" providerId="LiveId" clId="{7897AA3A-CD0E-41B2-912F-96D88E875D71}" dt="2021-12-12T01:33:41.793" v="0" actId="2696"/>
        <pc:sldMkLst>
          <pc:docMk/>
          <pc:sldMk cId="764124757" sldId="273"/>
        </pc:sldMkLst>
      </pc:sldChg>
      <pc:sldChg chg="del">
        <pc:chgData name="Daniel Gaudreault" userId="f2ddef7879c6a084" providerId="LiveId" clId="{7897AA3A-CD0E-41B2-912F-96D88E875D71}" dt="2021-12-12T01:33:41.793" v="0" actId="2696"/>
        <pc:sldMkLst>
          <pc:docMk/>
          <pc:sldMk cId="478489004" sldId="286"/>
        </pc:sldMkLst>
      </pc:sldChg>
      <pc:sldChg chg="del">
        <pc:chgData name="Daniel Gaudreault" userId="f2ddef7879c6a084" providerId="LiveId" clId="{7897AA3A-CD0E-41B2-912F-96D88E875D71}" dt="2021-12-12T01:33:41.793" v="0" actId="2696"/>
        <pc:sldMkLst>
          <pc:docMk/>
          <pc:sldMk cId="4208858557" sldId="452"/>
        </pc:sldMkLst>
      </pc:sldChg>
      <pc:sldChg chg="del">
        <pc:chgData name="Daniel Gaudreault" userId="f2ddef7879c6a084" providerId="LiveId" clId="{7897AA3A-CD0E-41B2-912F-96D88E875D71}" dt="2021-12-12T01:33:41.793" v="0" actId="2696"/>
        <pc:sldMkLst>
          <pc:docMk/>
          <pc:sldMk cId="474486095" sldId="453"/>
        </pc:sldMkLst>
      </pc:sldChg>
      <pc:sldChg chg="del">
        <pc:chgData name="Daniel Gaudreault" userId="f2ddef7879c6a084" providerId="LiveId" clId="{7897AA3A-CD0E-41B2-912F-96D88E875D71}" dt="2021-12-12T01:33:41.793" v="0" actId="2696"/>
        <pc:sldMkLst>
          <pc:docMk/>
          <pc:sldMk cId="4181421673" sldId="455"/>
        </pc:sldMkLst>
      </pc:sldChg>
    </pc:docChg>
  </pc:docChgLst>
  <pc:docChgLst>
    <pc:chgData name="Daniel Gaudreault" userId="f2ddef7879c6a084" providerId="LiveId" clId="{DCEC4C1C-86DF-492E-9AEE-39D54F5EBEBB}"/>
    <pc:docChg chg="undo custSel modSld modMainMaster">
      <pc:chgData name="Daniel Gaudreault" userId="f2ddef7879c6a084" providerId="LiveId" clId="{DCEC4C1C-86DF-492E-9AEE-39D54F5EBEBB}" dt="2022-04-11T19:30:32.432" v="240" actId="20577"/>
      <pc:docMkLst>
        <pc:docMk/>
      </pc:docMkLst>
      <pc:sldChg chg="addSp modSp mod modClrScheme chgLayout">
        <pc:chgData name="Daniel Gaudreault" userId="f2ddef7879c6a084" providerId="LiveId" clId="{DCEC4C1C-86DF-492E-9AEE-39D54F5EBEBB}" dt="2022-04-11T19:16:42.201" v="34" actId="26606"/>
        <pc:sldMkLst>
          <pc:docMk/>
          <pc:sldMk cId="3576538935" sldId="258"/>
        </pc:sldMkLst>
        <pc:spChg chg="mod">
          <ac:chgData name="Daniel Gaudreault" userId="f2ddef7879c6a084" providerId="LiveId" clId="{DCEC4C1C-86DF-492E-9AEE-39D54F5EBEBB}" dt="2022-04-11T19:16:42.201" v="34" actId="26606"/>
          <ac:spMkLst>
            <pc:docMk/>
            <pc:sldMk cId="3576538935" sldId="258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16:42.201" v="34" actId="26606"/>
          <ac:spMkLst>
            <pc:docMk/>
            <pc:sldMk cId="3576538935" sldId="258"/>
            <ac:spMk id="6" creationId="{00000000-0000-0000-0000-000000000000}"/>
          </ac:spMkLst>
        </pc:spChg>
        <pc:spChg chg="add mod">
          <ac:chgData name="Daniel Gaudreault" userId="f2ddef7879c6a084" providerId="LiveId" clId="{DCEC4C1C-86DF-492E-9AEE-39D54F5EBEBB}" dt="2022-04-11T19:16:42.201" v="34" actId="26606"/>
          <ac:spMkLst>
            <pc:docMk/>
            <pc:sldMk cId="3576538935" sldId="258"/>
            <ac:spMk id="11" creationId="{6CE3104B-18BC-EBAA-8E28-A4D72CBE1AC0}"/>
          </ac:spMkLst>
        </pc:spChg>
      </pc:sldChg>
      <pc:sldChg chg="delSp modSp mod setBg modClrScheme delDesignElem chgLayout">
        <pc:chgData name="Daniel Gaudreault" userId="f2ddef7879c6a084" providerId="LiveId" clId="{DCEC4C1C-86DF-492E-9AEE-39D54F5EBEBB}" dt="2022-04-11T19:16:54.894" v="36" actId="478"/>
        <pc:sldMkLst>
          <pc:docMk/>
          <pc:sldMk cId="427169145" sldId="259"/>
        </pc:sldMkLst>
        <pc:spChg chg="mod">
          <ac:chgData name="Daniel Gaudreault" userId="f2ddef7879c6a084" providerId="LiveId" clId="{DCEC4C1C-86DF-492E-9AEE-39D54F5EBEBB}" dt="2022-04-11T19:16:48.595" v="35" actId="26606"/>
          <ac:spMkLst>
            <pc:docMk/>
            <pc:sldMk cId="427169145" sldId="259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16:48.595" v="35" actId="26606"/>
          <ac:spMkLst>
            <pc:docMk/>
            <pc:sldMk cId="427169145" sldId="259"/>
            <ac:spMk id="3" creationId="{00000000-0000-0000-0000-000000000000}"/>
          </ac:spMkLst>
        </pc:spChg>
        <pc:spChg chg="mod ord">
          <ac:chgData name="Daniel Gaudreault" userId="f2ddef7879c6a084" providerId="LiveId" clId="{DCEC4C1C-86DF-492E-9AEE-39D54F5EBEBB}" dt="2022-04-11T19:16:48.595" v="35" actId="26606"/>
          <ac:spMkLst>
            <pc:docMk/>
            <pc:sldMk cId="427169145" sldId="259"/>
            <ac:spMk id="4" creationId="{2BB43F1B-CA02-4E31-B8FD-DCF0F3382745}"/>
          </ac:spMkLst>
        </pc:spChg>
        <pc:spChg chg="del mod">
          <ac:chgData name="Daniel Gaudreault" userId="f2ddef7879c6a084" providerId="LiveId" clId="{DCEC4C1C-86DF-492E-9AEE-39D54F5EBEBB}" dt="2022-04-11T19:16:54.894" v="36" actId="478"/>
          <ac:spMkLst>
            <pc:docMk/>
            <pc:sldMk cId="427169145" sldId="259"/>
            <ac:spMk id="5" creationId="{79640CD4-47A1-4480-9132-510BFEFA92CB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427169145" sldId="259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427169145" sldId="259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427169145" sldId="259"/>
            <ac:spMk id="13" creationId="{7E2C7115-5336-410C-AD71-0F0952A2E5A7}"/>
          </ac:spMkLst>
        </pc:spChg>
      </pc:sldChg>
      <pc:sldChg chg="addSp delSp modSp mod setBg modClrScheme delDesignElem chgLayout">
        <pc:chgData name="Daniel Gaudreault" userId="f2ddef7879c6a084" providerId="LiveId" clId="{DCEC4C1C-86DF-492E-9AEE-39D54F5EBEBB}" dt="2022-04-11T19:17:48.950" v="38" actId="26606"/>
        <pc:sldMkLst>
          <pc:docMk/>
          <pc:sldMk cId="1066393250" sldId="260"/>
        </pc:sldMkLst>
        <pc:spChg chg="mod">
          <ac:chgData name="Daniel Gaudreault" userId="f2ddef7879c6a084" providerId="LiveId" clId="{DCEC4C1C-86DF-492E-9AEE-39D54F5EBEBB}" dt="2022-04-11T19:17:48.950" v="38" actId="26606"/>
          <ac:spMkLst>
            <pc:docMk/>
            <pc:sldMk cId="1066393250" sldId="260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17:48.950" v="38" actId="26606"/>
          <ac:spMkLst>
            <pc:docMk/>
            <pc:sldMk cId="1066393250" sldId="260"/>
            <ac:spMk id="3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17:48.950" v="38" actId="26606"/>
          <ac:spMkLst>
            <pc:docMk/>
            <pc:sldMk cId="1066393250" sldId="260"/>
            <ac:spMk id="4" creationId="{2BB43F1B-CA02-4E31-B8FD-DCF0F3382745}"/>
          </ac:spMkLst>
        </pc:spChg>
        <pc:spChg chg="add mod">
          <ac:chgData name="Daniel Gaudreault" userId="f2ddef7879c6a084" providerId="LiveId" clId="{DCEC4C1C-86DF-492E-9AEE-39D54F5EBEBB}" dt="2022-04-11T19:17:48.950" v="38" actId="26606"/>
          <ac:spMkLst>
            <pc:docMk/>
            <pc:sldMk cId="1066393250" sldId="260"/>
            <ac:spMk id="6" creationId="{872C8863-F09C-832E-72A6-C4FC0F5FA068}"/>
          </ac:spMkLst>
        </pc:spChg>
        <pc:spChg chg="del">
          <ac:chgData name="Daniel Gaudreault" userId="f2ddef7879c6a084" providerId="LiveId" clId="{DCEC4C1C-86DF-492E-9AEE-39D54F5EBEBB}" dt="2022-04-11T19:17:44.845" v="37" actId="478"/>
          <ac:spMkLst>
            <pc:docMk/>
            <pc:sldMk cId="1066393250" sldId="260"/>
            <ac:spMk id="8" creationId="{5E650B2F-6F6F-4268-BF16-831F30FDBC0C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1066393250" sldId="260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1066393250" sldId="260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1066393250" sldId="260"/>
            <ac:spMk id="13" creationId="{7E2C7115-5336-410C-AD71-0F0952A2E5A7}"/>
          </ac:spMkLst>
        </pc:spChg>
      </pc:sldChg>
      <pc:sldChg chg="addSp delSp modSp mod setBg modClrScheme delDesignElem chgLayout">
        <pc:chgData name="Daniel Gaudreault" userId="f2ddef7879c6a084" providerId="LiveId" clId="{DCEC4C1C-86DF-492E-9AEE-39D54F5EBEBB}" dt="2022-04-11T19:18:00.909" v="40" actId="26606"/>
        <pc:sldMkLst>
          <pc:docMk/>
          <pc:sldMk cId="343353273" sldId="263"/>
        </pc:sldMkLst>
        <pc:spChg chg="mod">
          <ac:chgData name="Daniel Gaudreault" userId="f2ddef7879c6a084" providerId="LiveId" clId="{DCEC4C1C-86DF-492E-9AEE-39D54F5EBEBB}" dt="2022-04-11T19:18:00.909" v="40" actId="26606"/>
          <ac:spMkLst>
            <pc:docMk/>
            <pc:sldMk cId="343353273" sldId="263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18:00.909" v="40" actId="26606"/>
          <ac:spMkLst>
            <pc:docMk/>
            <pc:sldMk cId="343353273" sldId="263"/>
            <ac:spMk id="3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18:00.909" v="40" actId="26606"/>
          <ac:spMkLst>
            <pc:docMk/>
            <pc:sldMk cId="343353273" sldId="263"/>
            <ac:spMk id="4" creationId="{2BB43F1B-CA02-4E31-B8FD-DCF0F3382745}"/>
          </ac:spMkLst>
        </pc:spChg>
        <pc:spChg chg="add mod">
          <ac:chgData name="Daniel Gaudreault" userId="f2ddef7879c6a084" providerId="LiveId" clId="{DCEC4C1C-86DF-492E-9AEE-39D54F5EBEBB}" dt="2022-04-11T19:18:00.909" v="40" actId="26606"/>
          <ac:spMkLst>
            <pc:docMk/>
            <pc:sldMk cId="343353273" sldId="263"/>
            <ac:spMk id="6" creationId="{45A03D36-4C85-4A11-FD10-E68FB66B3C8A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343353273" sldId="263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343353273" sldId="263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343353273" sldId="263"/>
            <ac:spMk id="13" creationId="{7E2C7115-5336-410C-AD71-0F0952A2E5A7}"/>
          </ac:spMkLst>
        </pc:spChg>
      </pc:sldChg>
      <pc:sldChg chg="addSp delSp modSp mod setBg modClrScheme delDesignElem chgLayout">
        <pc:chgData name="Daniel Gaudreault" userId="f2ddef7879c6a084" providerId="LiveId" clId="{DCEC4C1C-86DF-492E-9AEE-39D54F5EBEBB}" dt="2022-04-11T19:29:10.991" v="205" actId="26606"/>
        <pc:sldMkLst>
          <pc:docMk/>
          <pc:sldMk cId="1394019585" sldId="275"/>
        </pc:sldMkLst>
        <pc:spChg chg="mod">
          <ac:chgData name="Daniel Gaudreault" userId="f2ddef7879c6a084" providerId="LiveId" clId="{DCEC4C1C-86DF-492E-9AEE-39D54F5EBEBB}" dt="2022-04-11T19:29:10.991" v="205" actId="26606"/>
          <ac:spMkLst>
            <pc:docMk/>
            <pc:sldMk cId="1394019585" sldId="275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9:10.991" v="205" actId="26606"/>
          <ac:spMkLst>
            <pc:docMk/>
            <pc:sldMk cId="1394019585" sldId="275"/>
            <ac:spMk id="3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9:10.991" v="205" actId="26606"/>
          <ac:spMkLst>
            <pc:docMk/>
            <pc:sldMk cId="1394019585" sldId="275"/>
            <ac:spMk id="4" creationId="{937844E8-2778-438E-9974-F743B7E9402A}"/>
          </ac:spMkLst>
        </pc:spChg>
        <pc:spChg chg="add mod">
          <ac:chgData name="Daniel Gaudreault" userId="f2ddef7879c6a084" providerId="LiveId" clId="{DCEC4C1C-86DF-492E-9AEE-39D54F5EBEBB}" dt="2022-04-11T19:29:10.991" v="205" actId="26606"/>
          <ac:spMkLst>
            <pc:docMk/>
            <pc:sldMk cId="1394019585" sldId="275"/>
            <ac:spMk id="6" creationId="{3674DD46-C9F5-3761-BBBE-A158C510213C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1394019585" sldId="275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1394019585" sldId="275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1394019585" sldId="275"/>
            <ac:spMk id="13" creationId="{7E2C7115-5336-410C-AD71-0F0952A2E5A7}"/>
          </ac:spMkLst>
        </pc:spChg>
      </pc:sldChg>
      <pc:sldChg chg="addSp delSp modSp mod setBg modClrScheme delDesignElem chgLayout">
        <pc:chgData name="Daniel Gaudreault" userId="f2ddef7879c6a084" providerId="LiveId" clId="{DCEC4C1C-86DF-492E-9AEE-39D54F5EBEBB}" dt="2022-04-11T19:20:00.543" v="62" actId="255"/>
        <pc:sldMkLst>
          <pc:docMk/>
          <pc:sldMk cId="1319458047" sldId="278"/>
        </pc:sldMkLst>
        <pc:spChg chg="mod">
          <ac:chgData name="Daniel Gaudreault" userId="f2ddef7879c6a084" providerId="LiveId" clId="{DCEC4C1C-86DF-492E-9AEE-39D54F5EBEBB}" dt="2022-04-11T19:18:03.915" v="41" actId="26606"/>
          <ac:spMkLst>
            <pc:docMk/>
            <pc:sldMk cId="1319458047" sldId="278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0:00.543" v="62" actId="255"/>
          <ac:spMkLst>
            <pc:docMk/>
            <pc:sldMk cId="1319458047" sldId="278"/>
            <ac:spMk id="3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18:03.915" v="41" actId="26606"/>
          <ac:spMkLst>
            <pc:docMk/>
            <pc:sldMk cId="1319458047" sldId="278"/>
            <ac:spMk id="4" creationId="{2BB43F1B-CA02-4E31-B8FD-DCF0F3382745}"/>
          </ac:spMkLst>
        </pc:spChg>
        <pc:spChg chg="add mod">
          <ac:chgData name="Daniel Gaudreault" userId="f2ddef7879c6a084" providerId="LiveId" clId="{DCEC4C1C-86DF-492E-9AEE-39D54F5EBEBB}" dt="2022-04-11T19:18:03.915" v="41" actId="26606"/>
          <ac:spMkLst>
            <pc:docMk/>
            <pc:sldMk cId="1319458047" sldId="278"/>
            <ac:spMk id="6" creationId="{90018618-032D-5D71-30CD-6A5896033A2A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1319458047" sldId="278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1319458047" sldId="278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1319458047" sldId="278"/>
            <ac:spMk id="13" creationId="{7E2C7115-5336-410C-AD71-0F0952A2E5A7}"/>
          </ac:spMkLst>
        </pc:spChg>
      </pc:sldChg>
      <pc:sldChg chg="addSp delSp modSp mod setBg modClrScheme delDesignElem chgLayout">
        <pc:chgData name="Daniel Gaudreault" userId="f2ddef7879c6a084" providerId="LiveId" clId="{DCEC4C1C-86DF-492E-9AEE-39D54F5EBEBB}" dt="2022-04-11T19:20:04.773" v="63" actId="255"/>
        <pc:sldMkLst>
          <pc:docMk/>
          <pc:sldMk cId="899424196" sldId="279"/>
        </pc:sldMkLst>
        <pc:spChg chg="del mod ord">
          <ac:chgData name="Daniel Gaudreault" userId="f2ddef7879c6a084" providerId="LiveId" clId="{DCEC4C1C-86DF-492E-9AEE-39D54F5EBEBB}" dt="2022-04-11T19:19:43.313" v="59" actId="478"/>
          <ac:spMkLst>
            <pc:docMk/>
            <pc:sldMk cId="899424196" sldId="279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0:04.773" v="63" actId="255"/>
          <ac:spMkLst>
            <pc:docMk/>
            <pc:sldMk cId="899424196" sldId="279"/>
            <ac:spMk id="3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18:06.522" v="42" actId="26606"/>
          <ac:spMkLst>
            <pc:docMk/>
            <pc:sldMk cId="899424196" sldId="279"/>
            <ac:spMk id="4" creationId="{2BB43F1B-CA02-4E31-B8FD-DCF0F3382745}"/>
          </ac:spMkLst>
        </pc:spChg>
        <pc:spChg chg="add del mod">
          <ac:chgData name="Daniel Gaudreault" userId="f2ddef7879c6a084" providerId="LiveId" clId="{DCEC4C1C-86DF-492E-9AEE-39D54F5EBEBB}" dt="2022-04-11T19:19:45.733" v="60" actId="478"/>
          <ac:spMkLst>
            <pc:docMk/>
            <pc:sldMk cId="899424196" sldId="279"/>
            <ac:spMk id="6" creationId="{3EA31443-C32D-48CD-837D-28B0E29C5146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899424196" sldId="279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899424196" sldId="279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899424196" sldId="279"/>
            <ac:spMk id="13" creationId="{7E2C7115-5336-410C-AD71-0F0952A2E5A7}"/>
          </ac:spMkLst>
        </pc:spChg>
      </pc:sldChg>
      <pc:sldChg chg="addSp delSp modSp mod setBg modClrScheme delDesignElem chgLayout">
        <pc:chgData name="Daniel Gaudreault" userId="f2ddef7879c6a084" providerId="LiveId" clId="{DCEC4C1C-86DF-492E-9AEE-39D54F5EBEBB}" dt="2022-04-11T19:20:15.508" v="67" actId="14100"/>
        <pc:sldMkLst>
          <pc:docMk/>
          <pc:sldMk cId="4021455288" sldId="282"/>
        </pc:sldMkLst>
        <pc:spChg chg="del mod ord">
          <ac:chgData name="Daniel Gaudreault" userId="f2ddef7879c6a084" providerId="LiveId" clId="{DCEC4C1C-86DF-492E-9AEE-39D54F5EBEBB}" dt="2022-04-11T19:20:11.122" v="65" actId="478"/>
          <ac:spMkLst>
            <pc:docMk/>
            <pc:sldMk cId="4021455288" sldId="282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0:15.508" v="67" actId="14100"/>
          <ac:spMkLst>
            <pc:docMk/>
            <pc:sldMk cId="4021455288" sldId="282"/>
            <ac:spMk id="3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18:08.833" v="43" actId="26606"/>
          <ac:spMkLst>
            <pc:docMk/>
            <pc:sldMk cId="4021455288" sldId="282"/>
            <ac:spMk id="4" creationId="{2BB43F1B-CA02-4E31-B8FD-DCF0F3382745}"/>
          </ac:spMkLst>
        </pc:spChg>
        <pc:spChg chg="add del mod">
          <ac:chgData name="Daniel Gaudreault" userId="f2ddef7879c6a084" providerId="LiveId" clId="{DCEC4C1C-86DF-492E-9AEE-39D54F5EBEBB}" dt="2022-04-11T19:20:13.009" v="66" actId="478"/>
          <ac:spMkLst>
            <pc:docMk/>
            <pc:sldMk cId="4021455288" sldId="282"/>
            <ac:spMk id="6" creationId="{6BA9FD3C-3A42-45DB-A3F4-12819BB46C3A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4021455288" sldId="282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4021455288" sldId="282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4021455288" sldId="282"/>
            <ac:spMk id="13" creationId="{7E2C7115-5336-410C-AD71-0F0952A2E5A7}"/>
          </ac:spMkLst>
        </pc:spChg>
      </pc:sldChg>
      <pc:sldChg chg="addSp delSp modSp mod setBg modClrScheme delDesignElem chgLayout">
        <pc:chgData name="Daniel Gaudreault" userId="f2ddef7879c6a084" providerId="LiveId" clId="{DCEC4C1C-86DF-492E-9AEE-39D54F5EBEBB}" dt="2022-04-11T19:20:27.908" v="70" actId="14100"/>
        <pc:sldMkLst>
          <pc:docMk/>
          <pc:sldMk cId="3698088142" sldId="283"/>
        </pc:sldMkLst>
        <pc:spChg chg="del mod ord">
          <ac:chgData name="Daniel Gaudreault" userId="f2ddef7879c6a084" providerId="LiveId" clId="{DCEC4C1C-86DF-492E-9AEE-39D54F5EBEBB}" dt="2022-04-11T19:19:21.988" v="58" actId="478"/>
          <ac:spMkLst>
            <pc:docMk/>
            <pc:sldMk cId="3698088142" sldId="283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0:27.908" v="70" actId="14100"/>
          <ac:spMkLst>
            <pc:docMk/>
            <pc:sldMk cId="3698088142" sldId="283"/>
            <ac:spMk id="3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19:17.977" v="57" actId="26606"/>
          <ac:spMkLst>
            <pc:docMk/>
            <pc:sldMk cId="3698088142" sldId="283"/>
            <ac:spMk id="4" creationId="{2BB43F1B-CA02-4E31-B8FD-DCF0F3382745}"/>
          </ac:spMkLst>
        </pc:spChg>
        <pc:spChg chg="add del mod">
          <ac:chgData name="Daniel Gaudreault" userId="f2ddef7879c6a084" providerId="LiveId" clId="{DCEC4C1C-86DF-492E-9AEE-39D54F5EBEBB}" dt="2022-04-11T19:20:22.235" v="68" actId="478"/>
          <ac:spMkLst>
            <pc:docMk/>
            <pc:sldMk cId="3698088142" sldId="283"/>
            <ac:spMk id="6" creationId="{EFB0A7AE-763E-46C5-8F4E-B4F01AF9912B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3698088142" sldId="283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3698088142" sldId="283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3698088142" sldId="283"/>
            <ac:spMk id="13" creationId="{7E2C7115-5336-410C-AD71-0F0952A2E5A7}"/>
          </ac:spMkLst>
        </pc:spChg>
      </pc:sldChg>
      <pc:sldChg chg="addSp delSp modSp mod modClrScheme delDesignElem chgLayout">
        <pc:chgData name="Daniel Gaudreault" userId="f2ddef7879c6a084" providerId="LiveId" clId="{DCEC4C1C-86DF-492E-9AEE-39D54F5EBEBB}" dt="2022-04-11T19:21:04.506" v="79" actId="14100"/>
        <pc:sldMkLst>
          <pc:docMk/>
          <pc:sldMk cId="3290944959" sldId="284"/>
        </pc:sldMkLst>
        <pc:spChg chg="mod ord">
          <ac:chgData name="Daniel Gaudreault" userId="f2ddef7879c6a084" providerId="LiveId" clId="{DCEC4C1C-86DF-492E-9AEE-39D54F5EBEBB}" dt="2022-04-11T19:20:54.293" v="75" actId="700"/>
          <ac:spMkLst>
            <pc:docMk/>
            <pc:sldMk cId="3290944959" sldId="284"/>
            <ac:spMk id="2" creationId="{00000000-0000-0000-0000-000000000000}"/>
          </ac:spMkLst>
        </pc:spChg>
        <pc:spChg chg="mod ord">
          <ac:chgData name="Daniel Gaudreault" userId="f2ddef7879c6a084" providerId="LiveId" clId="{DCEC4C1C-86DF-492E-9AEE-39D54F5EBEBB}" dt="2022-04-11T19:21:04.506" v="79" actId="14100"/>
          <ac:spMkLst>
            <pc:docMk/>
            <pc:sldMk cId="3290944959" sldId="284"/>
            <ac:spMk id="3" creationId="{00000000-0000-0000-0000-000000000000}"/>
          </ac:spMkLst>
        </pc:spChg>
        <pc:spChg chg="mod ord">
          <ac:chgData name="Daniel Gaudreault" userId="f2ddef7879c6a084" providerId="LiveId" clId="{DCEC4C1C-86DF-492E-9AEE-39D54F5EBEBB}" dt="2022-04-11T19:20:54.293" v="75" actId="700"/>
          <ac:spMkLst>
            <pc:docMk/>
            <pc:sldMk cId="3290944959" sldId="284"/>
            <ac:spMk id="4" creationId="{2BB43F1B-CA02-4E31-B8FD-DCF0F3382745}"/>
          </ac:spMkLst>
        </pc:spChg>
        <pc:spChg chg="del mod">
          <ac:chgData name="Daniel Gaudreault" userId="f2ddef7879c6a084" providerId="LiveId" clId="{DCEC4C1C-86DF-492E-9AEE-39D54F5EBEBB}" dt="2022-04-11T19:20:43.537" v="72" actId="478"/>
          <ac:spMkLst>
            <pc:docMk/>
            <pc:sldMk cId="3290944959" sldId="284"/>
            <ac:spMk id="5" creationId="{1A929AB1-DE10-41FE-866E-97A1748CC84C}"/>
          </ac:spMkLst>
        </pc:spChg>
        <pc:spChg chg="add del mod ord">
          <ac:chgData name="Daniel Gaudreault" userId="f2ddef7879c6a084" providerId="LiveId" clId="{DCEC4C1C-86DF-492E-9AEE-39D54F5EBEBB}" dt="2022-04-11T19:20:59.434" v="76" actId="478"/>
          <ac:spMkLst>
            <pc:docMk/>
            <pc:sldMk cId="3290944959" sldId="284"/>
            <ac:spMk id="6" creationId="{A2F19B1F-2A41-4903-AEC7-A8A58EFC9832}"/>
          </ac:spMkLst>
        </pc:spChg>
        <pc:spChg chg="add del mod ord">
          <ac:chgData name="Daniel Gaudreault" userId="f2ddef7879c6a084" providerId="LiveId" clId="{DCEC4C1C-86DF-492E-9AEE-39D54F5EBEBB}" dt="2022-04-11T19:21:00.544" v="77" actId="478"/>
          <ac:spMkLst>
            <pc:docMk/>
            <pc:sldMk cId="3290944959" sldId="284"/>
            <ac:spMk id="7" creationId="{FAA454FF-5F4F-42A1-9061-9D403338E211}"/>
          </ac:spMkLst>
        </pc:spChg>
        <pc:spChg chg="add del mod ord">
          <ac:chgData name="Daniel Gaudreault" userId="f2ddef7879c6a084" providerId="LiveId" clId="{DCEC4C1C-86DF-492E-9AEE-39D54F5EBEBB}" dt="2022-04-11T19:20:59.434" v="76" actId="478"/>
          <ac:spMkLst>
            <pc:docMk/>
            <pc:sldMk cId="3290944959" sldId="284"/>
            <ac:spMk id="8" creationId="{02B93D2F-6576-4C02-919D-AA2E20A0022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3290944959" sldId="284"/>
            <ac:spMk id="9" creationId="{E80B86A7-A1EC-475B-9166-88902B033A38}"/>
          </ac:spMkLst>
        </pc:spChg>
        <pc:spChg chg="add del mod ord">
          <ac:chgData name="Daniel Gaudreault" userId="f2ddef7879c6a084" providerId="LiveId" clId="{DCEC4C1C-86DF-492E-9AEE-39D54F5EBEBB}" dt="2022-04-11T19:20:54.293" v="75" actId="700"/>
          <ac:spMkLst>
            <pc:docMk/>
            <pc:sldMk cId="3290944959" sldId="284"/>
            <ac:spMk id="10" creationId="{78577D16-9885-442A-A373-ACA7B16BEAD3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3290944959" sldId="284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3290944959" sldId="284"/>
            <ac:spMk id="13" creationId="{7E2C7115-5336-410C-AD71-0F0952A2E5A7}"/>
          </ac:spMkLst>
        </pc:spChg>
      </pc:sldChg>
      <pc:sldChg chg="addSp modSp mod modClrScheme chgLayout">
        <pc:chgData name="Daniel Gaudreault" userId="f2ddef7879c6a084" providerId="LiveId" clId="{DCEC4C1C-86DF-492E-9AEE-39D54F5EBEBB}" dt="2022-04-11T19:19:14.346" v="56" actId="700"/>
        <pc:sldMkLst>
          <pc:docMk/>
          <pc:sldMk cId="3265593315" sldId="287"/>
        </pc:sldMkLst>
        <pc:spChg chg="add mod ord">
          <ac:chgData name="Daniel Gaudreault" userId="f2ddef7879c6a084" providerId="LiveId" clId="{DCEC4C1C-86DF-492E-9AEE-39D54F5EBEBB}" dt="2022-04-11T19:19:14.346" v="56" actId="700"/>
          <ac:spMkLst>
            <pc:docMk/>
            <pc:sldMk cId="3265593315" sldId="287"/>
            <ac:spMk id="2" creationId="{74B8BA65-F2AE-4F5D-8C8B-E7DC4E451B53}"/>
          </ac:spMkLst>
        </pc:spChg>
        <pc:spChg chg="mod ord">
          <ac:chgData name="Daniel Gaudreault" userId="f2ddef7879c6a084" providerId="LiveId" clId="{DCEC4C1C-86DF-492E-9AEE-39D54F5EBEBB}" dt="2022-04-11T19:19:14.346" v="56" actId="700"/>
          <ac:spMkLst>
            <pc:docMk/>
            <pc:sldMk cId="3265593315" sldId="287"/>
            <ac:spMk id="6" creationId="{00000000-0000-0000-0000-000000000000}"/>
          </ac:spMkLst>
        </pc:spChg>
      </pc:sldChg>
      <pc:sldChg chg="addSp modSp mod modClrScheme chgLayout">
        <pc:chgData name="Daniel Gaudreault" userId="f2ddef7879c6a084" providerId="LiveId" clId="{DCEC4C1C-86DF-492E-9AEE-39D54F5EBEBB}" dt="2022-04-11T19:22:56.201" v="118" actId="26606"/>
        <pc:sldMkLst>
          <pc:docMk/>
          <pc:sldMk cId="1626124911" sldId="288"/>
        </pc:sldMkLst>
        <pc:spChg chg="mod">
          <ac:chgData name="Daniel Gaudreault" userId="f2ddef7879c6a084" providerId="LiveId" clId="{DCEC4C1C-86DF-492E-9AEE-39D54F5EBEBB}" dt="2022-04-11T19:22:56.201" v="118" actId="26606"/>
          <ac:spMkLst>
            <pc:docMk/>
            <pc:sldMk cId="1626124911" sldId="288"/>
            <ac:spMk id="6" creationId="{00000000-0000-0000-0000-000000000000}"/>
          </ac:spMkLst>
        </pc:spChg>
        <pc:spChg chg="add mod">
          <ac:chgData name="Daniel Gaudreault" userId="f2ddef7879c6a084" providerId="LiveId" clId="{DCEC4C1C-86DF-492E-9AEE-39D54F5EBEBB}" dt="2022-04-11T19:22:56.201" v="118" actId="26606"/>
          <ac:spMkLst>
            <pc:docMk/>
            <pc:sldMk cId="1626124911" sldId="288"/>
            <ac:spMk id="11" creationId="{18727B01-F9BD-30DB-1C0C-08CE3C3E9A02}"/>
          </ac:spMkLst>
        </pc:spChg>
        <pc:spChg chg="add mod">
          <ac:chgData name="Daniel Gaudreault" userId="f2ddef7879c6a084" providerId="LiveId" clId="{DCEC4C1C-86DF-492E-9AEE-39D54F5EBEBB}" dt="2022-04-11T19:22:56.201" v="118" actId="26606"/>
          <ac:spMkLst>
            <pc:docMk/>
            <pc:sldMk cId="1626124911" sldId="288"/>
            <ac:spMk id="13" creationId="{17698D97-AE3E-92C3-188C-74CD5F4C5AC4}"/>
          </ac:spMkLst>
        </pc:spChg>
      </pc:sldChg>
      <pc:sldChg chg="addSp modSp mod modClrScheme chgLayout">
        <pc:chgData name="Daniel Gaudreault" userId="f2ddef7879c6a084" providerId="LiveId" clId="{DCEC4C1C-86DF-492E-9AEE-39D54F5EBEBB}" dt="2022-04-11T19:27:00.248" v="175" actId="26606"/>
        <pc:sldMkLst>
          <pc:docMk/>
          <pc:sldMk cId="2334937480" sldId="289"/>
        </pc:sldMkLst>
        <pc:spChg chg="mod">
          <ac:chgData name="Daniel Gaudreault" userId="f2ddef7879c6a084" providerId="LiveId" clId="{DCEC4C1C-86DF-492E-9AEE-39D54F5EBEBB}" dt="2022-04-11T19:27:00.248" v="175" actId="26606"/>
          <ac:spMkLst>
            <pc:docMk/>
            <pc:sldMk cId="2334937480" sldId="289"/>
            <ac:spMk id="6" creationId="{00000000-0000-0000-0000-000000000000}"/>
          </ac:spMkLst>
        </pc:spChg>
        <pc:spChg chg="add mod">
          <ac:chgData name="Daniel Gaudreault" userId="f2ddef7879c6a084" providerId="LiveId" clId="{DCEC4C1C-86DF-492E-9AEE-39D54F5EBEBB}" dt="2022-04-11T19:27:00.248" v="175" actId="26606"/>
          <ac:spMkLst>
            <pc:docMk/>
            <pc:sldMk cId="2334937480" sldId="289"/>
            <ac:spMk id="11" creationId="{1478BA64-030C-7BE5-784A-B1A75A8180F8}"/>
          </ac:spMkLst>
        </pc:spChg>
        <pc:spChg chg="add mod">
          <ac:chgData name="Daniel Gaudreault" userId="f2ddef7879c6a084" providerId="LiveId" clId="{DCEC4C1C-86DF-492E-9AEE-39D54F5EBEBB}" dt="2022-04-11T19:27:00.248" v="175" actId="26606"/>
          <ac:spMkLst>
            <pc:docMk/>
            <pc:sldMk cId="2334937480" sldId="289"/>
            <ac:spMk id="13" creationId="{AD2D8EF6-0F86-B350-E627-3FBE86A2EB72}"/>
          </ac:spMkLst>
        </pc:spChg>
      </pc:sldChg>
      <pc:sldChg chg="delSp modSp mod setBg modClrScheme delDesignElem chgLayout">
        <pc:chgData name="Daniel Gaudreault" userId="f2ddef7879c6a084" providerId="LiveId" clId="{DCEC4C1C-86DF-492E-9AEE-39D54F5EBEBB}" dt="2022-04-11T19:21:24.577" v="80" actId="26606"/>
        <pc:sldMkLst>
          <pc:docMk/>
          <pc:sldMk cId="85826229" sldId="290"/>
        </pc:sldMkLst>
        <pc:spChg chg="mod ord">
          <ac:chgData name="Daniel Gaudreault" userId="f2ddef7879c6a084" providerId="LiveId" clId="{DCEC4C1C-86DF-492E-9AEE-39D54F5EBEBB}" dt="2022-04-11T19:21:24.577" v="80" actId="26606"/>
          <ac:spMkLst>
            <pc:docMk/>
            <pc:sldMk cId="85826229" sldId="290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1:24.577" v="80" actId="26606"/>
          <ac:spMkLst>
            <pc:docMk/>
            <pc:sldMk cId="85826229" sldId="290"/>
            <ac:spMk id="3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1:24.577" v="80" actId="26606"/>
          <ac:spMkLst>
            <pc:docMk/>
            <pc:sldMk cId="85826229" sldId="290"/>
            <ac:spMk id="4" creationId="{2BB43F1B-CA02-4E31-B8FD-DCF0F3382745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85826229" sldId="290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85826229" sldId="290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85826229" sldId="290"/>
            <ac:spMk id="13" creationId="{7E2C7115-5336-410C-AD71-0F0952A2E5A7}"/>
          </ac:spMkLst>
        </pc:spChg>
      </pc:sldChg>
      <pc:sldChg chg="addSp delSp modSp mod modClrScheme delDesignElem chgLayout">
        <pc:chgData name="Daniel Gaudreault" userId="f2ddef7879c6a084" providerId="LiveId" clId="{DCEC4C1C-86DF-492E-9AEE-39D54F5EBEBB}" dt="2022-04-11T19:22:46.880" v="117" actId="6549"/>
        <pc:sldMkLst>
          <pc:docMk/>
          <pc:sldMk cId="3756403849" sldId="291"/>
        </pc:sldMkLst>
        <pc:spChg chg="mod ord">
          <ac:chgData name="Daniel Gaudreault" userId="f2ddef7879c6a084" providerId="LiveId" clId="{DCEC4C1C-86DF-492E-9AEE-39D54F5EBEBB}" dt="2022-04-11T19:22:28.923" v="112" actId="700"/>
          <ac:spMkLst>
            <pc:docMk/>
            <pc:sldMk cId="3756403849" sldId="291"/>
            <ac:spMk id="2" creationId="{00000000-0000-0000-0000-000000000000}"/>
          </ac:spMkLst>
        </pc:spChg>
        <pc:spChg chg="del mod ord">
          <ac:chgData name="Daniel Gaudreault" userId="f2ddef7879c6a084" providerId="LiveId" clId="{DCEC4C1C-86DF-492E-9AEE-39D54F5EBEBB}" dt="2022-04-11T19:22:40.295" v="115" actId="478"/>
          <ac:spMkLst>
            <pc:docMk/>
            <pc:sldMk cId="3756403849" sldId="291"/>
            <ac:spMk id="3" creationId="{00000000-0000-0000-0000-000000000000}"/>
          </ac:spMkLst>
        </pc:spChg>
        <pc:spChg chg="mod ord">
          <ac:chgData name="Daniel Gaudreault" userId="f2ddef7879c6a084" providerId="LiveId" clId="{DCEC4C1C-86DF-492E-9AEE-39D54F5EBEBB}" dt="2022-04-11T19:22:28.923" v="112" actId="700"/>
          <ac:spMkLst>
            <pc:docMk/>
            <pc:sldMk cId="3756403849" sldId="291"/>
            <ac:spMk id="4" creationId="{2BB43F1B-CA02-4E31-B8FD-DCF0F3382745}"/>
          </ac:spMkLst>
        </pc:spChg>
        <pc:spChg chg="add mod ord">
          <ac:chgData name="Daniel Gaudreault" userId="f2ddef7879c6a084" providerId="LiveId" clId="{DCEC4C1C-86DF-492E-9AEE-39D54F5EBEBB}" dt="2022-04-11T19:22:46.880" v="117" actId="6549"/>
          <ac:spMkLst>
            <pc:docMk/>
            <pc:sldMk cId="3756403849" sldId="291"/>
            <ac:spMk id="5" creationId="{883B0EEF-5317-4F95-8CD0-95359A160CAC}"/>
          </ac:spMkLst>
        </pc:spChg>
        <pc:spChg chg="add del mod">
          <ac:chgData name="Daniel Gaudreault" userId="f2ddef7879c6a084" providerId="LiveId" clId="{DCEC4C1C-86DF-492E-9AEE-39D54F5EBEBB}" dt="2022-04-11T19:22:42.795" v="116" actId="478"/>
          <ac:spMkLst>
            <pc:docMk/>
            <pc:sldMk cId="3756403849" sldId="291"/>
            <ac:spMk id="7" creationId="{D68B4C89-66F7-442D-BCCE-4DFD846231EF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3756403849" sldId="291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3756403849" sldId="291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3756403849" sldId="291"/>
            <ac:spMk id="13" creationId="{7E2C7115-5336-410C-AD71-0F0952A2E5A7}"/>
          </ac:spMkLst>
        </pc:spChg>
      </pc:sldChg>
      <pc:sldChg chg="addSp delSp modSp mod modClrScheme delDesignElem chgLayout">
        <pc:chgData name="Daniel Gaudreault" userId="f2ddef7879c6a084" providerId="LiveId" clId="{DCEC4C1C-86DF-492E-9AEE-39D54F5EBEBB}" dt="2022-04-11T19:22:13.614" v="99" actId="6549"/>
        <pc:sldMkLst>
          <pc:docMk/>
          <pc:sldMk cId="153446192" sldId="292"/>
        </pc:sldMkLst>
        <pc:spChg chg="mod ord">
          <ac:chgData name="Daniel Gaudreault" userId="f2ddef7879c6a084" providerId="LiveId" clId="{DCEC4C1C-86DF-492E-9AEE-39D54F5EBEBB}" dt="2022-04-11T19:21:51.866" v="83" actId="700"/>
          <ac:spMkLst>
            <pc:docMk/>
            <pc:sldMk cId="153446192" sldId="292"/>
            <ac:spMk id="2" creationId="{00000000-0000-0000-0000-000000000000}"/>
          </ac:spMkLst>
        </pc:spChg>
        <pc:spChg chg="del mod ord">
          <ac:chgData name="Daniel Gaudreault" userId="f2ddef7879c6a084" providerId="LiveId" clId="{DCEC4C1C-86DF-492E-9AEE-39D54F5EBEBB}" dt="2022-04-11T19:21:51.866" v="83" actId="700"/>
          <ac:spMkLst>
            <pc:docMk/>
            <pc:sldMk cId="153446192" sldId="292"/>
            <ac:spMk id="3" creationId="{00000000-0000-0000-0000-000000000000}"/>
          </ac:spMkLst>
        </pc:spChg>
        <pc:spChg chg="mod ord">
          <ac:chgData name="Daniel Gaudreault" userId="f2ddef7879c6a084" providerId="LiveId" clId="{DCEC4C1C-86DF-492E-9AEE-39D54F5EBEBB}" dt="2022-04-11T19:21:51.866" v="83" actId="700"/>
          <ac:spMkLst>
            <pc:docMk/>
            <pc:sldMk cId="153446192" sldId="292"/>
            <ac:spMk id="4" creationId="{2BB43F1B-CA02-4E31-B8FD-DCF0F3382745}"/>
          </ac:spMkLst>
        </pc:spChg>
        <pc:spChg chg="add mod ord">
          <ac:chgData name="Daniel Gaudreault" userId="f2ddef7879c6a084" providerId="LiveId" clId="{DCEC4C1C-86DF-492E-9AEE-39D54F5EBEBB}" dt="2022-04-11T19:21:51.866" v="83" actId="700"/>
          <ac:spMkLst>
            <pc:docMk/>
            <pc:sldMk cId="153446192" sldId="292"/>
            <ac:spMk id="5" creationId="{F70DCC18-1EB0-4B61-A25E-78AD53DAFC5D}"/>
          </ac:spMkLst>
        </pc:spChg>
        <pc:spChg chg="add mod ord">
          <ac:chgData name="Daniel Gaudreault" userId="f2ddef7879c6a084" providerId="LiveId" clId="{DCEC4C1C-86DF-492E-9AEE-39D54F5EBEBB}" dt="2022-04-11T19:22:13.614" v="99" actId="6549"/>
          <ac:spMkLst>
            <pc:docMk/>
            <pc:sldMk cId="153446192" sldId="292"/>
            <ac:spMk id="6" creationId="{514F2E5D-FDCD-41A2-B69D-2BF2499B7090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153446192" sldId="292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153446192" sldId="292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153446192" sldId="292"/>
            <ac:spMk id="13" creationId="{7E2C7115-5336-410C-AD71-0F0952A2E5A7}"/>
          </ac:spMkLst>
        </pc:spChg>
      </pc:sldChg>
      <pc:sldChg chg="delSp modSp mod setBg modClrScheme delDesignElem chgLayout">
        <pc:chgData name="Daniel Gaudreault" userId="f2ddef7879c6a084" providerId="LiveId" clId="{DCEC4C1C-86DF-492E-9AEE-39D54F5EBEBB}" dt="2022-04-11T19:23:00.688" v="119" actId="26606"/>
        <pc:sldMkLst>
          <pc:docMk/>
          <pc:sldMk cId="3020189625" sldId="293"/>
        </pc:sldMkLst>
        <pc:spChg chg="mod ord">
          <ac:chgData name="Daniel Gaudreault" userId="f2ddef7879c6a084" providerId="LiveId" clId="{DCEC4C1C-86DF-492E-9AEE-39D54F5EBEBB}" dt="2022-04-11T19:23:00.688" v="119" actId="26606"/>
          <ac:spMkLst>
            <pc:docMk/>
            <pc:sldMk cId="3020189625" sldId="293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3:00.688" v="119" actId="26606"/>
          <ac:spMkLst>
            <pc:docMk/>
            <pc:sldMk cId="3020189625" sldId="293"/>
            <ac:spMk id="3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3:00.688" v="119" actId="26606"/>
          <ac:spMkLst>
            <pc:docMk/>
            <pc:sldMk cId="3020189625" sldId="293"/>
            <ac:spMk id="4" creationId="{2BB43F1B-CA02-4E31-B8FD-DCF0F3382745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3020189625" sldId="293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3020189625" sldId="293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3020189625" sldId="293"/>
            <ac:spMk id="13" creationId="{7E2C7115-5336-410C-AD71-0F0952A2E5A7}"/>
          </ac:spMkLst>
        </pc:spChg>
      </pc:sldChg>
      <pc:sldChg chg="addSp delSp modSp mod setBg modClrScheme delDesignElem chgLayout">
        <pc:chgData name="Daniel Gaudreault" userId="f2ddef7879c6a084" providerId="LiveId" clId="{DCEC4C1C-86DF-492E-9AEE-39D54F5EBEBB}" dt="2022-04-11T19:26:56.224" v="174" actId="255"/>
        <pc:sldMkLst>
          <pc:docMk/>
          <pc:sldMk cId="4226046320" sldId="294"/>
        </pc:sldMkLst>
        <pc:spChg chg="mod">
          <ac:chgData name="Daniel Gaudreault" userId="f2ddef7879c6a084" providerId="LiveId" clId="{DCEC4C1C-86DF-492E-9AEE-39D54F5EBEBB}" dt="2022-04-11T19:26:48.978" v="173" actId="26606"/>
          <ac:spMkLst>
            <pc:docMk/>
            <pc:sldMk cId="4226046320" sldId="294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6:56.224" v="174" actId="255"/>
          <ac:spMkLst>
            <pc:docMk/>
            <pc:sldMk cId="4226046320" sldId="294"/>
            <ac:spMk id="3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6:48.978" v="173" actId="26606"/>
          <ac:spMkLst>
            <pc:docMk/>
            <pc:sldMk cId="4226046320" sldId="294"/>
            <ac:spMk id="4" creationId="{2BB43F1B-CA02-4E31-B8FD-DCF0F3382745}"/>
          </ac:spMkLst>
        </pc:spChg>
        <pc:spChg chg="add del mod">
          <ac:chgData name="Daniel Gaudreault" userId="f2ddef7879c6a084" providerId="LiveId" clId="{DCEC4C1C-86DF-492E-9AEE-39D54F5EBEBB}" dt="2022-04-11T19:26:48.978" v="173" actId="26606"/>
          <ac:spMkLst>
            <pc:docMk/>
            <pc:sldMk cId="4226046320" sldId="294"/>
            <ac:spMk id="6" creationId="{F72331BF-AA6A-C209-CAB1-4BAB1DAF9886}"/>
          </ac:spMkLst>
        </pc:spChg>
        <pc:spChg chg="add mod">
          <ac:chgData name="Daniel Gaudreault" userId="f2ddef7879c6a084" providerId="LiveId" clId="{DCEC4C1C-86DF-492E-9AEE-39D54F5EBEBB}" dt="2022-04-11T19:26:48.978" v="173" actId="26606"/>
          <ac:spMkLst>
            <pc:docMk/>
            <pc:sldMk cId="4226046320" sldId="294"/>
            <ac:spMk id="8" creationId="{FCAACFA4-05F2-D70D-C231-BB68822ED5E2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4226046320" sldId="294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4226046320" sldId="294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4226046320" sldId="294"/>
            <ac:spMk id="13" creationId="{7E2C7115-5336-410C-AD71-0F0952A2E5A7}"/>
          </ac:spMkLst>
        </pc:spChg>
      </pc:sldChg>
      <pc:sldChg chg="delSp modSp mod setBg delDesignElem chgLayout">
        <pc:chgData name="Daniel Gaudreault" userId="f2ddef7879c6a084" providerId="LiveId" clId="{DCEC4C1C-86DF-492E-9AEE-39D54F5EBEBB}" dt="2022-04-11T19:23:47.524" v="129" actId="14100"/>
        <pc:sldMkLst>
          <pc:docMk/>
          <pc:sldMk cId="279537234" sldId="295"/>
        </pc:sldMkLst>
        <pc:spChg chg="mod">
          <ac:chgData name="Daniel Gaudreault" userId="f2ddef7879c6a084" providerId="LiveId" clId="{DCEC4C1C-86DF-492E-9AEE-39D54F5EBEBB}" dt="2022-04-11T19:23:32.302" v="125" actId="1076"/>
          <ac:spMkLst>
            <pc:docMk/>
            <pc:sldMk cId="279537234" sldId="295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3:16.836" v="122" actId="26606"/>
          <ac:spMkLst>
            <pc:docMk/>
            <pc:sldMk cId="279537234" sldId="295"/>
            <ac:spMk id="3" creationId="{00000000-0000-0000-0000-000000000000}"/>
          </ac:spMkLst>
        </pc:spChg>
        <pc:spChg chg="mod ord">
          <ac:chgData name="Daniel Gaudreault" userId="f2ddef7879c6a084" providerId="LiveId" clId="{DCEC4C1C-86DF-492E-9AEE-39D54F5EBEBB}" dt="2022-04-11T19:23:16.836" v="122" actId="26606"/>
          <ac:spMkLst>
            <pc:docMk/>
            <pc:sldMk cId="279537234" sldId="295"/>
            <ac:spMk id="4" creationId="{2BB43F1B-CA02-4E31-B8FD-DCF0F3382745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279537234" sldId="295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279537234" sldId="295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279537234" sldId="295"/>
            <ac:spMk id="13" creationId="{7E2C7115-5336-410C-AD71-0F0952A2E5A7}"/>
          </ac:spMkLst>
        </pc:spChg>
        <pc:graphicFrameChg chg="mod modGraphic">
          <ac:chgData name="Daniel Gaudreault" userId="f2ddef7879c6a084" providerId="LiveId" clId="{DCEC4C1C-86DF-492E-9AEE-39D54F5EBEBB}" dt="2022-04-11T19:23:47.524" v="129" actId="14100"/>
          <ac:graphicFrameMkLst>
            <pc:docMk/>
            <pc:sldMk cId="279537234" sldId="295"/>
            <ac:graphicFrameMk id="5" creationId="{871130C7-FE26-4D58-AE18-757A120D5FB5}"/>
          </ac:graphicFrameMkLst>
        </pc:graphicFrameChg>
      </pc:sldChg>
      <pc:sldChg chg="addSp delSp modSp mod setBg modClrScheme delDesignElem chgLayout">
        <pc:chgData name="Daniel Gaudreault" userId="f2ddef7879c6a084" providerId="LiveId" clId="{DCEC4C1C-86DF-492E-9AEE-39D54F5EBEBB}" dt="2022-04-11T19:25:09.803" v="151" actId="478"/>
        <pc:sldMkLst>
          <pc:docMk/>
          <pc:sldMk cId="2380188793" sldId="297"/>
        </pc:sldMkLst>
        <pc:spChg chg="del mod ord">
          <ac:chgData name="Daniel Gaudreault" userId="f2ddef7879c6a084" providerId="LiveId" clId="{DCEC4C1C-86DF-492E-9AEE-39D54F5EBEBB}" dt="2022-04-11T19:25:07.682" v="150" actId="478"/>
          <ac:spMkLst>
            <pc:docMk/>
            <pc:sldMk cId="2380188793" sldId="297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5:05.391" v="149" actId="255"/>
          <ac:spMkLst>
            <pc:docMk/>
            <pc:sldMk cId="2380188793" sldId="297"/>
            <ac:spMk id="3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5:00.561" v="148" actId="26606"/>
          <ac:spMkLst>
            <pc:docMk/>
            <pc:sldMk cId="2380188793" sldId="297"/>
            <ac:spMk id="4" creationId="{2BB43F1B-CA02-4E31-B8FD-DCF0F3382745}"/>
          </ac:spMkLst>
        </pc:spChg>
        <pc:spChg chg="add del mod">
          <ac:chgData name="Daniel Gaudreault" userId="f2ddef7879c6a084" providerId="LiveId" clId="{DCEC4C1C-86DF-492E-9AEE-39D54F5EBEBB}" dt="2022-04-11T19:25:09.803" v="151" actId="478"/>
          <ac:spMkLst>
            <pc:docMk/>
            <pc:sldMk cId="2380188793" sldId="297"/>
            <ac:spMk id="6" creationId="{A1D60C3F-81C9-48E6-867B-C5A113977A4E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2380188793" sldId="297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2380188793" sldId="297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2380188793" sldId="297"/>
            <ac:spMk id="13" creationId="{7E2C7115-5336-410C-AD71-0F0952A2E5A7}"/>
          </ac:spMkLst>
        </pc:spChg>
      </pc:sldChg>
      <pc:sldChg chg="addSp delSp modSp mod modClrScheme delDesignElem chgLayout">
        <pc:chgData name="Daniel Gaudreault" userId="f2ddef7879c6a084" providerId="LiveId" clId="{DCEC4C1C-86DF-492E-9AEE-39D54F5EBEBB}" dt="2022-04-11T19:24:53.166" v="147" actId="14100"/>
        <pc:sldMkLst>
          <pc:docMk/>
          <pc:sldMk cId="4211500796" sldId="298"/>
        </pc:sldMkLst>
        <pc:spChg chg="mod ord">
          <ac:chgData name="Daniel Gaudreault" userId="f2ddef7879c6a084" providerId="LiveId" clId="{DCEC4C1C-86DF-492E-9AEE-39D54F5EBEBB}" dt="2022-04-11T19:24:53.166" v="147" actId="14100"/>
          <ac:spMkLst>
            <pc:docMk/>
            <pc:sldMk cId="4211500796" sldId="298"/>
            <ac:spMk id="2" creationId="{00000000-0000-0000-0000-000000000000}"/>
          </ac:spMkLst>
        </pc:spChg>
        <pc:spChg chg="add del mod ord">
          <ac:chgData name="Daniel Gaudreault" userId="f2ddef7879c6a084" providerId="LiveId" clId="{DCEC4C1C-86DF-492E-9AEE-39D54F5EBEBB}" dt="2022-04-11T19:24:36.814" v="143" actId="27636"/>
          <ac:spMkLst>
            <pc:docMk/>
            <pc:sldMk cId="4211500796" sldId="298"/>
            <ac:spMk id="3" creationId="{00000000-0000-0000-0000-000000000000}"/>
          </ac:spMkLst>
        </pc:spChg>
        <pc:spChg chg="mod ord">
          <ac:chgData name="Daniel Gaudreault" userId="f2ddef7879c6a084" providerId="LiveId" clId="{DCEC4C1C-86DF-492E-9AEE-39D54F5EBEBB}" dt="2022-04-11T19:24:36.799" v="142" actId="700"/>
          <ac:spMkLst>
            <pc:docMk/>
            <pc:sldMk cId="4211500796" sldId="298"/>
            <ac:spMk id="4" creationId="{2BB43F1B-CA02-4E31-B8FD-DCF0F3382745}"/>
          </ac:spMkLst>
        </pc:spChg>
        <pc:spChg chg="mod">
          <ac:chgData name="Daniel Gaudreault" userId="f2ddef7879c6a084" providerId="LiveId" clId="{DCEC4C1C-86DF-492E-9AEE-39D54F5EBEBB}" dt="2022-04-11T19:24:14.852" v="138" actId="14100"/>
          <ac:spMkLst>
            <pc:docMk/>
            <pc:sldMk cId="4211500796" sldId="298"/>
            <ac:spMk id="6" creationId="{B1484B25-9363-49C1-8679-3A0BD74B2D9C}"/>
          </ac:spMkLst>
        </pc:spChg>
        <pc:spChg chg="add del mod">
          <ac:chgData name="Daniel Gaudreault" userId="f2ddef7879c6a084" providerId="LiveId" clId="{DCEC4C1C-86DF-492E-9AEE-39D54F5EBEBB}" dt="2022-04-11T19:24:27.445" v="140" actId="21"/>
          <ac:spMkLst>
            <pc:docMk/>
            <pc:sldMk cId="4211500796" sldId="298"/>
            <ac:spMk id="8" creationId="{718941A5-AF1C-46AE-8986-77926CEFB08E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4211500796" sldId="298"/>
            <ac:spMk id="9" creationId="{E80B86A7-A1EC-475B-9166-88902B033A38}"/>
          </ac:spMkLst>
        </pc:spChg>
        <pc:spChg chg="add del mod ord">
          <ac:chgData name="Daniel Gaudreault" userId="f2ddef7879c6a084" providerId="LiveId" clId="{DCEC4C1C-86DF-492E-9AEE-39D54F5EBEBB}" dt="2022-04-11T19:24:42.612" v="145" actId="478"/>
          <ac:spMkLst>
            <pc:docMk/>
            <pc:sldMk cId="4211500796" sldId="298"/>
            <ac:spMk id="10" creationId="{3137C463-39B5-4E94-811C-01550911F6E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4211500796" sldId="298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4211500796" sldId="298"/>
            <ac:spMk id="13" creationId="{7E2C7115-5336-410C-AD71-0F0952A2E5A7}"/>
          </ac:spMkLst>
        </pc:spChg>
        <pc:graphicFrameChg chg="del modGraphic">
          <ac:chgData name="Daniel Gaudreault" userId="f2ddef7879c6a084" providerId="LiveId" clId="{DCEC4C1C-86DF-492E-9AEE-39D54F5EBEBB}" dt="2022-04-11T19:24:32.353" v="141" actId="21"/>
          <ac:graphicFrameMkLst>
            <pc:docMk/>
            <pc:sldMk cId="4211500796" sldId="298"/>
            <ac:graphicFrameMk id="5" creationId="{871130C7-FE26-4D58-AE18-757A120D5FB5}"/>
          </ac:graphicFrameMkLst>
        </pc:graphicFrameChg>
        <pc:graphicFrameChg chg="add mod">
          <ac:chgData name="Daniel Gaudreault" userId="f2ddef7879c6a084" providerId="LiveId" clId="{DCEC4C1C-86DF-492E-9AEE-39D54F5EBEBB}" dt="2022-04-11T19:24:50.984" v="146" actId="1076"/>
          <ac:graphicFrameMkLst>
            <pc:docMk/>
            <pc:sldMk cId="4211500796" sldId="298"/>
            <ac:graphicFrameMk id="14" creationId="{F6CC3BF3-224C-4121-BC77-D57180006AD9}"/>
          </ac:graphicFrameMkLst>
        </pc:graphicFrameChg>
      </pc:sldChg>
      <pc:sldChg chg="addSp delSp modSp mod setBg modClrScheme delDesignElem chgLayout">
        <pc:chgData name="Daniel Gaudreault" userId="f2ddef7879c6a084" providerId="LiveId" clId="{DCEC4C1C-86DF-492E-9AEE-39D54F5EBEBB}" dt="2022-04-11T19:25:20.367" v="153" actId="255"/>
        <pc:sldMkLst>
          <pc:docMk/>
          <pc:sldMk cId="2466190195" sldId="300"/>
        </pc:sldMkLst>
        <pc:spChg chg="mod">
          <ac:chgData name="Daniel Gaudreault" userId="f2ddef7879c6a084" providerId="LiveId" clId="{DCEC4C1C-86DF-492E-9AEE-39D54F5EBEBB}" dt="2022-04-11T19:25:15.001" v="152" actId="26606"/>
          <ac:spMkLst>
            <pc:docMk/>
            <pc:sldMk cId="2466190195" sldId="300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5:20.367" v="153" actId="255"/>
          <ac:spMkLst>
            <pc:docMk/>
            <pc:sldMk cId="2466190195" sldId="300"/>
            <ac:spMk id="3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5:15.001" v="152" actId="26606"/>
          <ac:spMkLst>
            <pc:docMk/>
            <pc:sldMk cId="2466190195" sldId="300"/>
            <ac:spMk id="4" creationId="{2BB43F1B-CA02-4E31-B8FD-DCF0F3382745}"/>
          </ac:spMkLst>
        </pc:spChg>
        <pc:spChg chg="add mod">
          <ac:chgData name="Daniel Gaudreault" userId="f2ddef7879c6a084" providerId="LiveId" clId="{DCEC4C1C-86DF-492E-9AEE-39D54F5EBEBB}" dt="2022-04-11T19:25:15.001" v="152" actId="26606"/>
          <ac:spMkLst>
            <pc:docMk/>
            <pc:sldMk cId="2466190195" sldId="300"/>
            <ac:spMk id="6" creationId="{5F0A000F-1205-D9E7-2D10-9F520BF51A05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2466190195" sldId="300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2466190195" sldId="300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2466190195" sldId="300"/>
            <ac:spMk id="13" creationId="{7E2C7115-5336-410C-AD71-0F0952A2E5A7}"/>
          </ac:spMkLst>
        </pc:spChg>
      </pc:sldChg>
      <pc:sldChg chg="addSp delSp modSp mod setBg modClrScheme delDesignElem chgLayout">
        <pc:chgData name="Daniel Gaudreault" userId="f2ddef7879c6a084" providerId="LiveId" clId="{DCEC4C1C-86DF-492E-9AEE-39D54F5EBEBB}" dt="2022-04-11T19:25:53.060" v="158" actId="14100"/>
        <pc:sldMkLst>
          <pc:docMk/>
          <pc:sldMk cId="772501908" sldId="301"/>
        </pc:sldMkLst>
        <pc:spChg chg="mod">
          <ac:chgData name="Daniel Gaudreault" userId="f2ddef7879c6a084" providerId="LiveId" clId="{DCEC4C1C-86DF-492E-9AEE-39D54F5EBEBB}" dt="2022-04-11T19:25:48.612" v="156" actId="26606"/>
          <ac:spMkLst>
            <pc:docMk/>
            <pc:sldMk cId="772501908" sldId="301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5:53.060" v="158" actId="14100"/>
          <ac:spMkLst>
            <pc:docMk/>
            <pc:sldMk cId="772501908" sldId="301"/>
            <ac:spMk id="3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5:48.612" v="156" actId="26606"/>
          <ac:spMkLst>
            <pc:docMk/>
            <pc:sldMk cId="772501908" sldId="301"/>
            <ac:spMk id="4" creationId="{2BB43F1B-CA02-4E31-B8FD-DCF0F3382745}"/>
          </ac:spMkLst>
        </pc:spChg>
        <pc:spChg chg="add del mod">
          <ac:chgData name="Daniel Gaudreault" userId="f2ddef7879c6a084" providerId="LiveId" clId="{DCEC4C1C-86DF-492E-9AEE-39D54F5EBEBB}" dt="2022-04-11T19:25:48.612" v="156" actId="26606"/>
          <ac:spMkLst>
            <pc:docMk/>
            <pc:sldMk cId="772501908" sldId="301"/>
            <ac:spMk id="6" creationId="{1493E878-1757-8B3E-199D-D2B6F08F102D}"/>
          </ac:spMkLst>
        </pc:spChg>
        <pc:spChg chg="add del mod">
          <ac:chgData name="Daniel Gaudreault" userId="f2ddef7879c6a084" providerId="LiveId" clId="{DCEC4C1C-86DF-492E-9AEE-39D54F5EBEBB}" dt="2022-04-11T19:25:51.253" v="157" actId="478"/>
          <ac:spMkLst>
            <pc:docMk/>
            <pc:sldMk cId="772501908" sldId="301"/>
            <ac:spMk id="8" creationId="{3C1EC4E4-258F-5339-E5C3-9489E54C57D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772501908" sldId="301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772501908" sldId="301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772501908" sldId="301"/>
            <ac:spMk id="13" creationId="{7E2C7115-5336-410C-AD71-0F0952A2E5A7}"/>
          </ac:spMkLst>
        </pc:spChg>
      </pc:sldChg>
      <pc:sldChg chg="addSp delSp modSp mod setBg modClrScheme delDesignElem chgLayout">
        <pc:chgData name="Daniel Gaudreault" userId="f2ddef7879c6a084" providerId="LiveId" clId="{DCEC4C1C-86DF-492E-9AEE-39D54F5EBEBB}" dt="2022-04-11T19:26:35.959" v="170" actId="1076"/>
        <pc:sldMkLst>
          <pc:docMk/>
          <pc:sldMk cId="2496708267" sldId="302"/>
        </pc:sldMkLst>
        <pc:spChg chg="mod ord">
          <ac:chgData name="Daniel Gaudreault" userId="f2ddef7879c6a084" providerId="LiveId" clId="{DCEC4C1C-86DF-492E-9AEE-39D54F5EBEBB}" dt="2022-04-11T19:26:30.750" v="168" actId="14100"/>
          <ac:spMkLst>
            <pc:docMk/>
            <pc:sldMk cId="2496708267" sldId="302"/>
            <ac:spMk id="2" creationId="{00000000-0000-0000-0000-000000000000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3" creationId="{00000000-0000-0000-0000-000000000000}"/>
          </ac:spMkLst>
        </pc:spChg>
        <pc:spChg chg="mod ord">
          <ac:chgData name="Daniel Gaudreault" userId="f2ddef7879c6a084" providerId="LiveId" clId="{DCEC4C1C-86DF-492E-9AEE-39D54F5EBEBB}" dt="2022-04-11T19:26:12.900" v="163" actId="26606"/>
          <ac:spMkLst>
            <pc:docMk/>
            <pc:sldMk cId="2496708267" sldId="302"/>
            <ac:spMk id="4" creationId="{2BB43F1B-CA02-4E31-B8FD-DCF0F3382745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5" creationId="{4A5FB995-6DBA-427B-9D8D-B6BE435B56F5}"/>
          </ac:spMkLst>
        </pc:spChg>
        <pc:spChg chg="add del mod ord">
          <ac:chgData name="Daniel Gaudreault" userId="f2ddef7879c6a084" providerId="LiveId" clId="{DCEC4C1C-86DF-492E-9AEE-39D54F5EBEBB}" dt="2022-04-11T19:26:12.900" v="163" actId="26606"/>
          <ac:spMkLst>
            <pc:docMk/>
            <pc:sldMk cId="2496708267" sldId="302"/>
            <ac:spMk id="6" creationId="{AD20CF1C-5FE0-44A4-8D2C-E7DE8EB51532}"/>
          </ac:spMkLst>
        </pc:spChg>
        <pc:spChg chg="add del mod ord">
          <ac:chgData name="Daniel Gaudreault" userId="f2ddef7879c6a084" providerId="LiveId" clId="{DCEC4C1C-86DF-492E-9AEE-39D54F5EBEBB}" dt="2022-04-11T19:26:11.079" v="162" actId="700"/>
          <ac:spMkLst>
            <pc:docMk/>
            <pc:sldMk cId="2496708267" sldId="302"/>
            <ac:spMk id="7" creationId="{9D736E46-F0AB-4C0B-8665-142601229475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8" creationId="{7E34ED1B-E30D-4DDE-A608-FCC23103E7FB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2496708267" sldId="302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10" creationId="{771A8BF3-3DBB-4C76-AA6A-BCDA016071F6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2496708267" sldId="302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12" creationId="{DA1C28B1-2473-4079-A45A-3013636EB5DC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2496708267" sldId="302"/>
            <ac:spMk id="13" creationId="{7E2C7115-5336-410C-AD71-0F0952A2E5A7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14" creationId="{5D0E5ADD-7001-4FD1-B04D-DF4BE5CCF119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15" creationId="{80FA08CA-DC89-4BDB-A613-0048391DDBC3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16" creationId="{2031833F-39CE-4B3C-96FD-2CA24AC37762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17" creationId="{C3D77E3C-DAAF-4BAB-80D8-A562DCECAD72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18" creationId="{00DEAB91-949B-42F3-BE97-43AD3EC7C5D9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19" creationId="{3800FD31-29F1-4D64-BFA5-34A1C55AA18F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20" creationId="{D0444A59-EF6A-4195-9973-9498CE7F7A21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21" creationId="{6762AEDA-40D0-48B8-A897-23A4BC41FF29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22" creationId="{4358826A-D9B3-4C9B-9659-00B75DBB86FD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23" creationId="{E85DD749-403B-4435-9110-F097B4E9CB84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24" creationId="{B3F39136-B296-4B59-AE29-708D3F162509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25" creationId="{E27F2297-C5FE-41D5-9478-712ABB2BF496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26" creationId="{E13145B2-3A48-4AC7-90A8-1CDC0A6422C3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27" creationId="{D7FF4FC5-7098-4B7D-9F7C-C63763A025DB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28" creationId="{24F954CE-8C49-4840-82AF-77951EBC9F30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29" creationId="{C353AFA4-3D46-47C1-AC35-DFB4EA242DD5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30" creationId="{E7131CB4-D310-4D01-8FF9-EB6AA438B9D6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31" creationId="{76076C13-1BB4-47B4-954D-D7AAD58AE5FC}"/>
          </ac:spMkLst>
        </pc:spChg>
        <pc:spChg chg="del">
          <ac:chgData name="Daniel Gaudreault" userId="f2ddef7879c6a084" providerId="LiveId" clId="{DCEC4C1C-86DF-492E-9AEE-39D54F5EBEBB}" dt="2022-04-11T19:26:02.396" v="159" actId="21"/>
          <ac:spMkLst>
            <pc:docMk/>
            <pc:sldMk cId="2496708267" sldId="302"/>
            <ac:spMk id="32" creationId="{7E1446C4-9964-4B9B-BDAF-92051B26E556}"/>
          </ac:spMkLst>
        </pc:spChg>
        <pc:spChg chg="add del mod ord">
          <ac:chgData name="Daniel Gaudreault" userId="f2ddef7879c6a084" providerId="LiveId" clId="{DCEC4C1C-86DF-492E-9AEE-39D54F5EBEBB}" dt="2022-04-11T19:26:11.079" v="162" actId="700"/>
          <ac:spMkLst>
            <pc:docMk/>
            <pc:sldMk cId="2496708267" sldId="302"/>
            <ac:spMk id="33" creationId="{DC1C3A08-5610-42BC-ACDF-1344B7D18FEE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36" creationId="{A2A3A47E-7F7F-4CB9-A952-FC0580189A08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37" creationId="{278B151A-38C8-415D-93EF-A559554FE704}"/>
          </ac:spMkLst>
        </pc:spChg>
        <pc:spChg chg="add del mod">
          <ac:chgData name="Daniel Gaudreault" userId="f2ddef7879c6a084" providerId="LiveId" clId="{DCEC4C1C-86DF-492E-9AEE-39D54F5EBEBB}" dt="2022-04-11T19:26:23.816" v="166" actId="478"/>
          <ac:spMkLst>
            <pc:docMk/>
            <pc:sldMk cId="2496708267" sldId="302"/>
            <ac:spMk id="38" creationId="{1D41DB58-9E2F-FDC9-DB47-867E370D0911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39" creationId="{0CEA3348-BD16-4D56-A204-B832483BD85D}"/>
          </ac:spMkLst>
        </pc:spChg>
        <pc:spChg chg="add del mod">
          <ac:chgData name="Daniel Gaudreault" userId="f2ddef7879c6a084" providerId="LiveId" clId="{DCEC4C1C-86DF-492E-9AEE-39D54F5EBEBB}" dt="2022-04-11T19:26:24.602" v="167" actId="478"/>
          <ac:spMkLst>
            <pc:docMk/>
            <pc:sldMk cId="2496708267" sldId="302"/>
            <ac:spMk id="40" creationId="{19122EC0-8B43-CB7A-8B99-F0CF199A8A4D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41" creationId="{D2F6DC3D-CC43-411B-88C8-5559EB29B2FD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42" creationId="{7F8CC7DE-BCCA-4786-823C-E52A9419671C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43" creationId="{440312AE-DFE9-4258-B977-B8C63DAF9D05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44" creationId="{83E0E9F6-C4FF-4C6D-ABF9-8BEA0235AB91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45" creationId="{B9B25F60-92A3-4917-ABC2-74674458C2FB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46" creationId="{B511953E-819D-48A2-8112-0B2E663866A4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47" creationId="{30024232-76CB-429F-8ECF-1F1A15FCC1F1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48" creationId="{5D3A9165-6D96-4072-BA8F-BE8D1FF69D83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49" creationId="{A211EB11-ED83-493A-922E-A07B2D4D6BBE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50" creationId="{E98B2213-24B7-4B04-A9A0-2379FD3CD921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51" creationId="{CDEE32E5-0D5C-43EC-944D-80549FF82709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52" creationId="{B1B1EEBA-35CC-4BCC-8AB1-BA5CF0DE6EB6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53" creationId="{3E3A02D3-A8CC-4324-935D-C96F542FAD31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54" creationId="{29BCB052-7F62-4276-9311-C1D26F6CF2B7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55" creationId="{3D0C5B7E-EC8B-43EC-B390-A25550153B0C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56" creationId="{E72B6E2F-05BE-4D6D-A332-787EADE018D6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57" creationId="{32C8BD91-C94A-443F-B1E6-BD5877E7D3FB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58" creationId="{9C13E1E2-BAC6-4830-81D2-22111B8BB537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59" creationId="{63A37D11-3A15-49E0-A5DD-0A5B1F1F2E9D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60" creationId="{308797EB-999F-4258-9861-957EF45EBB5D}"/>
          </ac:spMkLst>
        </pc:spChg>
        <pc:spChg chg="add del mod">
          <ac:chgData name="Daniel Gaudreault" userId="f2ddef7879c6a084" providerId="LiveId" clId="{DCEC4C1C-86DF-492E-9AEE-39D54F5EBEBB}" dt="2022-04-11T19:26:21.254" v="165"/>
          <ac:spMkLst>
            <pc:docMk/>
            <pc:sldMk cId="2496708267" sldId="302"/>
            <ac:spMk id="61" creationId="{25FBC668-BB0E-419A-814C-A0AFDE8010B5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62" creationId="{614829DB-4B8E-4754-AD9D-339E7034F2A6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63" creationId="{6EC1C68B-C320-4D95-920B-37ED0D2CCF90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64" creationId="{10D30EB3-5E5E-48C5-986E-FC58934CA27D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65" creationId="{E6FC09C7-004F-4A10-B288-9F4AE70FA2AF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66" creationId="{9B6E33EE-5A2B-4350-9AD9-01EFB47023CF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67" creationId="{C31A9B38-A9C4-4BC2-BFFF-DB07D95B3CB1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68" creationId="{BEACB26E-5C45-414C-88B1-F589EC4BA1C6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69" creationId="{F808BB9C-4C40-4D82-BF82-6BB095E555F4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70" creationId="{C9E740B8-EBF7-4C94-A0A7-BACC1F612C07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71" creationId="{94414D94-2C39-456F-8570-15138C63F3C5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72" creationId="{5F083FF0-1CE3-406A-ACAB-A902E16F3040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73" creationId="{A43BECAD-09B3-4B6D-BBE3-19146AE4399D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74" creationId="{E529FB6D-3CA9-46AA-826C-C554F8A9347E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75" creationId="{EDBBEAE4-06D5-4449-8206-4A69978B58EB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76" creationId="{3B0BD8F4-4450-45BF-9277-98DA4C97BDF4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77" creationId="{6969C699-6B69-4481-860A-0D00DAB408FF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78" creationId="{76AF13B1-3B3B-450C-9FB7-3E90F8555244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79" creationId="{FF41232C-AD8F-4D0A-BBA8-FA27B86FC22B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80" creationId="{8E17B505-3225-49C1-8D15-FC8257E7D96E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81" creationId="{31898D95-6779-4F7A-98D3-B44F4D237F15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82" creationId="{828C265A-9D21-4D0D-8240-6AB3AC83C465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83" creationId="{3B44777A-6F33-4DCA-BD1D-1A47A0E5AF07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84" creationId="{57D884E9-0067-493D-A4AE-7C2E80899AE2}"/>
          </ac:spMkLst>
        </pc:spChg>
        <pc:spChg chg="add mod">
          <ac:chgData name="Daniel Gaudreault" userId="f2ddef7879c6a084" providerId="LiveId" clId="{DCEC4C1C-86DF-492E-9AEE-39D54F5EBEBB}" dt="2022-04-11T19:26:35.959" v="170" actId="1076"/>
          <ac:spMkLst>
            <pc:docMk/>
            <pc:sldMk cId="2496708267" sldId="302"/>
            <ac:spMk id="85" creationId="{9452F2EA-8858-4AAC-BD88-B0B877F7FE69}"/>
          </ac:spMkLst>
        </pc:spChg>
      </pc:sldChg>
      <pc:sldChg chg="addSp delSp modSp mod setBg modClrScheme delDesignElem chgLayout">
        <pc:chgData name="Daniel Gaudreault" userId="f2ddef7879c6a084" providerId="LiveId" clId="{DCEC4C1C-86DF-492E-9AEE-39D54F5EBEBB}" dt="2022-04-11T19:27:17.609" v="178" actId="26606"/>
        <pc:sldMkLst>
          <pc:docMk/>
          <pc:sldMk cId="2503156821" sldId="303"/>
        </pc:sldMkLst>
        <pc:spChg chg="mod">
          <ac:chgData name="Daniel Gaudreault" userId="f2ddef7879c6a084" providerId="LiveId" clId="{DCEC4C1C-86DF-492E-9AEE-39D54F5EBEBB}" dt="2022-04-11T19:27:17.609" v="178" actId="26606"/>
          <ac:spMkLst>
            <pc:docMk/>
            <pc:sldMk cId="2503156821" sldId="303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7:17.609" v="178" actId="26606"/>
          <ac:spMkLst>
            <pc:docMk/>
            <pc:sldMk cId="2503156821" sldId="303"/>
            <ac:spMk id="3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7:17.609" v="178" actId="26606"/>
          <ac:spMkLst>
            <pc:docMk/>
            <pc:sldMk cId="2503156821" sldId="303"/>
            <ac:spMk id="4" creationId="{2BB43F1B-CA02-4E31-B8FD-DCF0F3382745}"/>
          </ac:spMkLst>
        </pc:spChg>
        <pc:spChg chg="add mod">
          <ac:chgData name="Daniel Gaudreault" userId="f2ddef7879c6a084" providerId="LiveId" clId="{DCEC4C1C-86DF-492E-9AEE-39D54F5EBEBB}" dt="2022-04-11T19:27:17.609" v="178" actId="26606"/>
          <ac:spMkLst>
            <pc:docMk/>
            <pc:sldMk cId="2503156821" sldId="303"/>
            <ac:spMk id="6" creationId="{60D0749D-13A6-70F1-90D6-FE20706051DA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2503156821" sldId="303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2503156821" sldId="303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2503156821" sldId="303"/>
            <ac:spMk id="13" creationId="{7E2C7115-5336-410C-AD71-0F0952A2E5A7}"/>
          </ac:spMkLst>
        </pc:spChg>
      </pc:sldChg>
      <pc:sldChg chg="delSp modSp mod setBg modClrScheme delDesignElem chgLayout">
        <pc:chgData name="Daniel Gaudreault" userId="f2ddef7879c6a084" providerId="LiveId" clId="{DCEC4C1C-86DF-492E-9AEE-39D54F5EBEBB}" dt="2022-04-11T19:27:55.100" v="184" actId="14100"/>
        <pc:sldMkLst>
          <pc:docMk/>
          <pc:sldMk cId="471877445" sldId="304"/>
        </pc:sldMkLst>
        <pc:spChg chg="mod">
          <ac:chgData name="Daniel Gaudreault" userId="f2ddef7879c6a084" providerId="LiveId" clId="{DCEC4C1C-86DF-492E-9AEE-39D54F5EBEBB}" dt="2022-04-11T19:27:42.314" v="181" actId="26606"/>
          <ac:spMkLst>
            <pc:docMk/>
            <pc:sldMk cId="471877445" sldId="304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7:43.511" v="182"/>
          <ac:spMkLst>
            <pc:docMk/>
            <pc:sldMk cId="471877445" sldId="304"/>
            <ac:spMk id="3" creationId="{00000000-0000-0000-0000-000000000000}"/>
          </ac:spMkLst>
        </pc:spChg>
        <pc:spChg chg="mod ord">
          <ac:chgData name="Daniel Gaudreault" userId="f2ddef7879c6a084" providerId="LiveId" clId="{DCEC4C1C-86DF-492E-9AEE-39D54F5EBEBB}" dt="2022-04-11T19:27:42.314" v="181" actId="26606"/>
          <ac:spMkLst>
            <pc:docMk/>
            <pc:sldMk cId="471877445" sldId="304"/>
            <ac:spMk id="4" creationId="{2BB43F1B-CA02-4E31-B8FD-DCF0F3382745}"/>
          </ac:spMkLst>
        </pc:spChg>
        <pc:spChg chg="mod">
          <ac:chgData name="Daniel Gaudreault" userId="f2ddef7879c6a084" providerId="LiveId" clId="{DCEC4C1C-86DF-492E-9AEE-39D54F5EBEBB}" dt="2022-04-11T19:27:55.100" v="184" actId="14100"/>
          <ac:spMkLst>
            <pc:docMk/>
            <pc:sldMk cId="471877445" sldId="304"/>
            <ac:spMk id="5" creationId="{3A7A1CB4-D203-410B-A9AC-A16E0543D3A6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471877445" sldId="304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471877445" sldId="304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471877445" sldId="304"/>
            <ac:spMk id="13" creationId="{7E2C7115-5336-410C-AD71-0F0952A2E5A7}"/>
          </ac:spMkLst>
        </pc:spChg>
      </pc:sldChg>
      <pc:sldChg chg="addSp delSp modSp mod setBg modClrScheme delDesignElem chgLayout">
        <pc:chgData name="Daniel Gaudreault" userId="f2ddef7879c6a084" providerId="LiveId" clId="{DCEC4C1C-86DF-492E-9AEE-39D54F5EBEBB}" dt="2022-04-11T19:28:17.806" v="188" actId="20577"/>
        <pc:sldMkLst>
          <pc:docMk/>
          <pc:sldMk cId="304340083" sldId="305"/>
        </pc:sldMkLst>
        <pc:spChg chg="mod">
          <ac:chgData name="Daniel Gaudreault" userId="f2ddef7879c6a084" providerId="LiveId" clId="{DCEC4C1C-86DF-492E-9AEE-39D54F5EBEBB}" dt="2022-04-11T19:28:10.070" v="185" actId="26606"/>
          <ac:spMkLst>
            <pc:docMk/>
            <pc:sldMk cId="304340083" sldId="305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8:17.806" v="188" actId="20577"/>
          <ac:spMkLst>
            <pc:docMk/>
            <pc:sldMk cId="304340083" sldId="305"/>
            <ac:spMk id="3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8:10.070" v="185" actId="26606"/>
          <ac:spMkLst>
            <pc:docMk/>
            <pc:sldMk cId="304340083" sldId="305"/>
            <ac:spMk id="4" creationId="{2BB43F1B-CA02-4E31-B8FD-DCF0F3382745}"/>
          </ac:spMkLst>
        </pc:spChg>
        <pc:spChg chg="add del mod">
          <ac:chgData name="Daniel Gaudreault" userId="f2ddef7879c6a084" providerId="LiveId" clId="{DCEC4C1C-86DF-492E-9AEE-39D54F5EBEBB}" dt="2022-04-11T19:28:12.033" v="186" actId="478"/>
          <ac:spMkLst>
            <pc:docMk/>
            <pc:sldMk cId="304340083" sldId="305"/>
            <ac:spMk id="6" creationId="{713686B5-5DA0-550A-FA62-F19617355472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304340083" sldId="305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304340083" sldId="305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304340083" sldId="305"/>
            <ac:spMk id="13" creationId="{7E2C7115-5336-410C-AD71-0F0952A2E5A7}"/>
          </ac:spMkLst>
        </pc:spChg>
      </pc:sldChg>
      <pc:sldChg chg="addSp delSp modSp mod modClrScheme delDesignElem chgLayout">
        <pc:chgData name="Daniel Gaudreault" userId="f2ddef7879c6a084" providerId="LiveId" clId="{DCEC4C1C-86DF-492E-9AEE-39D54F5EBEBB}" dt="2022-04-11T19:18:56.311" v="55" actId="20577"/>
        <pc:sldMkLst>
          <pc:docMk/>
          <pc:sldMk cId="784812500" sldId="306"/>
        </pc:sldMkLst>
        <pc:spChg chg="mod ord">
          <ac:chgData name="Daniel Gaudreault" userId="f2ddef7879c6a084" providerId="LiveId" clId="{DCEC4C1C-86DF-492E-9AEE-39D54F5EBEBB}" dt="2022-04-11T19:18:42.479" v="50" actId="27636"/>
          <ac:spMkLst>
            <pc:docMk/>
            <pc:sldMk cId="784812500" sldId="306"/>
            <ac:spMk id="2" creationId="{00000000-0000-0000-0000-000000000000}"/>
          </ac:spMkLst>
        </pc:spChg>
        <pc:spChg chg="mod ord">
          <ac:chgData name="Daniel Gaudreault" userId="f2ddef7879c6a084" providerId="LiveId" clId="{DCEC4C1C-86DF-492E-9AEE-39D54F5EBEBB}" dt="2022-04-11T19:18:56.311" v="55" actId="20577"/>
          <ac:spMkLst>
            <pc:docMk/>
            <pc:sldMk cId="784812500" sldId="306"/>
            <ac:spMk id="3" creationId="{00000000-0000-0000-0000-000000000000}"/>
          </ac:spMkLst>
        </pc:spChg>
        <pc:spChg chg="mod ord">
          <ac:chgData name="Daniel Gaudreault" userId="f2ddef7879c6a084" providerId="LiveId" clId="{DCEC4C1C-86DF-492E-9AEE-39D54F5EBEBB}" dt="2022-04-11T19:18:42.447" v="49" actId="700"/>
          <ac:spMkLst>
            <pc:docMk/>
            <pc:sldMk cId="784812500" sldId="306"/>
            <ac:spMk id="4" creationId="{2BB43F1B-CA02-4E31-B8FD-DCF0F3382745}"/>
          </ac:spMkLst>
        </pc:spChg>
        <pc:spChg chg="add del mod ord">
          <ac:chgData name="Daniel Gaudreault" userId="f2ddef7879c6a084" providerId="LiveId" clId="{DCEC4C1C-86DF-492E-9AEE-39D54F5EBEBB}" dt="2022-04-11T19:18:38.438" v="48" actId="700"/>
          <ac:spMkLst>
            <pc:docMk/>
            <pc:sldMk cId="784812500" sldId="306"/>
            <ac:spMk id="5" creationId="{1B9B3B27-EEE3-4EC0-86E3-A2D43E8CDA06}"/>
          </ac:spMkLst>
        </pc:spChg>
        <pc:spChg chg="add del mod ord">
          <ac:chgData name="Daniel Gaudreault" userId="f2ddef7879c6a084" providerId="LiveId" clId="{DCEC4C1C-86DF-492E-9AEE-39D54F5EBEBB}" dt="2022-04-11T19:18:48.923" v="51" actId="478"/>
          <ac:spMkLst>
            <pc:docMk/>
            <pc:sldMk cId="784812500" sldId="306"/>
            <ac:spMk id="6" creationId="{D0868340-1C6E-472E-A742-E2DBCAA9769B}"/>
          </ac:spMkLst>
        </pc:spChg>
        <pc:spChg chg="add del mod ord">
          <ac:chgData name="Daniel Gaudreault" userId="f2ddef7879c6a084" providerId="LiveId" clId="{DCEC4C1C-86DF-492E-9AEE-39D54F5EBEBB}" dt="2022-04-11T19:18:49.992" v="52" actId="478"/>
          <ac:spMkLst>
            <pc:docMk/>
            <pc:sldMk cId="784812500" sldId="306"/>
            <ac:spMk id="7" creationId="{9C734CC2-27DD-46EC-A364-94CC7CD1C58E}"/>
          </ac:spMkLst>
        </pc:spChg>
        <pc:spChg chg="del mod">
          <ac:chgData name="Daniel Gaudreault" userId="f2ddef7879c6a084" providerId="LiveId" clId="{DCEC4C1C-86DF-492E-9AEE-39D54F5EBEBB}" dt="2022-04-11T19:18:23.891" v="45" actId="478"/>
          <ac:spMkLst>
            <pc:docMk/>
            <pc:sldMk cId="784812500" sldId="306"/>
            <ac:spMk id="8" creationId="{9F70D6C6-FEDC-4D7B-A3FE-2AEC811F89B5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784812500" sldId="306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784812500" sldId="306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784812500" sldId="306"/>
            <ac:spMk id="13" creationId="{7E2C7115-5336-410C-AD71-0F0952A2E5A7}"/>
          </ac:spMkLst>
        </pc:spChg>
      </pc:sldChg>
      <pc:sldChg chg="addSp modSp mod modClrScheme chgLayout">
        <pc:chgData name="Daniel Gaudreault" userId="f2ddef7879c6a084" providerId="LiveId" clId="{DCEC4C1C-86DF-492E-9AEE-39D54F5EBEBB}" dt="2022-04-11T19:17:57.673" v="39" actId="26606"/>
        <pc:sldMkLst>
          <pc:docMk/>
          <pc:sldMk cId="2791704398" sldId="307"/>
        </pc:sldMkLst>
        <pc:spChg chg="mod">
          <ac:chgData name="Daniel Gaudreault" userId="f2ddef7879c6a084" providerId="LiveId" clId="{DCEC4C1C-86DF-492E-9AEE-39D54F5EBEBB}" dt="2022-04-11T19:17:57.673" v="39" actId="26606"/>
          <ac:spMkLst>
            <pc:docMk/>
            <pc:sldMk cId="2791704398" sldId="307"/>
            <ac:spMk id="6" creationId="{00000000-0000-0000-0000-000000000000}"/>
          </ac:spMkLst>
        </pc:spChg>
        <pc:spChg chg="add mod">
          <ac:chgData name="Daniel Gaudreault" userId="f2ddef7879c6a084" providerId="LiveId" clId="{DCEC4C1C-86DF-492E-9AEE-39D54F5EBEBB}" dt="2022-04-11T19:17:57.673" v="39" actId="26606"/>
          <ac:spMkLst>
            <pc:docMk/>
            <pc:sldMk cId="2791704398" sldId="307"/>
            <ac:spMk id="11" creationId="{E7100EE8-6DE9-5F34-DB9B-A9213B0E788E}"/>
          </ac:spMkLst>
        </pc:spChg>
        <pc:spChg chg="add mod">
          <ac:chgData name="Daniel Gaudreault" userId="f2ddef7879c6a084" providerId="LiveId" clId="{DCEC4C1C-86DF-492E-9AEE-39D54F5EBEBB}" dt="2022-04-11T19:17:57.673" v="39" actId="26606"/>
          <ac:spMkLst>
            <pc:docMk/>
            <pc:sldMk cId="2791704398" sldId="307"/>
            <ac:spMk id="13" creationId="{0CF1AE0E-6146-EF69-A91E-B94978070049}"/>
          </ac:spMkLst>
        </pc:spChg>
      </pc:sldChg>
      <pc:sldChg chg="addSp modSp mod modClrScheme chgLayout">
        <pc:chgData name="Daniel Gaudreault" userId="f2ddef7879c6a084" providerId="LiveId" clId="{DCEC4C1C-86DF-492E-9AEE-39D54F5EBEBB}" dt="2022-04-11T19:29:06.166" v="204" actId="26606"/>
        <pc:sldMkLst>
          <pc:docMk/>
          <pc:sldMk cId="2077635239" sldId="456"/>
        </pc:sldMkLst>
        <pc:spChg chg="mod">
          <ac:chgData name="Daniel Gaudreault" userId="f2ddef7879c6a084" providerId="LiveId" clId="{DCEC4C1C-86DF-492E-9AEE-39D54F5EBEBB}" dt="2022-04-11T19:29:06.166" v="204" actId="26606"/>
          <ac:spMkLst>
            <pc:docMk/>
            <pc:sldMk cId="2077635239" sldId="456"/>
            <ac:spMk id="6" creationId="{00000000-0000-0000-0000-000000000000}"/>
          </ac:spMkLst>
        </pc:spChg>
        <pc:spChg chg="add mod">
          <ac:chgData name="Daniel Gaudreault" userId="f2ddef7879c6a084" providerId="LiveId" clId="{DCEC4C1C-86DF-492E-9AEE-39D54F5EBEBB}" dt="2022-04-11T19:29:06.166" v="204" actId="26606"/>
          <ac:spMkLst>
            <pc:docMk/>
            <pc:sldMk cId="2077635239" sldId="456"/>
            <ac:spMk id="11" creationId="{FB5015A2-5522-F578-8538-700D56385A7C}"/>
          </ac:spMkLst>
        </pc:spChg>
        <pc:spChg chg="add mod">
          <ac:chgData name="Daniel Gaudreault" userId="f2ddef7879c6a084" providerId="LiveId" clId="{DCEC4C1C-86DF-492E-9AEE-39D54F5EBEBB}" dt="2022-04-11T19:29:06.166" v="204" actId="26606"/>
          <ac:spMkLst>
            <pc:docMk/>
            <pc:sldMk cId="2077635239" sldId="456"/>
            <ac:spMk id="13" creationId="{C0FEA14F-9E10-FCB5-5EAC-536E7622AFE2}"/>
          </ac:spMkLst>
        </pc:spChg>
      </pc:sldChg>
      <pc:sldChg chg="addSp delSp modSp mod setBg delDesignElem chgLayout">
        <pc:chgData name="Daniel Gaudreault" userId="f2ddef7879c6a084" providerId="LiveId" clId="{DCEC4C1C-86DF-492E-9AEE-39D54F5EBEBB}" dt="2022-04-11T19:29:20.405" v="207" actId="478"/>
        <pc:sldMkLst>
          <pc:docMk/>
          <pc:sldMk cId="1415895725" sldId="457"/>
        </pc:sldMkLst>
        <pc:spChg chg="mod">
          <ac:chgData name="Daniel Gaudreault" userId="f2ddef7879c6a084" providerId="LiveId" clId="{DCEC4C1C-86DF-492E-9AEE-39D54F5EBEBB}" dt="2022-04-11T19:29:17.342" v="206" actId="26606"/>
          <ac:spMkLst>
            <pc:docMk/>
            <pc:sldMk cId="1415895725" sldId="457"/>
            <ac:spMk id="2" creationId="{00000000-0000-0000-0000-000000000000}"/>
          </ac:spMkLst>
        </pc:spChg>
        <pc:spChg chg="mod ord">
          <ac:chgData name="Daniel Gaudreault" userId="f2ddef7879c6a084" providerId="LiveId" clId="{DCEC4C1C-86DF-492E-9AEE-39D54F5EBEBB}" dt="2022-04-11T19:29:17.342" v="206" actId="26606"/>
          <ac:spMkLst>
            <pc:docMk/>
            <pc:sldMk cId="1415895725" sldId="457"/>
            <ac:spMk id="4" creationId="{937844E8-2778-438E-9974-F743B7E9402A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1415895725" sldId="457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1415895725" sldId="457"/>
            <ac:spMk id="11" creationId="{C2C29CB1-9F74-4879-A6AF-AEA67B6F1F4D}"/>
          </ac:spMkLst>
        </pc:spChg>
        <pc:spChg chg="add del mod">
          <ac:chgData name="Daniel Gaudreault" userId="f2ddef7879c6a084" providerId="LiveId" clId="{DCEC4C1C-86DF-492E-9AEE-39D54F5EBEBB}" dt="2022-04-11T19:29:20.405" v="207" actId="478"/>
          <ac:spMkLst>
            <pc:docMk/>
            <pc:sldMk cId="1415895725" sldId="457"/>
            <ac:spMk id="12" creationId="{44B9E949-C2E4-74E1-3E8E-C39F48F276F2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1415895725" sldId="457"/>
            <ac:spMk id="13" creationId="{7E2C7115-5336-410C-AD71-0F0952A2E5A7}"/>
          </ac:spMkLst>
        </pc:spChg>
        <pc:graphicFrameChg chg="mod modGraphic">
          <ac:chgData name="Daniel Gaudreault" userId="f2ddef7879c6a084" providerId="LiveId" clId="{DCEC4C1C-86DF-492E-9AEE-39D54F5EBEBB}" dt="2022-04-11T19:29:17.342" v="206" actId="26606"/>
          <ac:graphicFrameMkLst>
            <pc:docMk/>
            <pc:sldMk cId="1415895725" sldId="457"/>
            <ac:graphicFrameMk id="7" creationId="{FB7948E6-D963-443F-8178-58D09650235D}"/>
          </ac:graphicFrameMkLst>
        </pc:graphicFrameChg>
      </pc:sldChg>
      <pc:sldChg chg="addSp delSp modSp mod setBg modClrScheme delDesignElem chgLayout">
        <pc:chgData name="Daniel Gaudreault" userId="f2ddef7879c6a084" providerId="LiveId" clId="{DCEC4C1C-86DF-492E-9AEE-39D54F5EBEBB}" dt="2022-04-11T19:30:32.432" v="240" actId="20577"/>
        <pc:sldMkLst>
          <pc:docMk/>
          <pc:sldMk cId="1208821222" sldId="458"/>
        </pc:sldMkLst>
        <pc:spChg chg="mod">
          <ac:chgData name="Daniel Gaudreault" userId="f2ddef7879c6a084" providerId="LiveId" clId="{DCEC4C1C-86DF-492E-9AEE-39D54F5EBEBB}" dt="2022-04-11T19:29:32.584" v="208" actId="26606"/>
          <ac:spMkLst>
            <pc:docMk/>
            <pc:sldMk cId="1208821222" sldId="458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30:32.432" v="240" actId="20577"/>
          <ac:spMkLst>
            <pc:docMk/>
            <pc:sldMk cId="1208821222" sldId="458"/>
            <ac:spMk id="3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9:32.584" v="208" actId="26606"/>
          <ac:spMkLst>
            <pc:docMk/>
            <pc:sldMk cId="1208821222" sldId="458"/>
            <ac:spMk id="4" creationId="{F260985A-F951-4FEF-BFCA-DA41B1B82CC8}"/>
          </ac:spMkLst>
        </pc:spChg>
        <pc:spChg chg="add del mod">
          <ac:chgData name="Daniel Gaudreault" userId="f2ddef7879c6a084" providerId="LiveId" clId="{DCEC4C1C-86DF-492E-9AEE-39D54F5EBEBB}" dt="2022-04-11T19:29:52.225" v="211" actId="478"/>
          <ac:spMkLst>
            <pc:docMk/>
            <pc:sldMk cId="1208821222" sldId="458"/>
            <ac:spMk id="6" creationId="{7EE09ED9-759B-975D-03B1-66FBC5B2B6C4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1208821222" sldId="458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1208821222" sldId="458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1208821222" sldId="458"/>
            <ac:spMk id="13" creationId="{7E2C7115-5336-410C-AD71-0F0952A2E5A7}"/>
          </ac:spMkLst>
        </pc:spChg>
      </pc:sldChg>
      <pc:sldChg chg="addSp delSp modSp mod setBg delDesignElem chgLayout">
        <pc:chgData name="Daniel Gaudreault" userId="f2ddef7879c6a084" providerId="LiveId" clId="{DCEC4C1C-86DF-492E-9AEE-39D54F5EBEBB}" dt="2022-04-11T19:29:00.480" v="203" actId="14100"/>
        <pc:sldMkLst>
          <pc:docMk/>
          <pc:sldMk cId="2160306478" sldId="814"/>
        </pc:sldMkLst>
        <pc:spChg chg="mod ord">
          <ac:chgData name="Daniel Gaudreault" userId="f2ddef7879c6a084" providerId="LiveId" clId="{DCEC4C1C-86DF-492E-9AEE-39D54F5EBEBB}" dt="2022-04-11T19:28:56.097" v="201" actId="26606"/>
          <ac:spMkLst>
            <pc:docMk/>
            <pc:sldMk cId="2160306478" sldId="814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8:56.097" v="201" actId="26606"/>
          <ac:spMkLst>
            <pc:docMk/>
            <pc:sldMk cId="2160306478" sldId="814"/>
            <ac:spMk id="4" creationId="{2BB43F1B-CA02-4E31-B8FD-DCF0F3382745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2160306478" sldId="814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2160306478" sldId="814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2160306478" sldId="814"/>
            <ac:spMk id="13" creationId="{7E2C7115-5336-410C-AD71-0F0952A2E5A7}"/>
          </ac:spMkLst>
        </pc:spChg>
        <pc:spChg chg="add del mod">
          <ac:chgData name="Daniel Gaudreault" userId="f2ddef7879c6a084" providerId="LiveId" clId="{DCEC4C1C-86DF-492E-9AEE-39D54F5EBEBB}" dt="2022-04-11T19:28:56.097" v="200" actId="26606"/>
          <ac:spMkLst>
            <pc:docMk/>
            <pc:sldMk cId="2160306478" sldId="814"/>
            <ac:spMk id="15" creationId="{69F0C945-8760-5E67-52AE-1E956085FE88}"/>
          </ac:spMkLst>
        </pc:spChg>
        <pc:spChg chg="add del mod">
          <ac:chgData name="Daniel Gaudreault" userId="f2ddef7879c6a084" providerId="LiveId" clId="{DCEC4C1C-86DF-492E-9AEE-39D54F5EBEBB}" dt="2022-04-11T19:28:57.975" v="202" actId="478"/>
          <ac:spMkLst>
            <pc:docMk/>
            <pc:sldMk cId="2160306478" sldId="814"/>
            <ac:spMk id="17" creationId="{5C8EF966-0A64-548E-61D4-13A9F47DA10C}"/>
          </ac:spMkLst>
        </pc:spChg>
        <pc:graphicFrameChg chg="mod modGraphic">
          <ac:chgData name="Daniel Gaudreault" userId="f2ddef7879c6a084" providerId="LiveId" clId="{DCEC4C1C-86DF-492E-9AEE-39D54F5EBEBB}" dt="2022-04-11T19:29:00.480" v="203" actId="14100"/>
          <ac:graphicFrameMkLst>
            <pc:docMk/>
            <pc:sldMk cId="2160306478" sldId="814"/>
            <ac:graphicFrameMk id="10" creationId="{F01AFD73-BEB1-484F-B2A1-BB8D71CCE810}"/>
          </ac:graphicFrameMkLst>
        </pc:graphicFrameChg>
      </pc:sldChg>
      <pc:sldChg chg="delSp modSp mod setBg modClrScheme delDesignElem chgLayout">
        <pc:chgData name="Daniel Gaudreault" userId="f2ddef7879c6a084" providerId="LiveId" clId="{DCEC4C1C-86DF-492E-9AEE-39D54F5EBEBB}" dt="2022-04-11T19:28:42.523" v="198" actId="207"/>
        <pc:sldMkLst>
          <pc:docMk/>
          <pc:sldMk cId="3801908615" sldId="815"/>
        </pc:sldMkLst>
        <pc:spChg chg="mod">
          <ac:chgData name="Daniel Gaudreault" userId="f2ddef7879c6a084" providerId="LiveId" clId="{DCEC4C1C-86DF-492E-9AEE-39D54F5EBEBB}" dt="2022-04-11T19:28:35.592" v="196" actId="26606"/>
          <ac:spMkLst>
            <pc:docMk/>
            <pc:sldMk cId="3801908615" sldId="815"/>
            <ac:spMk id="2" creationId="{00000000-0000-0000-0000-000000000000}"/>
          </ac:spMkLst>
        </pc:spChg>
        <pc:spChg chg="mod">
          <ac:chgData name="Daniel Gaudreault" userId="f2ddef7879c6a084" providerId="LiveId" clId="{DCEC4C1C-86DF-492E-9AEE-39D54F5EBEBB}" dt="2022-04-11T19:28:36.769" v="197"/>
          <ac:spMkLst>
            <pc:docMk/>
            <pc:sldMk cId="3801908615" sldId="815"/>
            <ac:spMk id="3" creationId="{00000000-0000-0000-0000-000000000000}"/>
          </ac:spMkLst>
        </pc:spChg>
        <pc:spChg chg="mod ord">
          <ac:chgData name="Daniel Gaudreault" userId="f2ddef7879c6a084" providerId="LiveId" clId="{DCEC4C1C-86DF-492E-9AEE-39D54F5EBEBB}" dt="2022-04-11T19:28:35.592" v="196" actId="26606"/>
          <ac:spMkLst>
            <pc:docMk/>
            <pc:sldMk cId="3801908615" sldId="815"/>
            <ac:spMk id="4" creationId="{2BB43F1B-CA02-4E31-B8FD-DCF0F3382745}"/>
          </ac:spMkLst>
        </pc:spChg>
        <pc:spChg chg="mod">
          <ac:chgData name="Daniel Gaudreault" userId="f2ddef7879c6a084" providerId="LiveId" clId="{DCEC4C1C-86DF-492E-9AEE-39D54F5EBEBB}" dt="2022-04-11T19:28:42.523" v="198" actId="207"/>
          <ac:spMkLst>
            <pc:docMk/>
            <pc:sldMk cId="3801908615" sldId="815"/>
            <ac:spMk id="5" creationId="{3A7A1CB4-D203-410B-A9AC-A16E0543D3A6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3801908615" sldId="815"/>
            <ac:spMk id="9" creationId="{E80B86A7-A1EC-475B-9166-88902B033A38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3801908615" sldId="815"/>
            <ac:spMk id="11" creationId="{C2C29CB1-9F74-4879-A6AF-AEA67B6F1F4D}"/>
          </ac:spMkLst>
        </pc:spChg>
        <pc:spChg chg="del">
          <ac:chgData name="Daniel Gaudreault" userId="f2ddef7879c6a084" providerId="LiveId" clId="{DCEC4C1C-86DF-492E-9AEE-39D54F5EBEBB}" dt="2022-04-11T19:16:38.702" v="30"/>
          <ac:spMkLst>
            <pc:docMk/>
            <pc:sldMk cId="3801908615" sldId="815"/>
            <ac:spMk id="13" creationId="{7E2C7115-5336-410C-AD71-0F0952A2E5A7}"/>
          </ac:spMkLst>
        </pc:spChg>
      </pc:sldChg>
      <pc:sldMasterChg chg="modSldLayout">
        <pc:chgData name="Daniel Gaudreault" userId="f2ddef7879c6a084" providerId="LiveId" clId="{DCEC4C1C-86DF-492E-9AEE-39D54F5EBEBB}" dt="2022-04-11T19:16:38.702" v="30"/>
        <pc:sldMasterMkLst>
          <pc:docMk/>
          <pc:sldMasterMk cId="4149666860" sldId="2147483677"/>
        </pc:sldMasterMkLst>
        <pc:sldLayoutChg chg="delSp">
          <pc:chgData name="Daniel Gaudreault" userId="f2ddef7879c6a084" providerId="LiveId" clId="{DCEC4C1C-86DF-492E-9AEE-39D54F5EBEBB}" dt="2022-04-11T19:16:38.702" v="30"/>
          <pc:sldLayoutMkLst>
            <pc:docMk/>
            <pc:sldMasterMk cId="4149666860" sldId="2147483677"/>
            <pc:sldLayoutMk cId="1721067773" sldId="2147483714"/>
          </pc:sldLayoutMkLst>
          <pc:grpChg chg="del">
            <ac:chgData name="Daniel Gaudreault" userId="f2ddef7879c6a084" providerId="LiveId" clId="{DCEC4C1C-86DF-492E-9AEE-39D54F5EBEBB}" dt="2022-04-11T19:16:38.702" v="30"/>
            <ac:grpSpMkLst>
              <pc:docMk/>
              <pc:sldMasterMk cId="4149666860" sldId="2147483677"/>
              <pc:sldLayoutMk cId="1721067773" sldId="2147483714"/>
              <ac:grpSpMk id="7" creationId="{00000000-0000-0000-0000-000000000000}"/>
            </ac:grpSpMkLst>
          </pc:grpChg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dev.mysql.com/doc/refman/5.7/en/innodb-transaction-isolation-levels.html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dev.mysql.com/doc/refman/5.7/en/innodb-transaction-isolation-levels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255FB2-0F98-4B15-9F13-7DE54B2641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18ECD2F-A975-49DA-9BD6-2A177B2D98B7}">
      <dgm:prSet phldrT="[Text]" custT="1"/>
      <dgm:spPr/>
      <dgm:t>
        <a:bodyPr/>
        <a:lstStyle/>
        <a:p>
          <a:r>
            <a:rPr lang="en-CA" sz="2000" dirty="0"/>
            <a:t>Atomicity</a:t>
          </a:r>
        </a:p>
      </dgm:t>
    </dgm:pt>
    <dgm:pt modelId="{CB4444FE-1D73-44FA-9354-15E4E18840F8}" type="parTrans" cxnId="{AA748757-0CF8-4A07-9B79-8308D6CF6271}">
      <dgm:prSet/>
      <dgm:spPr/>
      <dgm:t>
        <a:bodyPr/>
        <a:lstStyle/>
        <a:p>
          <a:endParaRPr lang="en-CA"/>
        </a:p>
      </dgm:t>
    </dgm:pt>
    <dgm:pt modelId="{31AF1F4B-BFC9-4619-A101-386A1055F8ED}" type="sibTrans" cxnId="{AA748757-0CF8-4A07-9B79-8308D6CF6271}">
      <dgm:prSet/>
      <dgm:spPr/>
      <dgm:t>
        <a:bodyPr/>
        <a:lstStyle/>
        <a:p>
          <a:endParaRPr lang="en-CA"/>
        </a:p>
      </dgm:t>
    </dgm:pt>
    <dgm:pt modelId="{83429330-EF4A-42C0-8E02-919486A64623}">
      <dgm:prSet phldrT="[Text]" custT="1"/>
      <dgm:spPr/>
      <dgm:t>
        <a:bodyPr/>
        <a:lstStyle/>
        <a:p>
          <a:r>
            <a:rPr lang="en-CA" sz="2000" dirty="0"/>
            <a:t>One single unit</a:t>
          </a:r>
        </a:p>
      </dgm:t>
    </dgm:pt>
    <dgm:pt modelId="{99C97248-6EC1-4DF3-A225-2D44AD43E8D3}" type="parTrans" cxnId="{7DA60D98-4B99-4D99-BB80-47CE375A1561}">
      <dgm:prSet/>
      <dgm:spPr/>
      <dgm:t>
        <a:bodyPr/>
        <a:lstStyle/>
        <a:p>
          <a:endParaRPr lang="en-CA"/>
        </a:p>
      </dgm:t>
    </dgm:pt>
    <dgm:pt modelId="{402B2717-CB9C-4C70-A1E8-B70F62C7C315}" type="sibTrans" cxnId="{7DA60D98-4B99-4D99-BB80-47CE375A1561}">
      <dgm:prSet/>
      <dgm:spPr/>
      <dgm:t>
        <a:bodyPr/>
        <a:lstStyle/>
        <a:p>
          <a:endParaRPr lang="en-CA"/>
        </a:p>
      </dgm:t>
    </dgm:pt>
    <dgm:pt modelId="{2DC01F54-509E-4CAD-B66F-A928CAFB10E6}">
      <dgm:prSet phldrT="[Text]" custT="1"/>
      <dgm:spPr/>
      <dgm:t>
        <a:bodyPr/>
        <a:lstStyle/>
        <a:p>
          <a:r>
            <a:rPr lang="en-CA" sz="2000" dirty="0"/>
            <a:t>Consistency</a:t>
          </a:r>
        </a:p>
      </dgm:t>
    </dgm:pt>
    <dgm:pt modelId="{9C08F19E-07BB-4A51-AEF0-08F87F059A4E}" type="parTrans" cxnId="{F664DDCF-09A3-4C93-8756-1E25B06EACA0}">
      <dgm:prSet/>
      <dgm:spPr/>
      <dgm:t>
        <a:bodyPr/>
        <a:lstStyle/>
        <a:p>
          <a:endParaRPr lang="en-CA"/>
        </a:p>
      </dgm:t>
    </dgm:pt>
    <dgm:pt modelId="{171C2F33-6EB3-4CDD-8D8A-D5C3C9C9CD02}" type="sibTrans" cxnId="{F664DDCF-09A3-4C93-8756-1E25B06EACA0}">
      <dgm:prSet/>
      <dgm:spPr/>
      <dgm:t>
        <a:bodyPr/>
        <a:lstStyle/>
        <a:p>
          <a:endParaRPr lang="en-CA"/>
        </a:p>
      </dgm:t>
    </dgm:pt>
    <dgm:pt modelId="{C7AAF816-987F-4074-B373-C162077AD772}">
      <dgm:prSet phldrT="[Text]" custT="1"/>
      <dgm:spPr/>
      <dgm:t>
        <a:bodyPr/>
        <a:lstStyle/>
        <a:p>
          <a:r>
            <a:rPr lang="en-CA" sz="2000" dirty="0"/>
            <a:t>Starts and ends with database in a consistent state</a:t>
          </a:r>
        </a:p>
      </dgm:t>
    </dgm:pt>
    <dgm:pt modelId="{D66E24F6-1191-4B44-8453-F96946A49F9A}" type="parTrans" cxnId="{333B6B6B-D57B-4172-A39F-FCDCEEB86B3F}">
      <dgm:prSet/>
      <dgm:spPr/>
      <dgm:t>
        <a:bodyPr/>
        <a:lstStyle/>
        <a:p>
          <a:endParaRPr lang="en-CA"/>
        </a:p>
      </dgm:t>
    </dgm:pt>
    <dgm:pt modelId="{AC165CB6-AED0-478D-9D28-0BA13F65DAF7}" type="sibTrans" cxnId="{333B6B6B-D57B-4172-A39F-FCDCEEB86B3F}">
      <dgm:prSet/>
      <dgm:spPr/>
      <dgm:t>
        <a:bodyPr/>
        <a:lstStyle/>
        <a:p>
          <a:endParaRPr lang="en-CA"/>
        </a:p>
      </dgm:t>
    </dgm:pt>
    <dgm:pt modelId="{F9C6193F-E393-4D6E-9D6B-828E23291A22}">
      <dgm:prSet phldrT="[Text]" custT="1"/>
      <dgm:spPr/>
      <dgm:t>
        <a:bodyPr/>
        <a:lstStyle/>
        <a:p>
          <a:r>
            <a:rPr lang="en-CA" sz="2000" dirty="0"/>
            <a:t>Isolation</a:t>
          </a:r>
        </a:p>
      </dgm:t>
    </dgm:pt>
    <dgm:pt modelId="{20237044-99C6-4E13-BAA5-11A3929DB352}" type="parTrans" cxnId="{86580267-F149-46D7-ADBF-1D562939634F}">
      <dgm:prSet/>
      <dgm:spPr/>
      <dgm:t>
        <a:bodyPr/>
        <a:lstStyle/>
        <a:p>
          <a:endParaRPr lang="en-CA"/>
        </a:p>
      </dgm:t>
    </dgm:pt>
    <dgm:pt modelId="{C6C16E04-7089-40BA-A17C-0F55C07AEB60}" type="sibTrans" cxnId="{86580267-F149-46D7-ADBF-1D562939634F}">
      <dgm:prSet/>
      <dgm:spPr/>
      <dgm:t>
        <a:bodyPr/>
        <a:lstStyle/>
        <a:p>
          <a:endParaRPr lang="en-CA"/>
        </a:p>
      </dgm:t>
    </dgm:pt>
    <dgm:pt modelId="{12C218B8-484A-48CA-916A-34B65F2DF30E}">
      <dgm:prSet phldrT="[Text]" custT="1"/>
      <dgm:spPr/>
      <dgm:t>
        <a:bodyPr/>
        <a:lstStyle/>
        <a:p>
          <a:r>
            <a:rPr lang="en-CA" sz="2000" dirty="0"/>
            <a:t>The effects of a transaction cannot be seen until it finishes</a:t>
          </a:r>
        </a:p>
      </dgm:t>
    </dgm:pt>
    <dgm:pt modelId="{41B67EF8-B4C9-4060-B4C6-BEB6B77A79C0}" type="parTrans" cxnId="{71D4DC80-36D2-48B5-9D2E-845055F0217C}">
      <dgm:prSet/>
      <dgm:spPr/>
      <dgm:t>
        <a:bodyPr/>
        <a:lstStyle/>
        <a:p>
          <a:endParaRPr lang="en-CA"/>
        </a:p>
      </dgm:t>
    </dgm:pt>
    <dgm:pt modelId="{44277166-FBCA-40C0-A1C9-517055066B54}" type="sibTrans" cxnId="{71D4DC80-36D2-48B5-9D2E-845055F0217C}">
      <dgm:prSet/>
      <dgm:spPr/>
      <dgm:t>
        <a:bodyPr/>
        <a:lstStyle/>
        <a:p>
          <a:endParaRPr lang="en-CA"/>
        </a:p>
      </dgm:t>
    </dgm:pt>
    <dgm:pt modelId="{701CA56D-CB0F-4778-8646-661883E7496D}">
      <dgm:prSet phldrT="[Text]" custT="1"/>
      <dgm:spPr/>
      <dgm:t>
        <a:bodyPr/>
        <a:lstStyle/>
        <a:p>
          <a:r>
            <a:rPr lang="en-CA" sz="2000" dirty="0"/>
            <a:t>Durability</a:t>
          </a:r>
        </a:p>
      </dgm:t>
    </dgm:pt>
    <dgm:pt modelId="{41C2D8D0-EC61-4F9C-BD15-5ACCFC6FA665}" type="parTrans" cxnId="{22D62538-55CA-464F-820D-2F8462B04855}">
      <dgm:prSet/>
      <dgm:spPr/>
      <dgm:t>
        <a:bodyPr/>
        <a:lstStyle/>
        <a:p>
          <a:endParaRPr lang="en-CA"/>
        </a:p>
      </dgm:t>
    </dgm:pt>
    <dgm:pt modelId="{C19F0A03-B673-4D18-B94A-4A7B4A809F68}" type="sibTrans" cxnId="{22D62538-55CA-464F-820D-2F8462B04855}">
      <dgm:prSet/>
      <dgm:spPr/>
      <dgm:t>
        <a:bodyPr/>
        <a:lstStyle/>
        <a:p>
          <a:endParaRPr lang="en-CA"/>
        </a:p>
      </dgm:t>
    </dgm:pt>
    <dgm:pt modelId="{42CBD113-A1D3-46D5-8E3C-11803E143DB8}">
      <dgm:prSet phldrT="[Text]" custT="1"/>
      <dgm:spPr/>
      <dgm:t>
        <a:bodyPr/>
        <a:lstStyle/>
        <a:p>
          <a:r>
            <a:rPr lang="en-CA" sz="2000" dirty="0"/>
            <a:t>The DB works with hardware to ensure transactions are permanent and mitigated from failures such as system crashes.</a:t>
          </a:r>
        </a:p>
      </dgm:t>
    </dgm:pt>
    <dgm:pt modelId="{77CCFBEC-2FDE-4B95-ABA9-654BC9004759}" type="parTrans" cxnId="{AF39A588-522E-4702-95D6-F37174C3A365}">
      <dgm:prSet/>
      <dgm:spPr/>
      <dgm:t>
        <a:bodyPr/>
        <a:lstStyle/>
        <a:p>
          <a:endParaRPr lang="en-CA"/>
        </a:p>
      </dgm:t>
    </dgm:pt>
    <dgm:pt modelId="{68736801-2689-4C11-AECC-EB15CA9F5580}" type="sibTrans" cxnId="{AF39A588-522E-4702-95D6-F37174C3A365}">
      <dgm:prSet/>
      <dgm:spPr/>
      <dgm:t>
        <a:bodyPr/>
        <a:lstStyle/>
        <a:p>
          <a:endParaRPr lang="en-CA"/>
        </a:p>
      </dgm:t>
    </dgm:pt>
    <dgm:pt modelId="{81F68680-F222-485B-87D6-8E0AAD4C3BB6}">
      <dgm:prSet phldrT="[Text]" custT="1"/>
      <dgm:spPr/>
      <dgm:t>
        <a:bodyPr/>
        <a:lstStyle/>
        <a:p>
          <a:r>
            <a:rPr lang="en-CA" sz="2000" dirty="0"/>
            <a:t>Transaction cannot be executed partially</a:t>
          </a:r>
        </a:p>
      </dgm:t>
    </dgm:pt>
    <dgm:pt modelId="{89ED3C43-F7A1-4E7B-AF88-3D9D4084C149}" type="parTrans" cxnId="{9E2BF8C7-022E-4AB6-802C-3929050840E0}">
      <dgm:prSet/>
      <dgm:spPr/>
      <dgm:t>
        <a:bodyPr/>
        <a:lstStyle/>
        <a:p>
          <a:endParaRPr lang="en-CA"/>
        </a:p>
      </dgm:t>
    </dgm:pt>
    <dgm:pt modelId="{206334F6-FBAE-4CE2-B711-60000517BFB4}" type="sibTrans" cxnId="{9E2BF8C7-022E-4AB6-802C-3929050840E0}">
      <dgm:prSet/>
      <dgm:spPr/>
      <dgm:t>
        <a:bodyPr/>
        <a:lstStyle/>
        <a:p>
          <a:endParaRPr lang="en-CA"/>
        </a:p>
      </dgm:t>
    </dgm:pt>
    <dgm:pt modelId="{75C15652-D21A-4E61-BF82-7540CE366BA8}">
      <dgm:prSet phldrT="[Text]" custT="1"/>
      <dgm:spPr/>
      <dgm:t>
        <a:bodyPr/>
        <a:lstStyle/>
        <a:p>
          <a:r>
            <a:rPr lang="en-CA" sz="2000" dirty="0"/>
            <a:t>All instances of the database will see the same data and all queries will return the same results.</a:t>
          </a:r>
        </a:p>
      </dgm:t>
    </dgm:pt>
    <dgm:pt modelId="{86237007-5E20-4BC7-9582-9CFF96C36619}" type="parTrans" cxnId="{AF0D70BF-C853-4B44-B3D3-784DEE90A09D}">
      <dgm:prSet/>
      <dgm:spPr/>
      <dgm:t>
        <a:bodyPr/>
        <a:lstStyle/>
        <a:p>
          <a:endParaRPr lang="en-CA"/>
        </a:p>
      </dgm:t>
    </dgm:pt>
    <dgm:pt modelId="{A15A96C8-B693-4B91-92AD-2A770D8FB577}" type="sibTrans" cxnId="{AF0D70BF-C853-4B44-B3D3-784DEE90A09D}">
      <dgm:prSet/>
      <dgm:spPr/>
      <dgm:t>
        <a:bodyPr/>
        <a:lstStyle/>
        <a:p>
          <a:endParaRPr lang="en-CA"/>
        </a:p>
      </dgm:t>
    </dgm:pt>
    <dgm:pt modelId="{907C4AC9-8D5F-48D5-A72A-6117B8D902D4}">
      <dgm:prSet phldrT="[Text]" custT="1"/>
      <dgm:spPr/>
      <dgm:t>
        <a:bodyPr/>
        <a:lstStyle/>
        <a:p>
          <a:r>
            <a:rPr lang="en-CA" sz="2000" dirty="0"/>
            <a:t>This means that transactions are kept separate from each other until they are completed</a:t>
          </a:r>
        </a:p>
      </dgm:t>
    </dgm:pt>
    <dgm:pt modelId="{42955D23-F4AC-4D23-846E-7CFEB44C66B2}" type="parTrans" cxnId="{6378A164-90E3-4350-8EDF-8038130F6CDE}">
      <dgm:prSet/>
      <dgm:spPr/>
      <dgm:t>
        <a:bodyPr/>
        <a:lstStyle/>
        <a:p>
          <a:endParaRPr lang="en-CA"/>
        </a:p>
      </dgm:t>
    </dgm:pt>
    <dgm:pt modelId="{31FBA4DD-D376-46E5-A692-9620C4EFB827}" type="sibTrans" cxnId="{6378A164-90E3-4350-8EDF-8038130F6CDE}">
      <dgm:prSet/>
      <dgm:spPr/>
      <dgm:t>
        <a:bodyPr/>
        <a:lstStyle/>
        <a:p>
          <a:endParaRPr lang="en-CA"/>
        </a:p>
      </dgm:t>
    </dgm:pt>
    <dgm:pt modelId="{1333D793-4E71-42DF-B9B1-CBC0918A8334}" type="pres">
      <dgm:prSet presAssocID="{6B255FB2-0F98-4B15-9F13-7DE54B264130}" presName="linear" presStyleCnt="0">
        <dgm:presLayoutVars>
          <dgm:animLvl val="lvl"/>
          <dgm:resizeHandles val="exact"/>
        </dgm:presLayoutVars>
      </dgm:prSet>
      <dgm:spPr/>
    </dgm:pt>
    <dgm:pt modelId="{D97FAD4F-8C0B-4899-971D-A248684738F8}" type="pres">
      <dgm:prSet presAssocID="{118ECD2F-A975-49DA-9BD6-2A177B2D98B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432086F-3A2B-4E08-9DCA-803DE2AEC079}" type="pres">
      <dgm:prSet presAssocID="{118ECD2F-A975-49DA-9BD6-2A177B2D98B7}" presName="childText" presStyleLbl="revTx" presStyleIdx="0" presStyleCnt="4">
        <dgm:presLayoutVars>
          <dgm:bulletEnabled val="1"/>
        </dgm:presLayoutVars>
      </dgm:prSet>
      <dgm:spPr/>
    </dgm:pt>
    <dgm:pt modelId="{95D9F76D-37D3-4896-BAF2-3B9E2D7D14D9}" type="pres">
      <dgm:prSet presAssocID="{2DC01F54-509E-4CAD-B66F-A928CAFB10E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F9D0498-D96B-4E23-B9DD-C5A1DDACA0D3}" type="pres">
      <dgm:prSet presAssocID="{2DC01F54-509E-4CAD-B66F-A928CAFB10E6}" presName="childText" presStyleLbl="revTx" presStyleIdx="1" presStyleCnt="4">
        <dgm:presLayoutVars>
          <dgm:bulletEnabled val="1"/>
        </dgm:presLayoutVars>
      </dgm:prSet>
      <dgm:spPr/>
    </dgm:pt>
    <dgm:pt modelId="{84F51B91-5785-4E1A-AA6D-35072814A917}" type="pres">
      <dgm:prSet presAssocID="{F9C6193F-E393-4D6E-9D6B-828E23291A2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4261D3E-FAF9-4F5D-A5DE-711537EB13CA}" type="pres">
      <dgm:prSet presAssocID="{F9C6193F-E393-4D6E-9D6B-828E23291A22}" presName="childText" presStyleLbl="revTx" presStyleIdx="2" presStyleCnt="4">
        <dgm:presLayoutVars>
          <dgm:bulletEnabled val="1"/>
        </dgm:presLayoutVars>
      </dgm:prSet>
      <dgm:spPr/>
    </dgm:pt>
    <dgm:pt modelId="{E969DB16-2015-491C-8B9C-0BF525E6FA92}" type="pres">
      <dgm:prSet presAssocID="{701CA56D-CB0F-4778-8646-661883E7496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810085B-A702-4CAA-A3C0-433BF74D83DD}" type="pres">
      <dgm:prSet presAssocID="{701CA56D-CB0F-4778-8646-661883E7496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B6CCE00-32A5-4301-BF4C-6D87476B9B6F}" type="presOf" srcId="{118ECD2F-A975-49DA-9BD6-2A177B2D98B7}" destId="{D97FAD4F-8C0B-4899-971D-A248684738F8}" srcOrd="0" destOrd="0" presId="urn:microsoft.com/office/officeart/2005/8/layout/vList2"/>
    <dgm:cxn modelId="{390ADC1E-0272-4D2B-9B4D-60C86C7C7574}" type="presOf" srcId="{701CA56D-CB0F-4778-8646-661883E7496D}" destId="{E969DB16-2015-491C-8B9C-0BF525E6FA92}" srcOrd="0" destOrd="0" presId="urn:microsoft.com/office/officeart/2005/8/layout/vList2"/>
    <dgm:cxn modelId="{DBB8BA26-E7B9-4E5D-AB39-7759E0A42E53}" type="presOf" srcId="{83429330-EF4A-42C0-8E02-919486A64623}" destId="{D432086F-3A2B-4E08-9DCA-803DE2AEC079}" srcOrd="0" destOrd="0" presId="urn:microsoft.com/office/officeart/2005/8/layout/vList2"/>
    <dgm:cxn modelId="{D6592E36-F310-4B8C-9E01-0FA31270D584}" type="presOf" srcId="{C7AAF816-987F-4074-B373-C162077AD772}" destId="{AF9D0498-D96B-4E23-B9DD-C5A1DDACA0D3}" srcOrd="0" destOrd="0" presId="urn:microsoft.com/office/officeart/2005/8/layout/vList2"/>
    <dgm:cxn modelId="{22D62538-55CA-464F-820D-2F8462B04855}" srcId="{6B255FB2-0F98-4B15-9F13-7DE54B264130}" destId="{701CA56D-CB0F-4778-8646-661883E7496D}" srcOrd="3" destOrd="0" parTransId="{41C2D8D0-EC61-4F9C-BD15-5ACCFC6FA665}" sibTransId="{C19F0A03-B673-4D18-B94A-4A7B4A809F68}"/>
    <dgm:cxn modelId="{9B6D9638-1376-4427-B392-C0B58D5B51EE}" type="presOf" srcId="{42CBD113-A1D3-46D5-8E3C-11803E143DB8}" destId="{1810085B-A702-4CAA-A3C0-433BF74D83DD}" srcOrd="0" destOrd="0" presId="urn:microsoft.com/office/officeart/2005/8/layout/vList2"/>
    <dgm:cxn modelId="{8B7DC041-AF4D-43BF-AC45-77B672A4081D}" type="presOf" srcId="{81F68680-F222-485B-87D6-8E0AAD4C3BB6}" destId="{D432086F-3A2B-4E08-9DCA-803DE2AEC079}" srcOrd="0" destOrd="1" presId="urn:microsoft.com/office/officeart/2005/8/layout/vList2"/>
    <dgm:cxn modelId="{6378A164-90E3-4350-8EDF-8038130F6CDE}" srcId="{F9C6193F-E393-4D6E-9D6B-828E23291A22}" destId="{907C4AC9-8D5F-48D5-A72A-6117B8D902D4}" srcOrd="1" destOrd="0" parTransId="{42955D23-F4AC-4D23-846E-7CFEB44C66B2}" sibTransId="{31FBA4DD-D376-46E5-A692-9620C4EFB827}"/>
    <dgm:cxn modelId="{86580267-F149-46D7-ADBF-1D562939634F}" srcId="{6B255FB2-0F98-4B15-9F13-7DE54B264130}" destId="{F9C6193F-E393-4D6E-9D6B-828E23291A22}" srcOrd="2" destOrd="0" parTransId="{20237044-99C6-4E13-BAA5-11A3929DB352}" sibTransId="{C6C16E04-7089-40BA-A17C-0F55C07AEB60}"/>
    <dgm:cxn modelId="{B8DEC068-7116-4DDF-BE9A-A7258FE1D3E9}" type="presOf" srcId="{6B255FB2-0F98-4B15-9F13-7DE54B264130}" destId="{1333D793-4E71-42DF-B9B1-CBC0918A8334}" srcOrd="0" destOrd="0" presId="urn:microsoft.com/office/officeart/2005/8/layout/vList2"/>
    <dgm:cxn modelId="{333B6B6B-D57B-4172-A39F-FCDCEEB86B3F}" srcId="{2DC01F54-509E-4CAD-B66F-A928CAFB10E6}" destId="{C7AAF816-987F-4074-B373-C162077AD772}" srcOrd="0" destOrd="0" parTransId="{D66E24F6-1191-4B44-8453-F96946A49F9A}" sibTransId="{AC165CB6-AED0-478D-9D28-0BA13F65DAF7}"/>
    <dgm:cxn modelId="{3C5F2775-4EA3-413B-84BF-3D2DBCF6F0AE}" type="presOf" srcId="{907C4AC9-8D5F-48D5-A72A-6117B8D902D4}" destId="{84261D3E-FAF9-4F5D-A5DE-711537EB13CA}" srcOrd="0" destOrd="1" presId="urn:microsoft.com/office/officeart/2005/8/layout/vList2"/>
    <dgm:cxn modelId="{AA748757-0CF8-4A07-9B79-8308D6CF6271}" srcId="{6B255FB2-0F98-4B15-9F13-7DE54B264130}" destId="{118ECD2F-A975-49DA-9BD6-2A177B2D98B7}" srcOrd="0" destOrd="0" parTransId="{CB4444FE-1D73-44FA-9354-15E4E18840F8}" sibTransId="{31AF1F4B-BFC9-4619-A101-386A1055F8ED}"/>
    <dgm:cxn modelId="{71D4DC80-36D2-48B5-9D2E-845055F0217C}" srcId="{F9C6193F-E393-4D6E-9D6B-828E23291A22}" destId="{12C218B8-484A-48CA-916A-34B65F2DF30E}" srcOrd="0" destOrd="0" parTransId="{41B67EF8-B4C9-4060-B4C6-BEB6B77A79C0}" sibTransId="{44277166-FBCA-40C0-A1C9-517055066B54}"/>
    <dgm:cxn modelId="{AF39A588-522E-4702-95D6-F37174C3A365}" srcId="{701CA56D-CB0F-4778-8646-661883E7496D}" destId="{42CBD113-A1D3-46D5-8E3C-11803E143DB8}" srcOrd="0" destOrd="0" parTransId="{77CCFBEC-2FDE-4B95-ABA9-654BC9004759}" sibTransId="{68736801-2689-4C11-AECC-EB15CA9F5580}"/>
    <dgm:cxn modelId="{7DA60D98-4B99-4D99-BB80-47CE375A1561}" srcId="{118ECD2F-A975-49DA-9BD6-2A177B2D98B7}" destId="{83429330-EF4A-42C0-8E02-919486A64623}" srcOrd="0" destOrd="0" parTransId="{99C97248-6EC1-4DF3-A225-2D44AD43E8D3}" sibTransId="{402B2717-CB9C-4C70-A1E8-B70F62C7C315}"/>
    <dgm:cxn modelId="{47ED74A6-98EB-4551-BF77-A25A8AD82840}" type="presOf" srcId="{75C15652-D21A-4E61-BF82-7540CE366BA8}" destId="{AF9D0498-D96B-4E23-B9DD-C5A1DDACA0D3}" srcOrd="0" destOrd="1" presId="urn:microsoft.com/office/officeart/2005/8/layout/vList2"/>
    <dgm:cxn modelId="{AF0D70BF-C853-4B44-B3D3-784DEE90A09D}" srcId="{2DC01F54-509E-4CAD-B66F-A928CAFB10E6}" destId="{75C15652-D21A-4E61-BF82-7540CE366BA8}" srcOrd="1" destOrd="0" parTransId="{86237007-5E20-4BC7-9582-9CFF96C36619}" sibTransId="{A15A96C8-B693-4B91-92AD-2A770D8FB577}"/>
    <dgm:cxn modelId="{D93E5BC4-6B69-4710-A450-4485B17811AA}" type="presOf" srcId="{F9C6193F-E393-4D6E-9D6B-828E23291A22}" destId="{84F51B91-5785-4E1A-AA6D-35072814A917}" srcOrd="0" destOrd="0" presId="urn:microsoft.com/office/officeart/2005/8/layout/vList2"/>
    <dgm:cxn modelId="{9E2BF8C7-022E-4AB6-802C-3929050840E0}" srcId="{118ECD2F-A975-49DA-9BD6-2A177B2D98B7}" destId="{81F68680-F222-485B-87D6-8E0AAD4C3BB6}" srcOrd="1" destOrd="0" parTransId="{89ED3C43-F7A1-4E7B-AF88-3D9D4084C149}" sibTransId="{206334F6-FBAE-4CE2-B711-60000517BFB4}"/>
    <dgm:cxn modelId="{6192F6CC-E947-4E3B-927A-46BC61AD2CF4}" type="presOf" srcId="{12C218B8-484A-48CA-916A-34B65F2DF30E}" destId="{84261D3E-FAF9-4F5D-A5DE-711537EB13CA}" srcOrd="0" destOrd="0" presId="urn:microsoft.com/office/officeart/2005/8/layout/vList2"/>
    <dgm:cxn modelId="{0431A8CF-1F01-412C-BE94-658A0BE36203}" type="presOf" srcId="{2DC01F54-509E-4CAD-B66F-A928CAFB10E6}" destId="{95D9F76D-37D3-4896-BAF2-3B9E2D7D14D9}" srcOrd="0" destOrd="0" presId="urn:microsoft.com/office/officeart/2005/8/layout/vList2"/>
    <dgm:cxn modelId="{F664DDCF-09A3-4C93-8756-1E25B06EACA0}" srcId="{6B255FB2-0F98-4B15-9F13-7DE54B264130}" destId="{2DC01F54-509E-4CAD-B66F-A928CAFB10E6}" srcOrd="1" destOrd="0" parTransId="{9C08F19E-07BB-4A51-AEF0-08F87F059A4E}" sibTransId="{171C2F33-6EB3-4CDD-8D8A-D5C3C9C9CD02}"/>
    <dgm:cxn modelId="{C8F3C1A6-DDB7-4DF2-9CEC-B32D4F6F88D3}" type="presParOf" srcId="{1333D793-4E71-42DF-B9B1-CBC0918A8334}" destId="{D97FAD4F-8C0B-4899-971D-A248684738F8}" srcOrd="0" destOrd="0" presId="urn:microsoft.com/office/officeart/2005/8/layout/vList2"/>
    <dgm:cxn modelId="{A2FA7E88-FE91-4F55-A6EB-4EECCEDBEDD0}" type="presParOf" srcId="{1333D793-4E71-42DF-B9B1-CBC0918A8334}" destId="{D432086F-3A2B-4E08-9DCA-803DE2AEC079}" srcOrd="1" destOrd="0" presId="urn:microsoft.com/office/officeart/2005/8/layout/vList2"/>
    <dgm:cxn modelId="{3C43B081-C4C1-45C1-82DC-D557EED7B017}" type="presParOf" srcId="{1333D793-4E71-42DF-B9B1-CBC0918A8334}" destId="{95D9F76D-37D3-4896-BAF2-3B9E2D7D14D9}" srcOrd="2" destOrd="0" presId="urn:microsoft.com/office/officeart/2005/8/layout/vList2"/>
    <dgm:cxn modelId="{B1C0D202-744E-4A0C-994B-75A5ED20A320}" type="presParOf" srcId="{1333D793-4E71-42DF-B9B1-CBC0918A8334}" destId="{AF9D0498-D96B-4E23-B9DD-C5A1DDACA0D3}" srcOrd="3" destOrd="0" presId="urn:microsoft.com/office/officeart/2005/8/layout/vList2"/>
    <dgm:cxn modelId="{9394C1F3-A893-4D89-8859-F5F69EB51E33}" type="presParOf" srcId="{1333D793-4E71-42DF-B9B1-CBC0918A8334}" destId="{84F51B91-5785-4E1A-AA6D-35072814A917}" srcOrd="4" destOrd="0" presId="urn:microsoft.com/office/officeart/2005/8/layout/vList2"/>
    <dgm:cxn modelId="{F15E031F-1B35-4276-ACE9-1025CE35FBB9}" type="presParOf" srcId="{1333D793-4E71-42DF-B9B1-CBC0918A8334}" destId="{84261D3E-FAF9-4F5D-A5DE-711537EB13CA}" srcOrd="5" destOrd="0" presId="urn:microsoft.com/office/officeart/2005/8/layout/vList2"/>
    <dgm:cxn modelId="{0A294CA0-585A-4651-AEED-822018E59097}" type="presParOf" srcId="{1333D793-4E71-42DF-B9B1-CBC0918A8334}" destId="{E969DB16-2015-491C-8B9C-0BF525E6FA92}" srcOrd="6" destOrd="0" presId="urn:microsoft.com/office/officeart/2005/8/layout/vList2"/>
    <dgm:cxn modelId="{922C80FE-1414-44A6-9D03-6880273FCC81}" type="presParOf" srcId="{1333D793-4E71-42DF-B9B1-CBC0918A8334}" destId="{1810085B-A702-4CAA-A3C0-433BF74D83D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255FB2-0F98-4B15-9F13-7DE54B2641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18ECD2F-A975-49DA-9BD6-2A177B2D98B7}">
      <dgm:prSet phldrT="[Text]"/>
      <dgm:spPr/>
      <dgm:t>
        <a:bodyPr/>
        <a:lstStyle/>
        <a:p>
          <a:r>
            <a:rPr lang="en-CA" dirty="0"/>
            <a:t>Atomicity</a:t>
          </a:r>
        </a:p>
      </dgm:t>
    </dgm:pt>
    <dgm:pt modelId="{CB4444FE-1D73-44FA-9354-15E4E18840F8}" type="parTrans" cxnId="{AA748757-0CF8-4A07-9B79-8308D6CF6271}">
      <dgm:prSet/>
      <dgm:spPr/>
      <dgm:t>
        <a:bodyPr/>
        <a:lstStyle/>
        <a:p>
          <a:endParaRPr lang="en-CA"/>
        </a:p>
      </dgm:t>
    </dgm:pt>
    <dgm:pt modelId="{31AF1F4B-BFC9-4619-A101-386A1055F8ED}" type="sibTrans" cxnId="{AA748757-0CF8-4A07-9B79-8308D6CF6271}">
      <dgm:prSet/>
      <dgm:spPr/>
      <dgm:t>
        <a:bodyPr/>
        <a:lstStyle/>
        <a:p>
          <a:endParaRPr lang="en-CA"/>
        </a:p>
      </dgm:t>
    </dgm:pt>
    <dgm:pt modelId="{83429330-EF4A-42C0-8E02-919486A64623}">
      <dgm:prSet phldrT="[Text]"/>
      <dgm:spPr/>
      <dgm:t>
        <a:bodyPr/>
        <a:lstStyle/>
        <a:p>
          <a:r>
            <a:rPr lang="en-CA" dirty="0" err="1"/>
            <a:t>autocommit</a:t>
          </a:r>
          <a:r>
            <a:rPr lang="en-CA" dirty="0"/>
            <a:t>, COMMIT and ROLLBACK achieve this property</a:t>
          </a:r>
        </a:p>
      </dgm:t>
    </dgm:pt>
    <dgm:pt modelId="{99C97248-6EC1-4DF3-A225-2D44AD43E8D3}" type="parTrans" cxnId="{7DA60D98-4B99-4D99-BB80-47CE375A1561}">
      <dgm:prSet/>
      <dgm:spPr/>
      <dgm:t>
        <a:bodyPr/>
        <a:lstStyle/>
        <a:p>
          <a:endParaRPr lang="en-CA"/>
        </a:p>
      </dgm:t>
    </dgm:pt>
    <dgm:pt modelId="{402B2717-CB9C-4C70-A1E8-B70F62C7C315}" type="sibTrans" cxnId="{7DA60D98-4B99-4D99-BB80-47CE375A1561}">
      <dgm:prSet/>
      <dgm:spPr/>
      <dgm:t>
        <a:bodyPr/>
        <a:lstStyle/>
        <a:p>
          <a:endParaRPr lang="en-CA"/>
        </a:p>
      </dgm:t>
    </dgm:pt>
    <dgm:pt modelId="{2DC01F54-509E-4CAD-B66F-A928CAFB10E6}">
      <dgm:prSet phldrT="[Text]"/>
      <dgm:spPr/>
      <dgm:t>
        <a:bodyPr/>
        <a:lstStyle/>
        <a:p>
          <a:r>
            <a:rPr lang="en-CA" dirty="0"/>
            <a:t>Consistency</a:t>
          </a:r>
        </a:p>
      </dgm:t>
    </dgm:pt>
    <dgm:pt modelId="{9C08F19E-07BB-4A51-AEF0-08F87F059A4E}" type="parTrans" cxnId="{F664DDCF-09A3-4C93-8756-1E25B06EACA0}">
      <dgm:prSet/>
      <dgm:spPr/>
      <dgm:t>
        <a:bodyPr/>
        <a:lstStyle/>
        <a:p>
          <a:endParaRPr lang="en-CA"/>
        </a:p>
      </dgm:t>
    </dgm:pt>
    <dgm:pt modelId="{171C2F33-6EB3-4CDD-8D8A-D5C3C9C9CD02}" type="sibTrans" cxnId="{F664DDCF-09A3-4C93-8756-1E25B06EACA0}">
      <dgm:prSet/>
      <dgm:spPr/>
      <dgm:t>
        <a:bodyPr/>
        <a:lstStyle/>
        <a:p>
          <a:endParaRPr lang="en-CA"/>
        </a:p>
      </dgm:t>
    </dgm:pt>
    <dgm:pt modelId="{C7AAF816-987F-4074-B373-C162077AD772}">
      <dgm:prSet phldrT="[Text]"/>
      <dgm:spPr/>
      <dgm:t>
        <a:bodyPr/>
        <a:lstStyle/>
        <a:p>
          <a:r>
            <a:rPr lang="en-CA" dirty="0"/>
            <a:t>Maintained by the </a:t>
          </a:r>
          <a:r>
            <a:rPr lang="en-CA" dirty="0" err="1"/>
            <a:t>InnoDB</a:t>
          </a:r>
          <a:r>
            <a:rPr lang="en-CA" dirty="0"/>
            <a:t> engine</a:t>
          </a:r>
        </a:p>
      </dgm:t>
    </dgm:pt>
    <dgm:pt modelId="{D66E24F6-1191-4B44-8453-F96946A49F9A}" type="parTrans" cxnId="{333B6B6B-D57B-4172-A39F-FCDCEEB86B3F}">
      <dgm:prSet/>
      <dgm:spPr/>
      <dgm:t>
        <a:bodyPr/>
        <a:lstStyle/>
        <a:p>
          <a:endParaRPr lang="en-CA"/>
        </a:p>
      </dgm:t>
    </dgm:pt>
    <dgm:pt modelId="{AC165CB6-AED0-478D-9D28-0BA13F65DAF7}" type="sibTrans" cxnId="{333B6B6B-D57B-4172-A39F-FCDCEEB86B3F}">
      <dgm:prSet/>
      <dgm:spPr/>
      <dgm:t>
        <a:bodyPr/>
        <a:lstStyle/>
        <a:p>
          <a:endParaRPr lang="en-CA"/>
        </a:p>
      </dgm:t>
    </dgm:pt>
    <dgm:pt modelId="{F9C6193F-E393-4D6E-9D6B-828E23291A22}">
      <dgm:prSet phldrT="[Text]"/>
      <dgm:spPr/>
      <dgm:t>
        <a:bodyPr/>
        <a:lstStyle/>
        <a:p>
          <a:r>
            <a:rPr lang="en-CA" dirty="0"/>
            <a:t>Isolation</a:t>
          </a:r>
        </a:p>
      </dgm:t>
    </dgm:pt>
    <dgm:pt modelId="{20237044-99C6-4E13-BAA5-11A3929DB352}" type="parTrans" cxnId="{86580267-F149-46D7-ADBF-1D562939634F}">
      <dgm:prSet/>
      <dgm:spPr/>
      <dgm:t>
        <a:bodyPr/>
        <a:lstStyle/>
        <a:p>
          <a:endParaRPr lang="en-CA"/>
        </a:p>
      </dgm:t>
    </dgm:pt>
    <dgm:pt modelId="{C6C16E04-7089-40BA-A17C-0F55C07AEB60}" type="sibTrans" cxnId="{86580267-F149-46D7-ADBF-1D562939634F}">
      <dgm:prSet/>
      <dgm:spPr/>
      <dgm:t>
        <a:bodyPr/>
        <a:lstStyle/>
        <a:p>
          <a:endParaRPr lang="en-CA"/>
        </a:p>
      </dgm:t>
    </dgm:pt>
    <dgm:pt modelId="{12C218B8-484A-48CA-916A-34B65F2DF30E}">
      <dgm:prSet phldrT="[Text]"/>
      <dgm:spPr/>
      <dgm:t>
        <a:bodyPr/>
        <a:lstStyle/>
        <a:p>
          <a:r>
            <a:rPr lang="en-CA" dirty="0"/>
            <a:t>Maintained by </a:t>
          </a:r>
          <a:r>
            <a:rPr lang="en-CA" dirty="0" err="1"/>
            <a:t>autocommit</a:t>
          </a:r>
          <a:r>
            <a:rPr lang="en-CA" dirty="0"/>
            <a:t>, locking and isolation levels</a:t>
          </a:r>
        </a:p>
      </dgm:t>
    </dgm:pt>
    <dgm:pt modelId="{41B67EF8-B4C9-4060-B4C6-BEB6B77A79C0}" type="parTrans" cxnId="{71D4DC80-36D2-48B5-9D2E-845055F0217C}">
      <dgm:prSet/>
      <dgm:spPr/>
      <dgm:t>
        <a:bodyPr/>
        <a:lstStyle/>
        <a:p>
          <a:endParaRPr lang="en-CA"/>
        </a:p>
      </dgm:t>
    </dgm:pt>
    <dgm:pt modelId="{44277166-FBCA-40C0-A1C9-517055066B54}" type="sibTrans" cxnId="{71D4DC80-36D2-48B5-9D2E-845055F0217C}">
      <dgm:prSet/>
      <dgm:spPr/>
      <dgm:t>
        <a:bodyPr/>
        <a:lstStyle/>
        <a:p>
          <a:endParaRPr lang="en-CA"/>
        </a:p>
      </dgm:t>
    </dgm:pt>
    <dgm:pt modelId="{701CA56D-CB0F-4778-8646-661883E7496D}">
      <dgm:prSet phldrT="[Text]"/>
      <dgm:spPr/>
      <dgm:t>
        <a:bodyPr/>
        <a:lstStyle/>
        <a:p>
          <a:r>
            <a:rPr lang="en-CA" dirty="0"/>
            <a:t>Durability</a:t>
          </a:r>
        </a:p>
      </dgm:t>
    </dgm:pt>
    <dgm:pt modelId="{41C2D8D0-EC61-4F9C-BD15-5ACCFC6FA665}" type="parTrans" cxnId="{22D62538-55CA-464F-820D-2F8462B04855}">
      <dgm:prSet/>
      <dgm:spPr/>
      <dgm:t>
        <a:bodyPr/>
        <a:lstStyle/>
        <a:p>
          <a:endParaRPr lang="en-CA"/>
        </a:p>
      </dgm:t>
    </dgm:pt>
    <dgm:pt modelId="{C19F0A03-B673-4D18-B94A-4A7B4A809F68}" type="sibTrans" cxnId="{22D62538-55CA-464F-820D-2F8462B04855}">
      <dgm:prSet/>
      <dgm:spPr/>
      <dgm:t>
        <a:bodyPr/>
        <a:lstStyle/>
        <a:p>
          <a:endParaRPr lang="en-CA"/>
        </a:p>
      </dgm:t>
    </dgm:pt>
    <dgm:pt modelId="{42CBD113-A1D3-46D5-8E3C-11803E143DB8}">
      <dgm:prSet phldrT="[Text]"/>
      <dgm:spPr/>
      <dgm:t>
        <a:bodyPr/>
        <a:lstStyle/>
        <a:p>
          <a:r>
            <a:rPr lang="en-CA" dirty="0"/>
            <a:t>The DB works with hardware to ensure transactions are permanent and mitigated from failures such as system crashes.</a:t>
          </a:r>
        </a:p>
      </dgm:t>
    </dgm:pt>
    <dgm:pt modelId="{77CCFBEC-2FDE-4B95-ABA9-654BC9004759}" type="parTrans" cxnId="{AF39A588-522E-4702-95D6-F37174C3A365}">
      <dgm:prSet/>
      <dgm:spPr/>
      <dgm:t>
        <a:bodyPr/>
        <a:lstStyle/>
        <a:p>
          <a:endParaRPr lang="en-CA"/>
        </a:p>
      </dgm:t>
    </dgm:pt>
    <dgm:pt modelId="{68736801-2689-4C11-AECC-EB15CA9F5580}" type="sibTrans" cxnId="{AF39A588-522E-4702-95D6-F37174C3A365}">
      <dgm:prSet/>
      <dgm:spPr/>
      <dgm:t>
        <a:bodyPr/>
        <a:lstStyle/>
        <a:p>
          <a:endParaRPr lang="en-CA"/>
        </a:p>
      </dgm:t>
    </dgm:pt>
    <dgm:pt modelId="{907C4AC9-8D5F-48D5-A72A-6117B8D902D4}">
      <dgm:prSet phldrT="[Text]"/>
      <dgm:spPr/>
      <dgm:t>
        <a:bodyPr/>
        <a:lstStyle/>
        <a:p>
          <a:r>
            <a:rPr lang="en-CA" dirty="0"/>
            <a:t>See </a:t>
          </a:r>
          <a:r>
            <a:rPr lang="en-CA" dirty="0">
              <a:hlinkClick xmlns:r="http://schemas.openxmlformats.org/officeDocument/2006/relationships" r:id="rId1"/>
            </a:rPr>
            <a:t>https://dev.mysql.com/doc/refman/8.0/en/innodb-transaction-isolation-levels.html</a:t>
          </a:r>
          <a:endParaRPr lang="en-CA" dirty="0"/>
        </a:p>
      </dgm:t>
    </dgm:pt>
    <dgm:pt modelId="{42955D23-F4AC-4D23-846E-7CFEB44C66B2}" type="parTrans" cxnId="{6378A164-90E3-4350-8EDF-8038130F6CDE}">
      <dgm:prSet/>
      <dgm:spPr/>
      <dgm:t>
        <a:bodyPr/>
        <a:lstStyle/>
        <a:p>
          <a:endParaRPr lang="en-CA"/>
        </a:p>
      </dgm:t>
    </dgm:pt>
    <dgm:pt modelId="{31FBA4DD-D376-46E5-A692-9620C4EFB827}" type="sibTrans" cxnId="{6378A164-90E3-4350-8EDF-8038130F6CDE}">
      <dgm:prSet/>
      <dgm:spPr/>
      <dgm:t>
        <a:bodyPr/>
        <a:lstStyle/>
        <a:p>
          <a:endParaRPr lang="en-CA"/>
        </a:p>
      </dgm:t>
    </dgm:pt>
    <dgm:pt modelId="{E4DE7774-7E45-4EFB-8F2B-16E6078E8CDC}" type="pres">
      <dgm:prSet presAssocID="{6B255FB2-0F98-4B15-9F13-7DE54B264130}" presName="linear" presStyleCnt="0">
        <dgm:presLayoutVars>
          <dgm:animLvl val="lvl"/>
          <dgm:resizeHandles val="exact"/>
        </dgm:presLayoutVars>
      </dgm:prSet>
      <dgm:spPr/>
    </dgm:pt>
    <dgm:pt modelId="{E37AF717-904E-4CB4-9B1D-163F5784DE63}" type="pres">
      <dgm:prSet presAssocID="{118ECD2F-A975-49DA-9BD6-2A177B2D98B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9BE963-DA5A-438A-BE9F-A9C56EFCBEB2}" type="pres">
      <dgm:prSet presAssocID="{118ECD2F-A975-49DA-9BD6-2A177B2D98B7}" presName="childText" presStyleLbl="revTx" presStyleIdx="0" presStyleCnt="4">
        <dgm:presLayoutVars>
          <dgm:bulletEnabled val="1"/>
        </dgm:presLayoutVars>
      </dgm:prSet>
      <dgm:spPr/>
    </dgm:pt>
    <dgm:pt modelId="{61EA5470-E849-4283-94D1-CB6E7D16B97F}" type="pres">
      <dgm:prSet presAssocID="{2DC01F54-509E-4CAD-B66F-A928CAFB10E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D00519-C40E-4499-9AF1-BA4A6924C5EA}" type="pres">
      <dgm:prSet presAssocID="{2DC01F54-509E-4CAD-B66F-A928CAFB10E6}" presName="childText" presStyleLbl="revTx" presStyleIdx="1" presStyleCnt="4">
        <dgm:presLayoutVars>
          <dgm:bulletEnabled val="1"/>
        </dgm:presLayoutVars>
      </dgm:prSet>
      <dgm:spPr/>
    </dgm:pt>
    <dgm:pt modelId="{50ACBAC2-D050-443C-AC75-4D432BDCD850}" type="pres">
      <dgm:prSet presAssocID="{F9C6193F-E393-4D6E-9D6B-828E23291A2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1F66ACE-63A6-4E35-BD4A-3EE859DE84B7}" type="pres">
      <dgm:prSet presAssocID="{F9C6193F-E393-4D6E-9D6B-828E23291A22}" presName="childText" presStyleLbl="revTx" presStyleIdx="2" presStyleCnt="4">
        <dgm:presLayoutVars>
          <dgm:bulletEnabled val="1"/>
        </dgm:presLayoutVars>
      </dgm:prSet>
      <dgm:spPr/>
    </dgm:pt>
    <dgm:pt modelId="{745B84D6-DFF9-4E97-8E3E-C723C11A75FA}" type="pres">
      <dgm:prSet presAssocID="{701CA56D-CB0F-4778-8646-661883E7496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D620252-AFE2-4B53-8D72-099F99A090F1}" type="pres">
      <dgm:prSet presAssocID="{701CA56D-CB0F-4778-8646-661883E7496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22D62538-55CA-464F-820D-2F8462B04855}" srcId="{6B255FB2-0F98-4B15-9F13-7DE54B264130}" destId="{701CA56D-CB0F-4778-8646-661883E7496D}" srcOrd="3" destOrd="0" parTransId="{41C2D8D0-EC61-4F9C-BD15-5ACCFC6FA665}" sibTransId="{C19F0A03-B673-4D18-B94A-4A7B4A809F68}"/>
    <dgm:cxn modelId="{6378A164-90E3-4350-8EDF-8038130F6CDE}" srcId="{F9C6193F-E393-4D6E-9D6B-828E23291A22}" destId="{907C4AC9-8D5F-48D5-A72A-6117B8D902D4}" srcOrd="1" destOrd="0" parTransId="{42955D23-F4AC-4D23-846E-7CFEB44C66B2}" sibTransId="{31FBA4DD-D376-46E5-A692-9620C4EFB827}"/>
    <dgm:cxn modelId="{86580267-F149-46D7-ADBF-1D562939634F}" srcId="{6B255FB2-0F98-4B15-9F13-7DE54B264130}" destId="{F9C6193F-E393-4D6E-9D6B-828E23291A22}" srcOrd="2" destOrd="0" parTransId="{20237044-99C6-4E13-BAA5-11A3929DB352}" sibTransId="{C6C16E04-7089-40BA-A17C-0F55C07AEB60}"/>
    <dgm:cxn modelId="{333B6B6B-D57B-4172-A39F-FCDCEEB86B3F}" srcId="{2DC01F54-509E-4CAD-B66F-A928CAFB10E6}" destId="{C7AAF816-987F-4074-B373-C162077AD772}" srcOrd="0" destOrd="0" parTransId="{D66E24F6-1191-4B44-8453-F96946A49F9A}" sibTransId="{AC165CB6-AED0-478D-9D28-0BA13F65DAF7}"/>
    <dgm:cxn modelId="{AA748757-0CF8-4A07-9B79-8308D6CF6271}" srcId="{6B255FB2-0F98-4B15-9F13-7DE54B264130}" destId="{118ECD2F-A975-49DA-9BD6-2A177B2D98B7}" srcOrd="0" destOrd="0" parTransId="{CB4444FE-1D73-44FA-9354-15E4E18840F8}" sibTransId="{31AF1F4B-BFC9-4619-A101-386A1055F8ED}"/>
    <dgm:cxn modelId="{AA098C5A-D026-48E9-80B7-8CA9464DACB0}" type="presOf" srcId="{118ECD2F-A975-49DA-9BD6-2A177B2D98B7}" destId="{E37AF717-904E-4CB4-9B1D-163F5784DE63}" srcOrd="0" destOrd="0" presId="urn:microsoft.com/office/officeart/2005/8/layout/vList2"/>
    <dgm:cxn modelId="{71D4DC80-36D2-48B5-9D2E-845055F0217C}" srcId="{F9C6193F-E393-4D6E-9D6B-828E23291A22}" destId="{12C218B8-484A-48CA-916A-34B65F2DF30E}" srcOrd="0" destOrd="0" parTransId="{41B67EF8-B4C9-4060-B4C6-BEB6B77A79C0}" sibTransId="{44277166-FBCA-40C0-A1C9-517055066B54}"/>
    <dgm:cxn modelId="{AF39A588-522E-4702-95D6-F37174C3A365}" srcId="{701CA56D-CB0F-4778-8646-661883E7496D}" destId="{42CBD113-A1D3-46D5-8E3C-11803E143DB8}" srcOrd="0" destOrd="0" parTransId="{77CCFBEC-2FDE-4B95-ABA9-654BC9004759}" sibTransId="{68736801-2689-4C11-AECC-EB15CA9F5580}"/>
    <dgm:cxn modelId="{84895092-F9F2-42F2-AE10-B63C9E0454AE}" type="presOf" srcId="{83429330-EF4A-42C0-8E02-919486A64623}" destId="{9D9BE963-DA5A-438A-BE9F-A9C56EFCBEB2}" srcOrd="0" destOrd="0" presId="urn:microsoft.com/office/officeart/2005/8/layout/vList2"/>
    <dgm:cxn modelId="{7DA60D98-4B99-4D99-BB80-47CE375A1561}" srcId="{118ECD2F-A975-49DA-9BD6-2A177B2D98B7}" destId="{83429330-EF4A-42C0-8E02-919486A64623}" srcOrd="0" destOrd="0" parTransId="{99C97248-6EC1-4DF3-A225-2D44AD43E8D3}" sibTransId="{402B2717-CB9C-4C70-A1E8-B70F62C7C315}"/>
    <dgm:cxn modelId="{6E5C2799-2C76-4439-8FE7-3651608F8CFE}" type="presOf" srcId="{907C4AC9-8D5F-48D5-A72A-6117B8D902D4}" destId="{11F66ACE-63A6-4E35-BD4A-3EE859DE84B7}" srcOrd="0" destOrd="1" presId="urn:microsoft.com/office/officeart/2005/8/layout/vList2"/>
    <dgm:cxn modelId="{3B9448AC-D082-4B16-910E-1141CF680076}" type="presOf" srcId="{2DC01F54-509E-4CAD-B66F-A928CAFB10E6}" destId="{61EA5470-E849-4283-94D1-CB6E7D16B97F}" srcOrd="0" destOrd="0" presId="urn:microsoft.com/office/officeart/2005/8/layout/vList2"/>
    <dgm:cxn modelId="{B79313B4-36BA-454D-8D52-0507C8C7EF2B}" type="presOf" srcId="{C7AAF816-987F-4074-B373-C162077AD772}" destId="{B2D00519-C40E-4499-9AF1-BA4A6924C5EA}" srcOrd="0" destOrd="0" presId="urn:microsoft.com/office/officeart/2005/8/layout/vList2"/>
    <dgm:cxn modelId="{6C4BEABA-7492-428C-B00D-D3F79DA1FC27}" type="presOf" srcId="{F9C6193F-E393-4D6E-9D6B-828E23291A22}" destId="{50ACBAC2-D050-443C-AC75-4D432BDCD850}" srcOrd="0" destOrd="0" presId="urn:microsoft.com/office/officeart/2005/8/layout/vList2"/>
    <dgm:cxn modelId="{F664DDCF-09A3-4C93-8756-1E25B06EACA0}" srcId="{6B255FB2-0F98-4B15-9F13-7DE54B264130}" destId="{2DC01F54-509E-4CAD-B66F-A928CAFB10E6}" srcOrd="1" destOrd="0" parTransId="{9C08F19E-07BB-4A51-AEF0-08F87F059A4E}" sibTransId="{171C2F33-6EB3-4CDD-8D8A-D5C3C9C9CD02}"/>
    <dgm:cxn modelId="{C85FC7D0-F28B-4CD9-AA7D-E105F44F6D9F}" type="presOf" srcId="{6B255FB2-0F98-4B15-9F13-7DE54B264130}" destId="{E4DE7774-7E45-4EFB-8F2B-16E6078E8CDC}" srcOrd="0" destOrd="0" presId="urn:microsoft.com/office/officeart/2005/8/layout/vList2"/>
    <dgm:cxn modelId="{6C080AE6-2F86-4E6D-A2DF-34614438F51C}" type="presOf" srcId="{42CBD113-A1D3-46D5-8E3C-11803E143DB8}" destId="{1D620252-AFE2-4B53-8D72-099F99A090F1}" srcOrd="0" destOrd="0" presId="urn:microsoft.com/office/officeart/2005/8/layout/vList2"/>
    <dgm:cxn modelId="{78843DF0-5E80-40DB-84E3-8C66D940E6F9}" type="presOf" srcId="{701CA56D-CB0F-4778-8646-661883E7496D}" destId="{745B84D6-DFF9-4E97-8E3E-C723C11A75FA}" srcOrd="0" destOrd="0" presId="urn:microsoft.com/office/officeart/2005/8/layout/vList2"/>
    <dgm:cxn modelId="{55C684F5-3C3A-4582-BDCD-988E0CE102AA}" type="presOf" srcId="{12C218B8-484A-48CA-916A-34B65F2DF30E}" destId="{11F66ACE-63A6-4E35-BD4A-3EE859DE84B7}" srcOrd="0" destOrd="0" presId="urn:microsoft.com/office/officeart/2005/8/layout/vList2"/>
    <dgm:cxn modelId="{A43D0974-EF67-48E5-A778-B4C63B83B894}" type="presParOf" srcId="{E4DE7774-7E45-4EFB-8F2B-16E6078E8CDC}" destId="{E37AF717-904E-4CB4-9B1D-163F5784DE63}" srcOrd="0" destOrd="0" presId="urn:microsoft.com/office/officeart/2005/8/layout/vList2"/>
    <dgm:cxn modelId="{2E6F6C47-8885-410B-A9BD-D9372D68899C}" type="presParOf" srcId="{E4DE7774-7E45-4EFB-8F2B-16E6078E8CDC}" destId="{9D9BE963-DA5A-438A-BE9F-A9C56EFCBEB2}" srcOrd="1" destOrd="0" presId="urn:microsoft.com/office/officeart/2005/8/layout/vList2"/>
    <dgm:cxn modelId="{F3E80FBB-6980-4996-A73A-2A458222E01E}" type="presParOf" srcId="{E4DE7774-7E45-4EFB-8F2B-16E6078E8CDC}" destId="{61EA5470-E849-4283-94D1-CB6E7D16B97F}" srcOrd="2" destOrd="0" presId="urn:microsoft.com/office/officeart/2005/8/layout/vList2"/>
    <dgm:cxn modelId="{FAC559F9-F47E-4DE3-B767-D765632DE078}" type="presParOf" srcId="{E4DE7774-7E45-4EFB-8F2B-16E6078E8CDC}" destId="{B2D00519-C40E-4499-9AF1-BA4A6924C5EA}" srcOrd="3" destOrd="0" presId="urn:microsoft.com/office/officeart/2005/8/layout/vList2"/>
    <dgm:cxn modelId="{C185846F-323C-44AD-8CC0-15F0CAD01770}" type="presParOf" srcId="{E4DE7774-7E45-4EFB-8F2B-16E6078E8CDC}" destId="{50ACBAC2-D050-443C-AC75-4D432BDCD850}" srcOrd="4" destOrd="0" presId="urn:microsoft.com/office/officeart/2005/8/layout/vList2"/>
    <dgm:cxn modelId="{4FAE2EA9-DB99-4CD3-AE4A-F46CE78CE83E}" type="presParOf" srcId="{E4DE7774-7E45-4EFB-8F2B-16E6078E8CDC}" destId="{11F66ACE-63A6-4E35-BD4A-3EE859DE84B7}" srcOrd="5" destOrd="0" presId="urn:microsoft.com/office/officeart/2005/8/layout/vList2"/>
    <dgm:cxn modelId="{F66BEAAD-A1F7-4AEF-8BCD-EC45B7B7364E}" type="presParOf" srcId="{E4DE7774-7E45-4EFB-8F2B-16E6078E8CDC}" destId="{745B84D6-DFF9-4E97-8E3E-C723C11A75FA}" srcOrd="6" destOrd="0" presId="urn:microsoft.com/office/officeart/2005/8/layout/vList2"/>
    <dgm:cxn modelId="{3480EB18-DE63-42E3-9AF3-99E558FF30F9}" type="presParOf" srcId="{E4DE7774-7E45-4EFB-8F2B-16E6078E8CDC}" destId="{1D620252-AFE2-4B53-8D72-099F99A090F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336DEC-B40F-47C2-9CD2-724D9EF6F7EE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F8E2A97D-33B9-44FA-8F31-D691D06A1518}">
      <dgm:prSet/>
      <dgm:spPr/>
      <dgm:t>
        <a:bodyPr/>
        <a:lstStyle/>
        <a:p>
          <a:r>
            <a:rPr lang="en-CA"/>
            <a:t>BEFORE INSERT</a:t>
          </a:r>
        </a:p>
      </dgm:t>
    </dgm:pt>
    <dgm:pt modelId="{C5C5C3AD-75D2-469C-B523-BE266559CDAB}" type="parTrans" cxnId="{9A290608-EAE2-435A-8BCB-8E6A4E22190C}">
      <dgm:prSet/>
      <dgm:spPr/>
      <dgm:t>
        <a:bodyPr/>
        <a:lstStyle/>
        <a:p>
          <a:endParaRPr lang="en-CA"/>
        </a:p>
      </dgm:t>
    </dgm:pt>
    <dgm:pt modelId="{9D9086D4-2162-4F73-8ECD-431BA47F19F3}" type="sibTrans" cxnId="{9A290608-EAE2-435A-8BCB-8E6A4E22190C}">
      <dgm:prSet/>
      <dgm:spPr/>
      <dgm:t>
        <a:bodyPr/>
        <a:lstStyle/>
        <a:p>
          <a:endParaRPr lang="en-CA"/>
        </a:p>
      </dgm:t>
    </dgm:pt>
    <dgm:pt modelId="{84832F14-FA05-44A8-A2F9-7ED44DC0D177}">
      <dgm:prSet/>
      <dgm:spPr/>
      <dgm:t>
        <a:bodyPr/>
        <a:lstStyle/>
        <a:p>
          <a:r>
            <a:rPr lang="en-US"/>
            <a:t>Before data is inserted into the table</a:t>
          </a:r>
          <a:endParaRPr lang="en-CA"/>
        </a:p>
      </dgm:t>
    </dgm:pt>
    <dgm:pt modelId="{1BAB9C2A-35D6-4017-9F94-12382BADF6DC}" type="parTrans" cxnId="{7286D00C-751E-4E92-91D1-D75279F6C1CB}">
      <dgm:prSet/>
      <dgm:spPr/>
      <dgm:t>
        <a:bodyPr/>
        <a:lstStyle/>
        <a:p>
          <a:endParaRPr lang="en-CA"/>
        </a:p>
      </dgm:t>
    </dgm:pt>
    <dgm:pt modelId="{884B8444-1A00-4BF3-B7E8-9B4327AC27E2}" type="sibTrans" cxnId="{7286D00C-751E-4E92-91D1-D75279F6C1CB}">
      <dgm:prSet/>
      <dgm:spPr/>
      <dgm:t>
        <a:bodyPr/>
        <a:lstStyle/>
        <a:p>
          <a:endParaRPr lang="en-CA"/>
        </a:p>
      </dgm:t>
    </dgm:pt>
    <dgm:pt modelId="{D4E4D952-4CAE-4747-B70C-184E16A87DD7}">
      <dgm:prSet/>
      <dgm:spPr/>
      <dgm:t>
        <a:bodyPr/>
        <a:lstStyle/>
        <a:p>
          <a:r>
            <a:rPr lang="en-CA"/>
            <a:t>AFTER INSERT</a:t>
          </a:r>
        </a:p>
      </dgm:t>
    </dgm:pt>
    <dgm:pt modelId="{9544390B-2E37-481C-BFF8-76E2F354D14D}" type="parTrans" cxnId="{46B6913E-8122-4E85-BB41-1BBE31B6B31B}">
      <dgm:prSet/>
      <dgm:spPr/>
      <dgm:t>
        <a:bodyPr/>
        <a:lstStyle/>
        <a:p>
          <a:endParaRPr lang="en-CA"/>
        </a:p>
      </dgm:t>
    </dgm:pt>
    <dgm:pt modelId="{87CC14C8-4380-4434-954D-4432EA704700}" type="sibTrans" cxnId="{46B6913E-8122-4E85-BB41-1BBE31B6B31B}">
      <dgm:prSet/>
      <dgm:spPr/>
      <dgm:t>
        <a:bodyPr/>
        <a:lstStyle/>
        <a:p>
          <a:endParaRPr lang="en-CA"/>
        </a:p>
      </dgm:t>
    </dgm:pt>
    <dgm:pt modelId="{8161847B-71A6-4CBB-A1FB-2A67A5502B85}">
      <dgm:prSet/>
      <dgm:spPr/>
      <dgm:t>
        <a:bodyPr/>
        <a:lstStyle/>
        <a:p>
          <a:r>
            <a:rPr lang="en-US"/>
            <a:t>After data has been inserted into the table</a:t>
          </a:r>
          <a:endParaRPr lang="en-CA"/>
        </a:p>
      </dgm:t>
    </dgm:pt>
    <dgm:pt modelId="{2FAC7A49-D287-44BF-A844-E57587889A64}" type="parTrans" cxnId="{C8ABEC26-CCA8-43F9-8C5B-C1D4199DB20E}">
      <dgm:prSet/>
      <dgm:spPr/>
      <dgm:t>
        <a:bodyPr/>
        <a:lstStyle/>
        <a:p>
          <a:endParaRPr lang="en-CA"/>
        </a:p>
      </dgm:t>
    </dgm:pt>
    <dgm:pt modelId="{2923A273-E02F-44D1-8A3E-2D134872A554}" type="sibTrans" cxnId="{C8ABEC26-CCA8-43F9-8C5B-C1D4199DB20E}">
      <dgm:prSet/>
      <dgm:spPr/>
      <dgm:t>
        <a:bodyPr/>
        <a:lstStyle/>
        <a:p>
          <a:endParaRPr lang="en-CA"/>
        </a:p>
      </dgm:t>
    </dgm:pt>
    <dgm:pt modelId="{FFC72D28-2D47-4AB9-BE52-65D7CF700235}">
      <dgm:prSet/>
      <dgm:spPr/>
      <dgm:t>
        <a:bodyPr/>
        <a:lstStyle/>
        <a:p>
          <a:r>
            <a:rPr lang="en-US"/>
            <a:t>BEFORE UPDATE</a:t>
          </a:r>
          <a:endParaRPr lang="en-CA"/>
        </a:p>
      </dgm:t>
    </dgm:pt>
    <dgm:pt modelId="{4DDD6705-207B-4EAA-B2CD-607065FBF887}" type="parTrans" cxnId="{B03446AB-4FD9-4B4B-958B-C3ACC1DD2049}">
      <dgm:prSet/>
      <dgm:spPr/>
      <dgm:t>
        <a:bodyPr/>
        <a:lstStyle/>
        <a:p>
          <a:endParaRPr lang="en-CA"/>
        </a:p>
      </dgm:t>
    </dgm:pt>
    <dgm:pt modelId="{BA92E68C-EC87-4A3F-BCB6-199409A34202}" type="sibTrans" cxnId="{B03446AB-4FD9-4B4B-958B-C3ACC1DD2049}">
      <dgm:prSet/>
      <dgm:spPr/>
      <dgm:t>
        <a:bodyPr/>
        <a:lstStyle/>
        <a:p>
          <a:endParaRPr lang="en-CA"/>
        </a:p>
      </dgm:t>
    </dgm:pt>
    <dgm:pt modelId="{C45CEDC5-362F-488B-984C-13D0534070D3}">
      <dgm:prSet/>
      <dgm:spPr/>
      <dgm:t>
        <a:bodyPr/>
        <a:lstStyle/>
        <a:p>
          <a:r>
            <a:rPr lang="en-US"/>
            <a:t>Before data is updated</a:t>
          </a:r>
          <a:endParaRPr lang="en-CA"/>
        </a:p>
      </dgm:t>
    </dgm:pt>
    <dgm:pt modelId="{665844A8-7EE0-4670-BAC6-79A39FB0267D}" type="parTrans" cxnId="{BD07438D-8AB4-4A67-84CF-9F42FDC76149}">
      <dgm:prSet/>
      <dgm:spPr/>
      <dgm:t>
        <a:bodyPr/>
        <a:lstStyle/>
        <a:p>
          <a:endParaRPr lang="en-CA"/>
        </a:p>
      </dgm:t>
    </dgm:pt>
    <dgm:pt modelId="{EF76EE0F-3B64-411B-A1F7-B05EA056A15B}" type="sibTrans" cxnId="{BD07438D-8AB4-4A67-84CF-9F42FDC76149}">
      <dgm:prSet/>
      <dgm:spPr/>
      <dgm:t>
        <a:bodyPr/>
        <a:lstStyle/>
        <a:p>
          <a:endParaRPr lang="en-CA"/>
        </a:p>
      </dgm:t>
    </dgm:pt>
    <dgm:pt modelId="{390926E3-CB8E-4E40-95C3-2C988C9081F1}">
      <dgm:prSet/>
      <dgm:spPr/>
      <dgm:t>
        <a:bodyPr/>
        <a:lstStyle/>
        <a:p>
          <a:r>
            <a:rPr lang="en-US"/>
            <a:t>AFTER UPDATE</a:t>
          </a:r>
          <a:endParaRPr lang="en-CA"/>
        </a:p>
      </dgm:t>
    </dgm:pt>
    <dgm:pt modelId="{509114CD-80FA-4DC9-84C2-DCAF614BE598}" type="parTrans" cxnId="{CC630D04-ACB0-41CD-8EE7-8686134227C9}">
      <dgm:prSet/>
      <dgm:spPr/>
      <dgm:t>
        <a:bodyPr/>
        <a:lstStyle/>
        <a:p>
          <a:endParaRPr lang="en-CA"/>
        </a:p>
      </dgm:t>
    </dgm:pt>
    <dgm:pt modelId="{C6D24819-6E62-49A2-A99F-62B232103BC5}" type="sibTrans" cxnId="{CC630D04-ACB0-41CD-8EE7-8686134227C9}">
      <dgm:prSet/>
      <dgm:spPr/>
      <dgm:t>
        <a:bodyPr/>
        <a:lstStyle/>
        <a:p>
          <a:endParaRPr lang="en-CA"/>
        </a:p>
      </dgm:t>
    </dgm:pt>
    <dgm:pt modelId="{C4AA089D-91D9-4793-BAF6-2BC003C1CFB3}">
      <dgm:prSet/>
      <dgm:spPr/>
      <dgm:t>
        <a:bodyPr/>
        <a:lstStyle/>
        <a:p>
          <a:r>
            <a:rPr lang="en-US"/>
            <a:t>After data has been updated</a:t>
          </a:r>
          <a:endParaRPr lang="en-CA"/>
        </a:p>
      </dgm:t>
    </dgm:pt>
    <dgm:pt modelId="{EFBF5C48-E35D-4A10-9CA9-10364072C9AE}" type="parTrans" cxnId="{32AA0DF8-E9BA-4D9E-8928-945779B4C2B8}">
      <dgm:prSet/>
      <dgm:spPr/>
      <dgm:t>
        <a:bodyPr/>
        <a:lstStyle/>
        <a:p>
          <a:endParaRPr lang="en-CA"/>
        </a:p>
      </dgm:t>
    </dgm:pt>
    <dgm:pt modelId="{94CCC800-BE9D-43DF-A7AE-DD706F3024C0}" type="sibTrans" cxnId="{32AA0DF8-E9BA-4D9E-8928-945779B4C2B8}">
      <dgm:prSet/>
      <dgm:spPr/>
      <dgm:t>
        <a:bodyPr/>
        <a:lstStyle/>
        <a:p>
          <a:endParaRPr lang="en-CA"/>
        </a:p>
      </dgm:t>
    </dgm:pt>
    <dgm:pt modelId="{FA1ECCCD-CC56-4046-8E3A-E44FA183148E}">
      <dgm:prSet/>
      <dgm:spPr/>
      <dgm:t>
        <a:bodyPr/>
        <a:lstStyle/>
        <a:p>
          <a:r>
            <a:rPr lang="en-US"/>
            <a:t>BEFORE DELETE</a:t>
          </a:r>
          <a:endParaRPr lang="en-CA"/>
        </a:p>
      </dgm:t>
    </dgm:pt>
    <dgm:pt modelId="{97FE893B-BA36-484C-A777-53A9672047A0}" type="parTrans" cxnId="{175E8A14-1EFD-4C48-8379-1D2FAFE49CCA}">
      <dgm:prSet/>
      <dgm:spPr/>
      <dgm:t>
        <a:bodyPr/>
        <a:lstStyle/>
        <a:p>
          <a:endParaRPr lang="en-CA"/>
        </a:p>
      </dgm:t>
    </dgm:pt>
    <dgm:pt modelId="{D0A37536-1199-4E94-A08A-5653083E7B0E}" type="sibTrans" cxnId="{175E8A14-1EFD-4C48-8379-1D2FAFE49CCA}">
      <dgm:prSet/>
      <dgm:spPr/>
      <dgm:t>
        <a:bodyPr/>
        <a:lstStyle/>
        <a:p>
          <a:endParaRPr lang="en-CA"/>
        </a:p>
      </dgm:t>
    </dgm:pt>
    <dgm:pt modelId="{179440A6-35A2-4484-B6DC-5D3BAFF559A5}">
      <dgm:prSet/>
      <dgm:spPr/>
      <dgm:t>
        <a:bodyPr/>
        <a:lstStyle/>
        <a:p>
          <a:r>
            <a:rPr lang="en-US"/>
            <a:t>Before data is deleted</a:t>
          </a:r>
          <a:endParaRPr lang="en-CA"/>
        </a:p>
      </dgm:t>
    </dgm:pt>
    <dgm:pt modelId="{E1A41A17-E307-47B7-9B5B-DECFADE28DC4}" type="parTrans" cxnId="{FBE182B6-F8CD-42B6-8723-76432D23838B}">
      <dgm:prSet/>
      <dgm:spPr/>
      <dgm:t>
        <a:bodyPr/>
        <a:lstStyle/>
        <a:p>
          <a:endParaRPr lang="en-CA"/>
        </a:p>
      </dgm:t>
    </dgm:pt>
    <dgm:pt modelId="{7533CB5F-5912-4F86-8AD3-FEF81BCF3A6B}" type="sibTrans" cxnId="{FBE182B6-F8CD-42B6-8723-76432D23838B}">
      <dgm:prSet/>
      <dgm:spPr/>
      <dgm:t>
        <a:bodyPr/>
        <a:lstStyle/>
        <a:p>
          <a:endParaRPr lang="en-CA"/>
        </a:p>
      </dgm:t>
    </dgm:pt>
    <dgm:pt modelId="{8A7D338D-857C-4D99-86E1-67776CAB5EBE}">
      <dgm:prSet/>
      <dgm:spPr/>
      <dgm:t>
        <a:bodyPr/>
        <a:lstStyle/>
        <a:p>
          <a:r>
            <a:rPr lang="en-US"/>
            <a:t>AFTER DELETE</a:t>
          </a:r>
          <a:endParaRPr lang="en-CA"/>
        </a:p>
      </dgm:t>
    </dgm:pt>
    <dgm:pt modelId="{5808DFD8-0695-44E7-A6C7-959483FDE394}" type="parTrans" cxnId="{E16B682A-9003-404B-9D99-4EB7077460C4}">
      <dgm:prSet/>
      <dgm:spPr/>
      <dgm:t>
        <a:bodyPr/>
        <a:lstStyle/>
        <a:p>
          <a:endParaRPr lang="en-CA"/>
        </a:p>
      </dgm:t>
    </dgm:pt>
    <dgm:pt modelId="{04CDACD0-6B56-497D-A648-527797A40D6B}" type="sibTrans" cxnId="{E16B682A-9003-404B-9D99-4EB7077460C4}">
      <dgm:prSet/>
      <dgm:spPr/>
      <dgm:t>
        <a:bodyPr/>
        <a:lstStyle/>
        <a:p>
          <a:endParaRPr lang="en-CA"/>
        </a:p>
      </dgm:t>
    </dgm:pt>
    <dgm:pt modelId="{30042E7C-8738-4314-8BC6-948F425D861C}">
      <dgm:prSet/>
      <dgm:spPr/>
      <dgm:t>
        <a:bodyPr/>
        <a:lstStyle/>
        <a:p>
          <a:r>
            <a:rPr lang="en-US"/>
            <a:t>After data has been deleted</a:t>
          </a:r>
          <a:endParaRPr lang="en-CA"/>
        </a:p>
      </dgm:t>
    </dgm:pt>
    <dgm:pt modelId="{4C845F95-1DA0-4801-97B6-0208AF94584A}" type="parTrans" cxnId="{72429BB6-3E78-457B-A8B7-A84BA9B6DB9A}">
      <dgm:prSet/>
      <dgm:spPr/>
      <dgm:t>
        <a:bodyPr/>
        <a:lstStyle/>
        <a:p>
          <a:endParaRPr lang="en-CA"/>
        </a:p>
      </dgm:t>
    </dgm:pt>
    <dgm:pt modelId="{7E363771-702F-4069-BA70-D2177FEDDA2C}" type="sibTrans" cxnId="{72429BB6-3E78-457B-A8B7-A84BA9B6DB9A}">
      <dgm:prSet/>
      <dgm:spPr/>
      <dgm:t>
        <a:bodyPr/>
        <a:lstStyle/>
        <a:p>
          <a:endParaRPr lang="en-CA"/>
        </a:p>
      </dgm:t>
    </dgm:pt>
    <dgm:pt modelId="{72AFD40A-3A23-4AA3-83CF-404D8E995E0E}" type="pres">
      <dgm:prSet presAssocID="{3F336DEC-B40F-47C2-9CD2-724D9EF6F7EE}" presName="Name0" presStyleCnt="0">
        <dgm:presLayoutVars>
          <dgm:dir/>
          <dgm:animLvl val="lvl"/>
          <dgm:resizeHandles val="exact"/>
        </dgm:presLayoutVars>
      </dgm:prSet>
      <dgm:spPr/>
    </dgm:pt>
    <dgm:pt modelId="{654F4ADD-12D1-4E61-87CA-BA70D28642C6}" type="pres">
      <dgm:prSet presAssocID="{F8E2A97D-33B9-44FA-8F31-D691D06A1518}" presName="linNode" presStyleCnt="0"/>
      <dgm:spPr/>
    </dgm:pt>
    <dgm:pt modelId="{CDA1ED5B-2CBE-4DD2-9947-DDD56FA0A4B7}" type="pres">
      <dgm:prSet presAssocID="{F8E2A97D-33B9-44FA-8F31-D691D06A1518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68CFCA8-B68F-48F8-9285-718CA434C94D}" type="pres">
      <dgm:prSet presAssocID="{F8E2A97D-33B9-44FA-8F31-D691D06A1518}" presName="descendantText" presStyleLbl="alignAccFollowNode1" presStyleIdx="0" presStyleCnt="6">
        <dgm:presLayoutVars>
          <dgm:bulletEnabled val="1"/>
        </dgm:presLayoutVars>
      </dgm:prSet>
      <dgm:spPr/>
    </dgm:pt>
    <dgm:pt modelId="{FD906FA9-5024-4AEF-ACEE-B8C22DB18642}" type="pres">
      <dgm:prSet presAssocID="{9D9086D4-2162-4F73-8ECD-431BA47F19F3}" presName="sp" presStyleCnt="0"/>
      <dgm:spPr/>
    </dgm:pt>
    <dgm:pt modelId="{6752AD8F-D486-4176-8D7D-C5D3DF1BA623}" type="pres">
      <dgm:prSet presAssocID="{D4E4D952-4CAE-4747-B70C-184E16A87DD7}" presName="linNode" presStyleCnt="0"/>
      <dgm:spPr/>
    </dgm:pt>
    <dgm:pt modelId="{3C1598A0-BBA9-4AC5-A615-0193CC0654A8}" type="pres">
      <dgm:prSet presAssocID="{D4E4D952-4CAE-4747-B70C-184E16A87DD7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FC80949-9DA2-4171-83A9-E482689BE391}" type="pres">
      <dgm:prSet presAssocID="{D4E4D952-4CAE-4747-B70C-184E16A87DD7}" presName="descendantText" presStyleLbl="alignAccFollowNode1" presStyleIdx="1" presStyleCnt="6">
        <dgm:presLayoutVars>
          <dgm:bulletEnabled val="1"/>
        </dgm:presLayoutVars>
      </dgm:prSet>
      <dgm:spPr/>
    </dgm:pt>
    <dgm:pt modelId="{B2F50EB0-8497-4761-B75F-76F8884C72FA}" type="pres">
      <dgm:prSet presAssocID="{87CC14C8-4380-4434-954D-4432EA704700}" presName="sp" presStyleCnt="0"/>
      <dgm:spPr/>
    </dgm:pt>
    <dgm:pt modelId="{6132AAA1-4913-46E8-837C-6F10415E98F0}" type="pres">
      <dgm:prSet presAssocID="{FFC72D28-2D47-4AB9-BE52-65D7CF700235}" presName="linNode" presStyleCnt="0"/>
      <dgm:spPr/>
    </dgm:pt>
    <dgm:pt modelId="{D512BCAF-21C7-411D-8852-BEFE277E5DC4}" type="pres">
      <dgm:prSet presAssocID="{FFC72D28-2D47-4AB9-BE52-65D7CF700235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7C404C5-926F-4406-B92F-F5A4D56784AB}" type="pres">
      <dgm:prSet presAssocID="{FFC72D28-2D47-4AB9-BE52-65D7CF700235}" presName="descendantText" presStyleLbl="alignAccFollowNode1" presStyleIdx="2" presStyleCnt="6">
        <dgm:presLayoutVars>
          <dgm:bulletEnabled val="1"/>
        </dgm:presLayoutVars>
      </dgm:prSet>
      <dgm:spPr/>
    </dgm:pt>
    <dgm:pt modelId="{5DF22585-D21A-406E-BB24-E0A238221688}" type="pres">
      <dgm:prSet presAssocID="{BA92E68C-EC87-4A3F-BCB6-199409A34202}" presName="sp" presStyleCnt="0"/>
      <dgm:spPr/>
    </dgm:pt>
    <dgm:pt modelId="{0D39377F-A292-4C1C-88C4-AC72F4D93ACE}" type="pres">
      <dgm:prSet presAssocID="{390926E3-CB8E-4E40-95C3-2C988C9081F1}" presName="linNode" presStyleCnt="0"/>
      <dgm:spPr/>
    </dgm:pt>
    <dgm:pt modelId="{604FA1DD-869B-437C-8F8E-C93455AFD8E3}" type="pres">
      <dgm:prSet presAssocID="{390926E3-CB8E-4E40-95C3-2C988C9081F1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80FF2AB4-4890-4624-9EF8-B690CF867BF4}" type="pres">
      <dgm:prSet presAssocID="{390926E3-CB8E-4E40-95C3-2C988C9081F1}" presName="descendantText" presStyleLbl="alignAccFollowNode1" presStyleIdx="3" presStyleCnt="6">
        <dgm:presLayoutVars>
          <dgm:bulletEnabled val="1"/>
        </dgm:presLayoutVars>
      </dgm:prSet>
      <dgm:spPr/>
    </dgm:pt>
    <dgm:pt modelId="{9CDAE18A-6571-4BA7-A3E5-FF08473CEC80}" type="pres">
      <dgm:prSet presAssocID="{C6D24819-6E62-49A2-A99F-62B232103BC5}" presName="sp" presStyleCnt="0"/>
      <dgm:spPr/>
    </dgm:pt>
    <dgm:pt modelId="{E2FE3F9A-CF87-4AFD-ACA4-E7221F2BD4CF}" type="pres">
      <dgm:prSet presAssocID="{FA1ECCCD-CC56-4046-8E3A-E44FA183148E}" presName="linNode" presStyleCnt="0"/>
      <dgm:spPr/>
    </dgm:pt>
    <dgm:pt modelId="{599539C7-6FA3-4998-A1AF-FC43E020C969}" type="pres">
      <dgm:prSet presAssocID="{FA1ECCCD-CC56-4046-8E3A-E44FA183148E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03D2BD1A-A593-4842-B775-8B1D0008AF1C}" type="pres">
      <dgm:prSet presAssocID="{FA1ECCCD-CC56-4046-8E3A-E44FA183148E}" presName="descendantText" presStyleLbl="alignAccFollowNode1" presStyleIdx="4" presStyleCnt="6">
        <dgm:presLayoutVars>
          <dgm:bulletEnabled val="1"/>
        </dgm:presLayoutVars>
      </dgm:prSet>
      <dgm:spPr/>
    </dgm:pt>
    <dgm:pt modelId="{3D035BBB-1FCE-4A13-9408-0DF7C86D07FA}" type="pres">
      <dgm:prSet presAssocID="{D0A37536-1199-4E94-A08A-5653083E7B0E}" presName="sp" presStyleCnt="0"/>
      <dgm:spPr/>
    </dgm:pt>
    <dgm:pt modelId="{2DA9A688-1F44-41A4-B601-6ADA46C328B9}" type="pres">
      <dgm:prSet presAssocID="{8A7D338D-857C-4D99-86E1-67776CAB5EBE}" presName="linNode" presStyleCnt="0"/>
      <dgm:spPr/>
    </dgm:pt>
    <dgm:pt modelId="{075D05B0-8DA3-41B2-B45A-3C13C0442A58}" type="pres">
      <dgm:prSet presAssocID="{8A7D338D-857C-4D99-86E1-67776CAB5EBE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B99B34B3-9501-4D1F-BB68-989185F19D7C}" type="pres">
      <dgm:prSet presAssocID="{8A7D338D-857C-4D99-86E1-67776CAB5EBE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CC630D04-ACB0-41CD-8EE7-8686134227C9}" srcId="{3F336DEC-B40F-47C2-9CD2-724D9EF6F7EE}" destId="{390926E3-CB8E-4E40-95C3-2C988C9081F1}" srcOrd="3" destOrd="0" parTransId="{509114CD-80FA-4DC9-84C2-DCAF614BE598}" sibTransId="{C6D24819-6E62-49A2-A99F-62B232103BC5}"/>
    <dgm:cxn modelId="{9A290608-EAE2-435A-8BCB-8E6A4E22190C}" srcId="{3F336DEC-B40F-47C2-9CD2-724D9EF6F7EE}" destId="{F8E2A97D-33B9-44FA-8F31-D691D06A1518}" srcOrd="0" destOrd="0" parTransId="{C5C5C3AD-75D2-469C-B523-BE266559CDAB}" sibTransId="{9D9086D4-2162-4F73-8ECD-431BA47F19F3}"/>
    <dgm:cxn modelId="{25D14009-087D-4DED-B5CA-2A9836D097FF}" type="presOf" srcId="{FA1ECCCD-CC56-4046-8E3A-E44FA183148E}" destId="{599539C7-6FA3-4998-A1AF-FC43E020C969}" srcOrd="0" destOrd="0" presId="urn:microsoft.com/office/officeart/2005/8/layout/vList5"/>
    <dgm:cxn modelId="{7286D00C-751E-4E92-91D1-D75279F6C1CB}" srcId="{F8E2A97D-33B9-44FA-8F31-D691D06A1518}" destId="{84832F14-FA05-44A8-A2F9-7ED44DC0D177}" srcOrd="0" destOrd="0" parTransId="{1BAB9C2A-35D6-4017-9F94-12382BADF6DC}" sibTransId="{884B8444-1A00-4BF3-B7E8-9B4327AC27E2}"/>
    <dgm:cxn modelId="{09F18A10-F05D-47BF-B5DC-09F88EDAC5B5}" type="presOf" srcId="{F8E2A97D-33B9-44FA-8F31-D691D06A1518}" destId="{CDA1ED5B-2CBE-4DD2-9947-DDD56FA0A4B7}" srcOrd="0" destOrd="0" presId="urn:microsoft.com/office/officeart/2005/8/layout/vList5"/>
    <dgm:cxn modelId="{175E8A14-1EFD-4C48-8379-1D2FAFE49CCA}" srcId="{3F336DEC-B40F-47C2-9CD2-724D9EF6F7EE}" destId="{FA1ECCCD-CC56-4046-8E3A-E44FA183148E}" srcOrd="4" destOrd="0" parTransId="{97FE893B-BA36-484C-A777-53A9672047A0}" sibTransId="{D0A37536-1199-4E94-A08A-5653083E7B0E}"/>
    <dgm:cxn modelId="{C8ABEC26-CCA8-43F9-8C5B-C1D4199DB20E}" srcId="{D4E4D952-4CAE-4747-B70C-184E16A87DD7}" destId="{8161847B-71A6-4CBB-A1FB-2A67A5502B85}" srcOrd="0" destOrd="0" parTransId="{2FAC7A49-D287-44BF-A844-E57587889A64}" sibTransId="{2923A273-E02F-44D1-8A3E-2D134872A554}"/>
    <dgm:cxn modelId="{E16B682A-9003-404B-9D99-4EB7077460C4}" srcId="{3F336DEC-B40F-47C2-9CD2-724D9EF6F7EE}" destId="{8A7D338D-857C-4D99-86E1-67776CAB5EBE}" srcOrd="5" destOrd="0" parTransId="{5808DFD8-0695-44E7-A6C7-959483FDE394}" sibTransId="{04CDACD0-6B56-497D-A648-527797A40D6B}"/>
    <dgm:cxn modelId="{63771533-63CA-4DF4-82E1-1CD1519BA51E}" type="presOf" srcId="{8A7D338D-857C-4D99-86E1-67776CAB5EBE}" destId="{075D05B0-8DA3-41B2-B45A-3C13C0442A58}" srcOrd="0" destOrd="0" presId="urn:microsoft.com/office/officeart/2005/8/layout/vList5"/>
    <dgm:cxn modelId="{23C1A933-BB43-4576-913D-F2608D678558}" type="presOf" srcId="{84832F14-FA05-44A8-A2F9-7ED44DC0D177}" destId="{D68CFCA8-B68F-48F8-9285-718CA434C94D}" srcOrd="0" destOrd="0" presId="urn:microsoft.com/office/officeart/2005/8/layout/vList5"/>
    <dgm:cxn modelId="{46B6913E-8122-4E85-BB41-1BBE31B6B31B}" srcId="{3F336DEC-B40F-47C2-9CD2-724D9EF6F7EE}" destId="{D4E4D952-4CAE-4747-B70C-184E16A87DD7}" srcOrd="1" destOrd="0" parTransId="{9544390B-2E37-481C-BFF8-76E2F354D14D}" sibTransId="{87CC14C8-4380-4434-954D-4432EA704700}"/>
    <dgm:cxn modelId="{C3A2175F-0BFC-48A0-908D-9F5FE677704D}" type="presOf" srcId="{179440A6-35A2-4484-B6DC-5D3BAFF559A5}" destId="{03D2BD1A-A593-4842-B775-8B1D0008AF1C}" srcOrd="0" destOrd="0" presId="urn:microsoft.com/office/officeart/2005/8/layout/vList5"/>
    <dgm:cxn modelId="{657BDC59-69A5-4232-9379-38037F603EC4}" type="presOf" srcId="{C4AA089D-91D9-4793-BAF6-2BC003C1CFB3}" destId="{80FF2AB4-4890-4624-9EF8-B690CF867BF4}" srcOrd="0" destOrd="0" presId="urn:microsoft.com/office/officeart/2005/8/layout/vList5"/>
    <dgm:cxn modelId="{76113388-F005-44A3-A246-0F4B90BA5E0F}" type="presOf" srcId="{8161847B-71A6-4CBB-A1FB-2A67A5502B85}" destId="{BFC80949-9DA2-4171-83A9-E482689BE391}" srcOrd="0" destOrd="0" presId="urn:microsoft.com/office/officeart/2005/8/layout/vList5"/>
    <dgm:cxn modelId="{BD07438D-8AB4-4A67-84CF-9F42FDC76149}" srcId="{FFC72D28-2D47-4AB9-BE52-65D7CF700235}" destId="{C45CEDC5-362F-488B-984C-13D0534070D3}" srcOrd="0" destOrd="0" parTransId="{665844A8-7EE0-4670-BAC6-79A39FB0267D}" sibTransId="{EF76EE0F-3B64-411B-A1F7-B05EA056A15B}"/>
    <dgm:cxn modelId="{F8A289A6-9198-4DBA-8578-EB57AE6DAF3D}" type="presOf" srcId="{30042E7C-8738-4314-8BC6-948F425D861C}" destId="{B99B34B3-9501-4D1F-BB68-989185F19D7C}" srcOrd="0" destOrd="0" presId="urn:microsoft.com/office/officeart/2005/8/layout/vList5"/>
    <dgm:cxn modelId="{B03446AB-4FD9-4B4B-958B-C3ACC1DD2049}" srcId="{3F336DEC-B40F-47C2-9CD2-724D9EF6F7EE}" destId="{FFC72D28-2D47-4AB9-BE52-65D7CF700235}" srcOrd="2" destOrd="0" parTransId="{4DDD6705-207B-4EAA-B2CD-607065FBF887}" sibTransId="{BA92E68C-EC87-4A3F-BCB6-199409A34202}"/>
    <dgm:cxn modelId="{FBE182B6-F8CD-42B6-8723-76432D23838B}" srcId="{FA1ECCCD-CC56-4046-8E3A-E44FA183148E}" destId="{179440A6-35A2-4484-B6DC-5D3BAFF559A5}" srcOrd="0" destOrd="0" parTransId="{E1A41A17-E307-47B7-9B5B-DECFADE28DC4}" sibTransId="{7533CB5F-5912-4F86-8AD3-FEF81BCF3A6B}"/>
    <dgm:cxn modelId="{72429BB6-3E78-457B-A8B7-A84BA9B6DB9A}" srcId="{8A7D338D-857C-4D99-86E1-67776CAB5EBE}" destId="{30042E7C-8738-4314-8BC6-948F425D861C}" srcOrd="0" destOrd="0" parTransId="{4C845F95-1DA0-4801-97B6-0208AF94584A}" sibTransId="{7E363771-702F-4069-BA70-D2177FEDDA2C}"/>
    <dgm:cxn modelId="{D7A82FC8-9AF6-42CC-8566-ABC8DD55674F}" type="presOf" srcId="{C45CEDC5-362F-488B-984C-13D0534070D3}" destId="{D7C404C5-926F-4406-B92F-F5A4D56784AB}" srcOrd="0" destOrd="0" presId="urn:microsoft.com/office/officeart/2005/8/layout/vList5"/>
    <dgm:cxn modelId="{BB8C3ECC-1B81-4159-99D5-835538466812}" type="presOf" srcId="{D4E4D952-4CAE-4747-B70C-184E16A87DD7}" destId="{3C1598A0-BBA9-4AC5-A615-0193CC0654A8}" srcOrd="0" destOrd="0" presId="urn:microsoft.com/office/officeart/2005/8/layout/vList5"/>
    <dgm:cxn modelId="{7E797CF0-A289-4AB9-A4D0-625956FD0621}" type="presOf" srcId="{3F336DEC-B40F-47C2-9CD2-724D9EF6F7EE}" destId="{72AFD40A-3A23-4AA3-83CF-404D8E995E0E}" srcOrd="0" destOrd="0" presId="urn:microsoft.com/office/officeart/2005/8/layout/vList5"/>
    <dgm:cxn modelId="{35F26EF1-62B1-45F0-8CB3-4AF08E2200B8}" type="presOf" srcId="{390926E3-CB8E-4E40-95C3-2C988C9081F1}" destId="{604FA1DD-869B-437C-8F8E-C93455AFD8E3}" srcOrd="0" destOrd="0" presId="urn:microsoft.com/office/officeart/2005/8/layout/vList5"/>
    <dgm:cxn modelId="{32AA0DF8-E9BA-4D9E-8928-945779B4C2B8}" srcId="{390926E3-CB8E-4E40-95C3-2C988C9081F1}" destId="{C4AA089D-91D9-4793-BAF6-2BC003C1CFB3}" srcOrd="0" destOrd="0" parTransId="{EFBF5C48-E35D-4A10-9CA9-10364072C9AE}" sibTransId="{94CCC800-BE9D-43DF-A7AE-DD706F3024C0}"/>
    <dgm:cxn modelId="{A598A7FA-6ADD-41D6-A532-3A0D48E577DB}" type="presOf" srcId="{FFC72D28-2D47-4AB9-BE52-65D7CF700235}" destId="{D512BCAF-21C7-411D-8852-BEFE277E5DC4}" srcOrd="0" destOrd="0" presId="urn:microsoft.com/office/officeart/2005/8/layout/vList5"/>
    <dgm:cxn modelId="{E4FC3DC7-E0B6-43F2-B3C3-C08FE22CFD2F}" type="presParOf" srcId="{72AFD40A-3A23-4AA3-83CF-404D8E995E0E}" destId="{654F4ADD-12D1-4E61-87CA-BA70D28642C6}" srcOrd="0" destOrd="0" presId="urn:microsoft.com/office/officeart/2005/8/layout/vList5"/>
    <dgm:cxn modelId="{6A30CCB8-84F3-46E9-880A-D140CECC8094}" type="presParOf" srcId="{654F4ADD-12D1-4E61-87CA-BA70D28642C6}" destId="{CDA1ED5B-2CBE-4DD2-9947-DDD56FA0A4B7}" srcOrd="0" destOrd="0" presId="urn:microsoft.com/office/officeart/2005/8/layout/vList5"/>
    <dgm:cxn modelId="{398871DE-68ED-44B9-94E2-CA4CF5265E87}" type="presParOf" srcId="{654F4ADD-12D1-4E61-87CA-BA70D28642C6}" destId="{D68CFCA8-B68F-48F8-9285-718CA434C94D}" srcOrd="1" destOrd="0" presId="urn:microsoft.com/office/officeart/2005/8/layout/vList5"/>
    <dgm:cxn modelId="{6DE9B468-56FA-41E1-9813-BCAFD89C31F0}" type="presParOf" srcId="{72AFD40A-3A23-4AA3-83CF-404D8E995E0E}" destId="{FD906FA9-5024-4AEF-ACEE-B8C22DB18642}" srcOrd="1" destOrd="0" presId="urn:microsoft.com/office/officeart/2005/8/layout/vList5"/>
    <dgm:cxn modelId="{019FC5FF-90A8-4684-B44F-AAF2AF88F031}" type="presParOf" srcId="{72AFD40A-3A23-4AA3-83CF-404D8E995E0E}" destId="{6752AD8F-D486-4176-8D7D-C5D3DF1BA623}" srcOrd="2" destOrd="0" presId="urn:microsoft.com/office/officeart/2005/8/layout/vList5"/>
    <dgm:cxn modelId="{957B76F9-C196-485B-999F-540CF3688F0D}" type="presParOf" srcId="{6752AD8F-D486-4176-8D7D-C5D3DF1BA623}" destId="{3C1598A0-BBA9-4AC5-A615-0193CC0654A8}" srcOrd="0" destOrd="0" presId="urn:microsoft.com/office/officeart/2005/8/layout/vList5"/>
    <dgm:cxn modelId="{944F6B63-1833-4F17-A87B-64637CB018F8}" type="presParOf" srcId="{6752AD8F-D486-4176-8D7D-C5D3DF1BA623}" destId="{BFC80949-9DA2-4171-83A9-E482689BE391}" srcOrd="1" destOrd="0" presId="urn:microsoft.com/office/officeart/2005/8/layout/vList5"/>
    <dgm:cxn modelId="{B4C48F37-8A08-4A6F-9717-CA096BE2755B}" type="presParOf" srcId="{72AFD40A-3A23-4AA3-83CF-404D8E995E0E}" destId="{B2F50EB0-8497-4761-B75F-76F8884C72FA}" srcOrd="3" destOrd="0" presId="urn:microsoft.com/office/officeart/2005/8/layout/vList5"/>
    <dgm:cxn modelId="{0B062859-F960-434F-9A1D-E5F061B7B91D}" type="presParOf" srcId="{72AFD40A-3A23-4AA3-83CF-404D8E995E0E}" destId="{6132AAA1-4913-46E8-837C-6F10415E98F0}" srcOrd="4" destOrd="0" presId="urn:microsoft.com/office/officeart/2005/8/layout/vList5"/>
    <dgm:cxn modelId="{995063D0-A8C2-40EC-9E1C-1F0E97332A28}" type="presParOf" srcId="{6132AAA1-4913-46E8-837C-6F10415E98F0}" destId="{D512BCAF-21C7-411D-8852-BEFE277E5DC4}" srcOrd="0" destOrd="0" presId="urn:microsoft.com/office/officeart/2005/8/layout/vList5"/>
    <dgm:cxn modelId="{9950BB0E-475A-4AF8-B84C-040433059560}" type="presParOf" srcId="{6132AAA1-4913-46E8-837C-6F10415E98F0}" destId="{D7C404C5-926F-4406-B92F-F5A4D56784AB}" srcOrd="1" destOrd="0" presId="urn:microsoft.com/office/officeart/2005/8/layout/vList5"/>
    <dgm:cxn modelId="{1C7B8D9F-CF41-45E3-99D9-BE4949270351}" type="presParOf" srcId="{72AFD40A-3A23-4AA3-83CF-404D8E995E0E}" destId="{5DF22585-D21A-406E-BB24-E0A238221688}" srcOrd="5" destOrd="0" presId="urn:microsoft.com/office/officeart/2005/8/layout/vList5"/>
    <dgm:cxn modelId="{3572D141-F9B1-4C6C-A7A9-74ED2F6A6E01}" type="presParOf" srcId="{72AFD40A-3A23-4AA3-83CF-404D8E995E0E}" destId="{0D39377F-A292-4C1C-88C4-AC72F4D93ACE}" srcOrd="6" destOrd="0" presId="urn:microsoft.com/office/officeart/2005/8/layout/vList5"/>
    <dgm:cxn modelId="{3C77B699-5BE0-4A6C-A85C-DED52B57F804}" type="presParOf" srcId="{0D39377F-A292-4C1C-88C4-AC72F4D93ACE}" destId="{604FA1DD-869B-437C-8F8E-C93455AFD8E3}" srcOrd="0" destOrd="0" presId="urn:microsoft.com/office/officeart/2005/8/layout/vList5"/>
    <dgm:cxn modelId="{267211F4-5A52-46F7-A6D9-086BF51485E5}" type="presParOf" srcId="{0D39377F-A292-4C1C-88C4-AC72F4D93ACE}" destId="{80FF2AB4-4890-4624-9EF8-B690CF867BF4}" srcOrd="1" destOrd="0" presId="urn:microsoft.com/office/officeart/2005/8/layout/vList5"/>
    <dgm:cxn modelId="{1B0DBF7C-AB80-4F35-AB67-425086C923DE}" type="presParOf" srcId="{72AFD40A-3A23-4AA3-83CF-404D8E995E0E}" destId="{9CDAE18A-6571-4BA7-A3E5-FF08473CEC80}" srcOrd="7" destOrd="0" presId="urn:microsoft.com/office/officeart/2005/8/layout/vList5"/>
    <dgm:cxn modelId="{5BFAC3D3-FF9C-482C-8DD7-FABA726FA884}" type="presParOf" srcId="{72AFD40A-3A23-4AA3-83CF-404D8E995E0E}" destId="{E2FE3F9A-CF87-4AFD-ACA4-E7221F2BD4CF}" srcOrd="8" destOrd="0" presId="urn:microsoft.com/office/officeart/2005/8/layout/vList5"/>
    <dgm:cxn modelId="{0EC70518-B9A8-45C9-AE5A-BF92B2731037}" type="presParOf" srcId="{E2FE3F9A-CF87-4AFD-ACA4-E7221F2BD4CF}" destId="{599539C7-6FA3-4998-A1AF-FC43E020C969}" srcOrd="0" destOrd="0" presId="urn:microsoft.com/office/officeart/2005/8/layout/vList5"/>
    <dgm:cxn modelId="{ECE43D2F-886F-49F1-8BFE-8CF0CEECA76B}" type="presParOf" srcId="{E2FE3F9A-CF87-4AFD-ACA4-E7221F2BD4CF}" destId="{03D2BD1A-A593-4842-B775-8B1D0008AF1C}" srcOrd="1" destOrd="0" presId="urn:microsoft.com/office/officeart/2005/8/layout/vList5"/>
    <dgm:cxn modelId="{AC7374EC-D728-4941-ADA2-4852A82CDA62}" type="presParOf" srcId="{72AFD40A-3A23-4AA3-83CF-404D8E995E0E}" destId="{3D035BBB-1FCE-4A13-9408-0DF7C86D07FA}" srcOrd="9" destOrd="0" presId="urn:microsoft.com/office/officeart/2005/8/layout/vList5"/>
    <dgm:cxn modelId="{8510CE62-CEB6-4DBD-8AF6-582DD71BCB5C}" type="presParOf" srcId="{72AFD40A-3A23-4AA3-83CF-404D8E995E0E}" destId="{2DA9A688-1F44-41A4-B601-6ADA46C328B9}" srcOrd="10" destOrd="0" presId="urn:microsoft.com/office/officeart/2005/8/layout/vList5"/>
    <dgm:cxn modelId="{A5FB09CD-28B4-4F24-8185-A4DF7BEED533}" type="presParOf" srcId="{2DA9A688-1F44-41A4-B601-6ADA46C328B9}" destId="{075D05B0-8DA3-41B2-B45A-3C13C0442A58}" srcOrd="0" destOrd="0" presId="urn:microsoft.com/office/officeart/2005/8/layout/vList5"/>
    <dgm:cxn modelId="{2B98D2B5-AE25-47C9-9229-1CEF388299F9}" type="presParOf" srcId="{2DA9A688-1F44-41A4-B601-6ADA46C328B9}" destId="{B99B34B3-9501-4D1F-BB68-989185F19D7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FAD4F-8C0B-4899-971D-A248684738F8}">
      <dsp:nvSpPr>
        <dsp:cNvPr id="0" name=""/>
        <dsp:cNvSpPr/>
      </dsp:nvSpPr>
      <dsp:spPr>
        <a:xfrm>
          <a:off x="0" y="3983"/>
          <a:ext cx="9762896" cy="428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Atomicity</a:t>
          </a:r>
        </a:p>
      </dsp:txBody>
      <dsp:txXfrm>
        <a:off x="20903" y="24886"/>
        <a:ext cx="9721090" cy="386392"/>
      </dsp:txXfrm>
    </dsp:sp>
    <dsp:sp modelId="{D432086F-3A2B-4E08-9DCA-803DE2AEC079}">
      <dsp:nvSpPr>
        <dsp:cNvPr id="0" name=""/>
        <dsp:cNvSpPr/>
      </dsp:nvSpPr>
      <dsp:spPr>
        <a:xfrm>
          <a:off x="0" y="432182"/>
          <a:ext cx="9762896" cy="585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97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One single unit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Transaction cannot be executed partially</a:t>
          </a:r>
        </a:p>
      </dsp:txBody>
      <dsp:txXfrm>
        <a:off x="0" y="432182"/>
        <a:ext cx="9762896" cy="585981"/>
      </dsp:txXfrm>
    </dsp:sp>
    <dsp:sp modelId="{95D9F76D-37D3-4896-BAF2-3B9E2D7D14D9}">
      <dsp:nvSpPr>
        <dsp:cNvPr id="0" name=""/>
        <dsp:cNvSpPr/>
      </dsp:nvSpPr>
      <dsp:spPr>
        <a:xfrm>
          <a:off x="0" y="1018163"/>
          <a:ext cx="9762896" cy="428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Consistency</a:t>
          </a:r>
        </a:p>
      </dsp:txBody>
      <dsp:txXfrm>
        <a:off x="20903" y="1039066"/>
        <a:ext cx="9721090" cy="386392"/>
      </dsp:txXfrm>
    </dsp:sp>
    <dsp:sp modelId="{AF9D0498-D96B-4E23-B9DD-C5A1DDACA0D3}">
      <dsp:nvSpPr>
        <dsp:cNvPr id="0" name=""/>
        <dsp:cNvSpPr/>
      </dsp:nvSpPr>
      <dsp:spPr>
        <a:xfrm>
          <a:off x="0" y="1446361"/>
          <a:ext cx="9762896" cy="831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97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Starts and ends with database in a consistent state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All instances of the database will see the same data and all queries will return the same results.</a:t>
          </a:r>
        </a:p>
      </dsp:txBody>
      <dsp:txXfrm>
        <a:off x="0" y="1446361"/>
        <a:ext cx="9762896" cy="831715"/>
      </dsp:txXfrm>
    </dsp:sp>
    <dsp:sp modelId="{84F51B91-5785-4E1A-AA6D-35072814A917}">
      <dsp:nvSpPr>
        <dsp:cNvPr id="0" name=""/>
        <dsp:cNvSpPr/>
      </dsp:nvSpPr>
      <dsp:spPr>
        <a:xfrm>
          <a:off x="0" y="2278076"/>
          <a:ext cx="9762896" cy="428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Isolation</a:t>
          </a:r>
        </a:p>
      </dsp:txBody>
      <dsp:txXfrm>
        <a:off x="20903" y="2298979"/>
        <a:ext cx="9721090" cy="386392"/>
      </dsp:txXfrm>
    </dsp:sp>
    <dsp:sp modelId="{84261D3E-FAF9-4F5D-A5DE-711537EB13CA}">
      <dsp:nvSpPr>
        <dsp:cNvPr id="0" name=""/>
        <dsp:cNvSpPr/>
      </dsp:nvSpPr>
      <dsp:spPr>
        <a:xfrm>
          <a:off x="0" y="2706274"/>
          <a:ext cx="9762896" cy="831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97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The effects of a transaction cannot be seen until it finishes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This means that transactions are kept separate from each other until they are completed</a:t>
          </a:r>
        </a:p>
      </dsp:txBody>
      <dsp:txXfrm>
        <a:off x="0" y="2706274"/>
        <a:ext cx="9762896" cy="831715"/>
      </dsp:txXfrm>
    </dsp:sp>
    <dsp:sp modelId="{E969DB16-2015-491C-8B9C-0BF525E6FA92}">
      <dsp:nvSpPr>
        <dsp:cNvPr id="0" name=""/>
        <dsp:cNvSpPr/>
      </dsp:nvSpPr>
      <dsp:spPr>
        <a:xfrm>
          <a:off x="0" y="3537989"/>
          <a:ext cx="9762896" cy="4281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Durability</a:t>
          </a:r>
        </a:p>
      </dsp:txBody>
      <dsp:txXfrm>
        <a:off x="20903" y="3558892"/>
        <a:ext cx="9721090" cy="386392"/>
      </dsp:txXfrm>
    </dsp:sp>
    <dsp:sp modelId="{1810085B-A702-4CAA-A3C0-433BF74D83DD}">
      <dsp:nvSpPr>
        <dsp:cNvPr id="0" name=""/>
        <dsp:cNvSpPr/>
      </dsp:nvSpPr>
      <dsp:spPr>
        <a:xfrm>
          <a:off x="0" y="3966187"/>
          <a:ext cx="9762896" cy="529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97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000" kern="1200" dirty="0"/>
            <a:t>The DB works with hardware to ensure transactions are permanent and mitigated from failures such as system crashes.</a:t>
          </a:r>
        </a:p>
      </dsp:txBody>
      <dsp:txXfrm>
        <a:off x="0" y="3966187"/>
        <a:ext cx="9762896" cy="529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AF717-904E-4CB4-9B1D-163F5784DE63}">
      <dsp:nvSpPr>
        <dsp:cNvPr id="0" name=""/>
        <dsp:cNvSpPr/>
      </dsp:nvSpPr>
      <dsp:spPr>
        <a:xfrm>
          <a:off x="0" y="92668"/>
          <a:ext cx="10074112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Atomicity</a:t>
          </a:r>
        </a:p>
      </dsp:txBody>
      <dsp:txXfrm>
        <a:off x="27415" y="120083"/>
        <a:ext cx="10019282" cy="506769"/>
      </dsp:txXfrm>
    </dsp:sp>
    <dsp:sp modelId="{9D9BE963-DA5A-438A-BE9F-A9C56EFCBEB2}">
      <dsp:nvSpPr>
        <dsp:cNvPr id="0" name=""/>
        <dsp:cNvSpPr/>
      </dsp:nvSpPr>
      <dsp:spPr>
        <a:xfrm>
          <a:off x="0" y="654268"/>
          <a:ext cx="10074112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85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 dirty="0" err="1"/>
            <a:t>autocommit</a:t>
          </a:r>
          <a:r>
            <a:rPr lang="en-CA" sz="1900" kern="1200" dirty="0"/>
            <a:t>, COMMIT and ROLLBACK achieve this property</a:t>
          </a:r>
        </a:p>
      </dsp:txBody>
      <dsp:txXfrm>
        <a:off x="0" y="654268"/>
        <a:ext cx="10074112" cy="397440"/>
      </dsp:txXfrm>
    </dsp:sp>
    <dsp:sp modelId="{61EA5470-E849-4283-94D1-CB6E7D16B97F}">
      <dsp:nvSpPr>
        <dsp:cNvPr id="0" name=""/>
        <dsp:cNvSpPr/>
      </dsp:nvSpPr>
      <dsp:spPr>
        <a:xfrm>
          <a:off x="0" y="1051708"/>
          <a:ext cx="10074112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Consistency</a:t>
          </a:r>
        </a:p>
      </dsp:txBody>
      <dsp:txXfrm>
        <a:off x="27415" y="1079123"/>
        <a:ext cx="10019282" cy="506769"/>
      </dsp:txXfrm>
    </dsp:sp>
    <dsp:sp modelId="{B2D00519-C40E-4499-9AF1-BA4A6924C5EA}">
      <dsp:nvSpPr>
        <dsp:cNvPr id="0" name=""/>
        <dsp:cNvSpPr/>
      </dsp:nvSpPr>
      <dsp:spPr>
        <a:xfrm>
          <a:off x="0" y="1613308"/>
          <a:ext cx="10074112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85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 dirty="0"/>
            <a:t>Maintained by the </a:t>
          </a:r>
          <a:r>
            <a:rPr lang="en-CA" sz="1900" kern="1200" dirty="0" err="1"/>
            <a:t>InnoDB</a:t>
          </a:r>
          <a:r>
            <a:rPr lang="en-CA" sz="1900" kern="1200" dirty="0"/>
            <a:t> engine</a:t>
          </a:r>
        </a:p>
      </dsp:txBody>
      <dsp:txXfrm>
        <a:off x="0" y="1613308"/>
        <a:ext cx="10074112" cy="397440"/>
      </dsp:txXfrm>
    </dsp:sp>
    <dsp:sp modelId="{50ACBAC2-D050-443C-AC75-4D432BDCD850}">
      <dsp:nvSpPr>
        <dsp:cNvPr id="0" name=""/>
        <dsp:cNvSpPr/>
      </dsp:nvSpPr>
      <dsp:spPr>
        <a:xfrm>
          <a:off x="0" y="2010748"/>
          <a:ext cx="10074112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Isolation</a:t>
          </a:r>
        </a:p>
      </dsp:txBody>
      <dsp:txXfrm>
        <a:off x="27415" y="2038163"/>
        <a:ext cx="10019282" cy="506769"/>
      </dsp:txXfrm>
    </dsp:sp>
    <dsp:sp modelId="{11F66ACE-63A6-4E35-BD4A-3EE859DE84B7}">
      <dsp:nvSpPr>
        <dsp:cNvPr id="0" name=""/>
        <dsp:cNvSpPr/>
      </dsp:nvSpPr>
      <dsp:spPr>
        <a:xfrm>
          <a:off x="0" y="2572348"/>
          <a:ext cx="10074112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85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 dirty="0"/>
            <a:t>Maintained by </a:t>
          </a:r>
          <a:r>
            <a:rPr lang="en-CA" sz="1900" kern="1200" dirty="0" err="1"/>
            <a:t>autocommit</a:t>
          </a:r>
          <a:r>
            <a:rPr lang="en-CA" sz="1900" kern="1200" dirty="0"/>
            <a:t>, locking and isolation levels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 dirty="0"/>
            <a:t>See </a:t>
          </a:r>
          <a:r>
            <a:rPr lang="en-CA" sz="1900" kern="1200" dirty="0">
              <a:hlinkClick xmlns:r="http://schemas.openxmlformats.org/officeDocument/2006/relationships" r:id="rId1"/>
            </a:rPr>
            <a:t>https://dev.mysql.com/doc/refman/8.0/en/innodb-transaction-isolation-levels.html</a:t>
          </a:r>
          <a:endParaRPr lang="en-CA" sz="1900" kern="1200" dirty="0"/>
        </a:p>
      </dsp:txBody>
      <dsp:txXfrm>
        <a:off x="0" y="2572348"/>
        <a:ext cx="10074112" cy="621000"/>
      </dsp:txXfrm>
    </dsp:sp>
    <dsp:sp modelId="{745B84D6-DFF9-4E97-8E3E-C723C11A75FA}">
      <dsp:nvSpPr>
        <dsp:cNvPr id="0" name=""/>
        <dsp:cNvSpPr/>
      </dsp:nvSpPr>
      <dsp:spPr>
        <a:xfrm>
          <a:off x="0" y="3193348"/>
          <a:ext cx="10074112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Durability</a:t>
          </a:r>
        </a:p>
      </dsp:txBody>
      <dsp:txXfrm>
        <a:off x="27415" y="3220763"/>
        <a:ext cx="10019282" cy="506769"/>
      </dsp:txXfrm>
    </dsp:sp>
    <dsp:sp modelId="{1D620252-AFE2-4B53-8D72-099F99A090F1}">
      <dsp:nvSpPr>
        <dsp:cNvPr id="0" name=""/>
        <dsp:cNvSpPr/>
      </dsp:nvSpPr>
      <dsp:spPr>
        <a:xfrm>
          <a:off x="0" y="3754948"/>
          <a:ext cx="10074112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85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900" kern="1200" dirty="0"/>
            <a:t>The DB works with hardware to ensure transactions are permanent and mitigated from failures such as system crashes.</a:t>
          </a:r>
        </a:p>
      </dsp:txBody>
      <dsp:txXfrm>
        <a:off x="0" y="3754948"/>
        <a:ext cx="10074112" cy="571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CFCA8-B68F-48F8-9285-718CA434C94D}">
      <dsp:nvSpPr>
        <dsp:cNvPr id="0" name=""/>
        <dsp:cNvSpPr/>
      </dsp:nvSpPr>
      <dsp:spPr>
        <a:xfrm rot="5400000">
          <a:off x="4586493" y="-1965804"/>
          <a:ext cx="491372" cy="4547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Before data is inserted into the table</a:t>
          </a:r>
          <a:endParaRPr lang="en-CA" sz="1700" kern="1200"/>
        </a:p>
      </dsp:txBody>
      <dsp:txXfrm rot="-5400000">
        <a:off x="2558213" y="86463"/>
        <a:ext cx="4523947" cy="443398"/>
      </dsp:txXfrm>
    </dsp:sp>
    <dsp:sp modelId="{CDA1ED5B-2CBE-4DD2-9947-DDD56FA0A4B7}">
      <dsp:nvSpPr>
        <dsp:cNvPr id="0" name=""/>
        <dsp:cNvSpPr/>
      </dsp:nvSpPr>
      <dsp:spPr>
        <a:xfrm>
          <a:off x="0" y="1054"/>
          <a:ext cx="2558212" cy="614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BEFORE INSERT</a:t>
          </a:r>
        </a:p>
      </dsp:txBody>
      <dsp:txXfrm>
        <a:off x="29984" y="31038"/>
        <a:ext cx="2498244" cy="554247"/>
      </dsp:txXfrm>
    </dsp:sp>
    <dsp:sp modelId="{BFC80949-9DA2-4171-83A9-E482689BE391}">
      <dsp:nvSpPr>
        <dsp:cNvPr id="0" name=""/>
        <dsp:cNvSpPr/>
      </dsp:nvSpPr>
      <dsp:spPr>
        <a:xfrm rot="5400000">
          <a:off x="4586493" y="-1320878"/>
          <a:ext cx="491372" cy="4547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After data has been inserted into the table</a:t>
          </a:r>
          <a:endParaRPr lang="en-CA" sz="1700" kern="1200"/>
        </a:p>
      </dsp:txBody>
      <dsp:txXfrm rot="-5400000">
        <a:off x="2558213" y="731389"/>
        <a:ext cx="4523947" cy="443398"/>
      </dsp:txXfrm>
    </dsp:sp>
    <dsp:sp modelId="{3C1598A0-BBA9-4AC5-A615-0193CC0654A8}">
      <dsp:nvSpPr>
        <dsp:cNvPr id="0" name=""/>
        <dsp:cNvSpPr/>
      </dsp:nvSpPr>
      <dsp:spPr>
        <a:xfrm>
          <a:off x="0" y="645981"/>
          <a:ext cx="2558212" cy="614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AFTER INSERT</a:t>
          </a:r>
        </a:p>
      </dsp:txBody>
      <dsp:txXfrm>
        <a:off x="29984" y="675965"/>
        <a:ext cx="2498244" cy="554247"/>
      </dsp:txXfrm>
    </dsp:sp>
    <dsp:sp modelId="{D7C404C5-926F-4406-B92F-F5A4D56784AB}">
      <dsp:nvSpPr>
        <dsp:cNvPr id="0" name=""/>
        <dsp:cNvSpPr/>
      </dsp:nvSpPr>
      <dsp:spPr>
        <a:xfrm rot="5400000">
          <a:off x="4586493" y="-675952"/>
          <a:ext cx="491372" cy="4547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Before data is updated</a:t>
          </a:r>
          <a:endParaRPr lang="en-CA" sz="1700" kern="1200"/>
        </a:p>
      </dsp:txBody>
      <dsp:txXfrm rot="-5400000">
        <a:off x="2558213" y="1376315"/>
        <a:ext cx="4523947" cy="443398"/>
      </dsp:txXfrm>
    </dsp:sp>
    <dsp:sp modelId="{D512BCAF-21C7-411D-8852-BEFE277E5DC4}">
      <dsp:nvSpPr>
        <dsp:cNvPr id="0" name=""/>
        <dsp:cNvSpPr/>
      </dsp:nvSpPr>
      <dsp:spPr>
        <a:xfrm>
          <a:off x="0" y="1290907"/>
          <a:ext cx="2558212" cy="614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BEFORE UPDATE</a:t>
          </a:r>
          <a:endParaRPr lang="en-CA" sz="2100" kern="1200"/>
        </a:p>
      </dsp:txBody>
      <dsp:txXfrm>
        <a:off x="29984" y="1320891"/>
        <a:ext cx="2498244" cy="554247"/>
      </dsp:txXfrm>
    </dsp:sp>
    <dsp:sp modelId="{80FF2AB4-4890-4624-9EF8-B690CF867BF4}">
      <dsp:nvSpPr>
        <dsp:cNvPr id="0" name=""/>
        <dsp:cNvSpPr/>
      </dsp:nvSpPr>
      <dsp:spPr>
        <a:xfrm rot="5400000">
          <a:off x="4586493" y="-31025"/>
          <a:ext cx="491372" cy="4547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After data has been updated</a:t>
          </a:r>
          <a:endParaRPr lang="en-CA" sz="1700" kern="1200"/>
        </a:p>
      </dsp:txBody>
      <dsp:txXfrm rot="-5400000">
        <a:off x="2558213" y="2021242"/>
        <a:ext cx="4523947" cy="443398"/>
      </dsp:txXfrm>
    </dsp:sp>
    <dsp:sp modelId="{604FA1DD-869B-437C-8F8E-C93455AFD8E3}">
      <dsp:nvSpPr>
        <dsp:cNvPr id="0" name=""/>
        <dsp:cNvSpPr/>
      </dsp:nvSpPr>
      <dsp:spPr>
        <a:xfrm>
          <a:off x="0" y="1935833"/>
          <a:ext cx="2558212" cy="614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AFTER UPDATE</a:t>
          </a:r>
          <a:endParaRPr lang="en-CA" sz="2100" kern="1200"/>
        </a:p>
      </dsp:txBody>
      <dsp:txXfrm>
        <a:off x="29984" y="1965817"/>
        <a:ext cx="2498244" cy="554247"/>
      </dsp:txXfrm>
    </dsp:sp>
    <dsp:sp modelId="{03D2BD1A-A593-4842-B775-8B1D0008AF1C}">
      <dsp:nvSpPr>
        <dsp:cNvPr id="0" name=""/>
        <dsp:cNvSpPr/>
      </dsp:nvSpPr>
      <dsp:spPr>
        <a:xfrm rot="5400000">
          <a:off x="4586493" y="613900"/>
          <a:ext cx="491372" cy="4547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Before data is deleted</a:t>
          </a:r>
          <a:endParaRPr lang="en-CA" sz="1700" kern="1200"/>
        </a:p>
      </dsp:txBody>
      <dsp:txXfrm rot="-5400000">
        <a:off x="2558213" y="2666168"/>
        <a:ext cx="4523947" cy="443398"/>
      </dsp:txXfrm>
    </dsp:sp>
    <dsp:sp modelId="{599539C7-6FA3-4998-A1AF-FC43E020C969}">
      <dsp:nvSpPr>
        <dsp:cNvPr id="0" name=""/>
        <dsp:cNvSpPr/>
      </dsp:nvSpPr>
      <dsp:spPr>
        <a:xfrm>
          <a:off x="0" y="2580759"/>
          <a:ext cx="2558212" cy="614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BEFORE DELETE</a:t>
          </a:r>
          <a:endParaRPr lang="en-CA" sz="2100" kern="1200"/>
        </a:p>
      </dsp:txBody>
      <dsp:txXfrm>
        <a:off x="29984" y="2610743"/>
        <a:ext cx="2498244" cy="554247"/>
      </dsp:txXfrm>
    </dsp:sp>
    <dsp:sp modelId="{B99B34B3-9501-4D1F-BB68-989185F19D7C}">
      <dsp:nvSpPr>
        <dsp:cNvPr id="0" name=""/>
        <dsp:cNvSpPr/>
      </dsp:nvSpPr>
      <dsp:spPr>
        <a:xfrm rot="5400000">
          <a:off x="4586493" y="1258826"/>
          <a:ext cx="491372" cy="4547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After data has been deleted</a:t>
          </a:r>
          <a:endParaRPr lang="en-CA" sz="1700" kern="1200"/>
        </a:p>
      </dsp:txBody>
      <dsp:txXfrm rot="-5400000">
        <a:off x="2558213" y="3311094"/>
        <a:ext cx="4523947" cy="443398"/>
      </dsp:txXfrm>
    </dsp:sp>
    <dsp:sp modelId="{075D05B0-8DA3-41B2-B45A-3C13C0442A58}">
      <dsp:nvSpPr>
        <dsp:cNvPr id="0" name=""/>
        <dsp:cNvSpPr/>
      </dsp:nvSpPr>
      <dsp:spPr>
        <a:xfrm>
          <a:off x="0" y="3225685"/>
          <a:ext cx="2558212" cy="614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AFTER DELETE</a:t>
          </a:r>
          <a:endParaRPr lang="en-CA" sz="2100" kern="1200"/>
        </a:p>
      </dsp:txBody>
      <dsp:txXfrm>
        <a:off x="29984" y="3255669"/>
        <a:ext cx="2498244" cy="554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1FD8-DB52-4D2C-A891-7859BE46B124}" type="datetimeFigureOut">
              <a:rPr lang="en-CA" smtClean="0"/>
              <a:t>2022-04-11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A180-322B-4464-AFA6-4F9399EFFD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64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1984"/>
            <a:ext cx="12192000" cy="1304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2" y="1287430"/>
            <a:ext cx="7250674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2" y="3024545"/>
            <a:ext cx="9117331" cy="17526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3600" baseline="0">
                <a:solidFill>
                  <a:schemeClr val="accent3"/>
                </a:solidFill>
              </a:defRPr>
            </a:lvl1pPr>
            <a:lvl2pPr marL="58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8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22239" y="5509909"/>
            <a:ext cx="5358682" cy="745331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Month 24th, 2017</a:t>
            </a:r>
            <a:endParaRPr lang="en-US" dirty="0"/>
          </a:p>
        </p:txBody>
      </p:sp>
      <p:pic>
        <p:nvPicPr>
          <p:cNvPr id="4" name="Picture 3" descr="ac-logo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12" y="619055"/>
            <a:ext cx="2542927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507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key point slide with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2336799"/>
            <a:ext cx="3504662" cy="3314701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5533" y="2336799"/>
            <a:ext cx="3482660" cy="3314701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88847" y="2336799"/>
            <a:ext cx="3504744" cy="3314701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3" y="1803797"/>
            <a:ext cx="350466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355533" y="1803797"/>
            <a:ext cx="3482660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088847" y="1803797"/>
            <a:ext cx="350466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15" name="Picture 14" descr="green-ba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683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1803401"/>
            <a:ext cx="3504662" cy="1806853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5533" y="1803401"/>
            <a:ext cx="3482660" cy="1806853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88847" y="1803401"/>
            <a:ext cx="3504744" cy="1806853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2" y="3848101"/>
            <a:ext cx="3504662" cy="1806853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55533" y="3848101"/>
            <a:ext cx="3482660" cy="1806853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088847" y="3848101"/>
            <a:ext cx="3504744" cy="1806853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pic>
        <p:nvPicPr>
          <p:cNvPr id="15" name="Picture 14" descr="green-ba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1262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6-point key point slide with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2336800"/>
            <a:ext cx="3504662" cy="1273454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5533" y="2336800"/>
            <a:ext cx="3482660" cy="1273454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88847" y="2336800"/>
            <a:ext cx="3504744" cy="1273454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2" y="4393805"/>
            <a:ext cx="3504662" cy="1261149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55533" y="4393805"/>
            <a:ext cx="3482660" cy="1261149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088847" y="4393805"/>
            <a:ext cx="3504744" cy="1261149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3" y="1803797"/>
            <a:ext cx="350466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355533" y="1803797"/>
            <a:ext cx="3482660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8088847" y="1803797"/>
            <a:ext cx="350466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09603" y="3860802"/>
            <a:ext cx="350466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355533" y="3860802"/>
            <a:ext cx="3482660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8088847" y="3860802"/>
            <a:ext cx="350466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23" name="Picture 22" descr="green-ba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24" name="Picture 23" descr="ac-ic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25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358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1-column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1803401"/>
            <a:ext cx="8710984" cy="3848100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7671" y="551258"/>
            <a:ext cx="1754730" cy="5100242"/>
          </a:xfrm>
        </p:spPr>
        <p:txBody>
          <a:bodyPr/>
          <a:lstStyle>
            <a:lvl1pPr>
              <a:spcBef>
                <a:spcPts val="1275"/>
              </a:spcBef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3" name="Picture 12" descr="green-ba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4" name="Picture 13" descr="ac-ic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482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495299"/>
            <a:ext cx="8710984" cy="5156202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7671" y="551258"/>
            <a:ext cx="1754730" cy="5100242"/>
          </a:xfrm>
        </p:spPr>
        <p:txBody>
          <a:bodyPr/>
          <a:lstStyle>
            <a:lvl1pPr>
              <a:spcBef>
                <a:spcPts val="1275"/>
              </a:spcBef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5" name="Picture 14" descr="ac-ic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476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2-column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2336799"/>
            <a:ext cx="5371319" cy="3314701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22269" y="2336799"/>
            <a:ext cx="5360131" cy="3314701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2" y="1803797"/>
            <a:ext cx="5371318" cy="533003"/>
          </a:xfrm>
        </p:spPr>
        <p:txBody>
          <a:bodyPr/>
          <a:lstStyle>
            <a:lvl1pPr>
              <a:defRPr sz="1575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222268" y="1803797"/>
            <a:ext cx="5360131" cy="533003"/>
          </a:xfrm>
        </p:spPr>
        <p:txBody>
          <a:bodyPr/>
          <a:lstStyle>
            <a:lvl1pPr>
              <a:defRPr sz="1575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17" name="Picture 16" descr="green-ba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8" name="Picture 17" descr="ac-ic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3266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2336799"/>
            <a:ext cx="3504662" cy="3314701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8848" y="2336799"/>
            <a:ext cx="3493552" cy="3314701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3" y="1803797"/>
            <a:ext cx="3504661" cy="533003"/>
          </a:xfrm>
        </p:spPr>
        <p:txBody>
          <a:bodyPr/>
          <a:lstStyle>
            <a:lvl1pPr>
              <a:defRPr sz="1575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088847" y="1803797"/>
            <a:ext cx="3493552" cy="533003"/>
          </a:xfrm>
        </p:spPr>
        <p:txBody>
          <a:bodyPr/>
          <a:lstStyle>
            <a:lvl1pPr>
              <a:defRPr sz="1575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355535" y="2336799"/>
            <a:ext cx="3482658" cy="3314701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355534" y="1803797"/>
            <a:ext cx="3482658" cy="533003"/>
          </a:xfrm>
        </p:spPr>
        <p:txBody>
          <a:bodyPr/>
          <a:lstStyle>
            <a:lvl1pPr>
              <a:defRPr sz="1575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20" name="Picture 19" descr="ac-ic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0093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09602" y="4393804"/>
            <a:ext cx="3504662" cy="1273454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8848" y="4393804"/>
            <a:ext cx="3493552" cy="1273454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609603" y="3860802"/>
            <a:ext cx="3504661" cy="533003"/>
          </a:xfrm>
        </p:spPr>
        <p:txBody>
          <a:bodyPr/>
          <a:lstStyle>
            <a:lvl1pPr>
              <a:defRPr sz="1575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8088847" y="3860802"/>
            <a:ext cx="3493552" cy="533003"/>
          </a:xfrm>
        </p:spPr>
        <p:txBody>
          <a:bodyPr/>
          <a:lstStyle>
            <a:lvl1pPr>
              <a:defRPr sz="1575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4355535" y="4393804"/>
            <a:ext cx="3482658" cy="1273454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4355534" y="3860802"/>
            <a:ext cx="3482658" cy="533003"/>
          </a:xfrm>
        </p:spPr>
        <p:txBody>
          <a:bodyPr/>
          <a:lstStyle>
            <a:lvl1pPr>
              <a:defRPr sz="1575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6-point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2336800"/>
            <a:ext cx="3504662" cy="1273454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8848" y="2336800"/>
            <a:ext cx="3493552" cy="1273454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3" y="1803797"/>
            <a:ext cx="3504661" cy="533003"/>
          </a:xfrm>
        </p:spPr>
        <p:txBody>
          <a:bodyPr/>
          <a:lstStyle>
            <a:lvl1pPr>
              <a:defRPr sz="1575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088847" y="1803797"/>
            <a:ext cx="3493552" cy="533003"/>
          </a:xfrm>
        </p:spPr>
        <p:txBody>
          <a:bodyPr/>
          <a:lstStyle>
            <a:lvl1pPr>
              <a:defRPr sz="1575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4355535" y="2336800"/>
            <a:ext cx="3482658" cy="1273454"/>
          </a:xfrm>
        </p:spPr>
        <p:txBody>
          <a:bodyPr/>
          <a:lstStyle>
            <a:lvl1pPr>
              <a:spcBef>
                <a:spcPts val="1278"/>
              </a:spcBef>
              <a:defRPr sz="1575" baseline="0"/>
            </a:lvl1pPr>
            <a:lvl2pPr>
              <a:defRPr sz="1575"/>
            </a:lvl2pPr>
            <a:lvl3pPr marL="1515073" indent="-342854">
              <a:buFont typeface="Arial"/>
              <a:buChar char="•"/>
              <a:defRPr sz="1575"/>
            </a:lvl3pPr>
            <a:lvl4pPr>
              <a:spcBef>
                <a:spcPts val="675"/>
              </a:spcBef>
              <a:defRPr sz="12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355534" y="1803797"/>
            <a:ext cx="3482658" cy="533003"/>
          </a:xfrm>
        </p:spPr>
        <p:txBody>
          <a:bodyPr/>
          <a:lstStyle>
            <a:lvl1pPr>
              <a:defRPr sz="1575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33" name="Picture 32" descr="green-ba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34" name="Picture 33" descr="ac-ic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3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767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2" y="2895600"/>
            <a:ext cx="3504662" cy="2759354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55533" y="2895600"/>
            <a:ext cx="3482660" cy="2759354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88847" y="2895600"/>
            <a:ext cx="3504744" cy="2759354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1" y="1856581"/>
            <a:ext cx="3504663" cy="919747"/>
          </a:xfrm>
        </p:spPr>
        <p:txBody>
          <a:bodyPr anchor="b"/>
          <a:lstStyle>
            <a:lvl1pPr>
              <a:lnSpc>
                <a:spcPct val="80000"/>
              </a:lnSpc>
              <a:defRPr sz="83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355534" y="1856581"/>
            <a:ext cx="3482659" cy="919747"/>
          </a:xfrm>
        </p:spPr>
        <p:txBody>
          <a:bodyPr anchor="b"/>
          <a:lstStyle>
            <a:lvl1pPr>
              <a:lnSpc>
                <a:spcPct val="80000"/>
              </a:lnSpc>
              <a:defRPr sz="83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8088847" y="1856581"/>
            <a:ext cx="3504744" cy="919747"/>
          </a:xfrm>
        </p:spPr>
        <p:txBody>
          <a:bodyPr anchor="b"/>
          <a:lstStyle>
            <a:lvl1pPr>
              <a:lnSpc>
                <a:spcPct val="80000"/>
              </a:lnSpc>
              <a:defRPr sz="83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key numbers slide for short numbers.</a:t>
            </a:r>
            <a:endParaRPr lang="en-US" dirty="0"/>
          </a:p>
        </p:txBody>
      </p:sp>
      <p:pic>
        <p:nvPicPr>
          <p:cNvPr id="33" name="Picture 32" descr="green-ba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34" name="Picture 33" descr="ac-ic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35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1205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2" y="2776327"/>
            <a:ext cx="3504662" cy="2878627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55533" y="2776327"/>
            <a:ext cx="3482660" cy="2878627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88847" y="2776327"/>
            <a:ext cx="3504744" cy="2878627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1" y="1831182"/>
            <a:ext cx="3504663" cy="945146"/>
          </a:xfrm>
        </p:spPr>
        <p:txBody>
          <a:bodyPr anchor="t"/>
          <a:lstStyle>
            <a:lvl1pPr>
              <a:lnSpc>
                <a:spcPct val="80000"/>
              </a:lnSpc>
              <a:defRPr sz="53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355534" y="1856581"/>
            <a:ext cx="3482659" cy="919747"/>
          </a:xfrm>
        </p:spPr>
        <p:txBody>
          <a:bodyPr anchor="t"/>
          <a:lstStyle>
            <a:lvl1pPr>
              <a:lnSpc>
                <a:spcPct val="80000"/>
              </a:lnSpc>
              <a:defRPr sz="53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8088847" y="1856581"/>
            <a:ext cx="3504744" cy="919747"/>
          </a:xfrm>
        </p:spPr>
        <p:txBody>
          <a:bodyPr anchor="t"/>
          <a:lstStyle>
            <a:lvl1pPr>
              <a:lnSpc>
                <a:spcPct val="80000"/>
              </a:lnSpc>
              <a:defRPr sz="53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#,###,####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key numbers slide for long numbers.</a:t>
            </a:r>
            <a:endParaRPr lang="en-US" dirty="0"/>
          </a:p>
        </p:txBody>
      </p:sp>
      <p:pic>
        <p:nvPicPr>
          <p:cNvPr id="15" name="Picture 14" descr="green-ba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7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013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woosh-85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1984"/>
            <a:ext cx="12192000" cy="1304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1544637"/>
            <a:ext cx="7250676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6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3062821"/>
            <a:ext cx="7250676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2550" baseline="0">
                <a:solidFill>
                  <a:srgbClr val="A6C8BC"/>
                </a:solidFill>
              </a:defRPr>
            </a:lvl1pPr>
            <a:lvl2pPr marL="586109" indent="0">
              <a:buNone/>
              <a:defRPr sz="2325">
                <a:solidFill>
                  <a:schemeClr val="tx1">
                    <a:tint val="75000"/>
                  </a:schemeClr>
                </a:solidFill>
              </a:defRPr>
            </a:lvl2pPr>
            <a:lvl3pPr marL="1172219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7583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444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05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166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027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888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/>
              <a:t>Brief description or intro to this section</a:t>
            </a:r>
          </a:p>
        </p:txBody>
      </p:sp>
      <p:pic>
        <p:nvPicPr>
          <p:cNvPr id="10" name="Picture 9" descr="ac-icon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099" y="517457"/>
            <a:ext cx="723829" cy="533400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0441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2" y="3403600"/>
            <a:ext cx="3504662" cy="2251354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55533" y="3403600"/>
            <a:ext cx="3482660" cy="2251354"/>
          </a:xfrm>
        </p:spPr>
        <p:txBody>
          <a:bodyPr/>
          <a:lstStyle>
            <a:lvl1pPr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88847" y="3403600"/>
            <a:ext cx="3504744" cy="2251354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This is a key point slide with icons to illustrate points.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46048" y="1841105"/>
            <a:ext cx="1316703" cy="13168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80138" y="2175520"/>
            <a:ext cx="648524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Oval 13"/>
          <p:cNvSpPr/>
          <p:nvPr/>
        </p:nvSpPr>
        <p:spPr>
          <a:xfrm>
            <a:off x="4292041" y="1841105"/>
            <a:ext cx="1316703" cy="13168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626130" y="2175520"/>
            <a:ext cx="64852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6" name="Oval 15"/>
          <p:cNvSpPr/>
          <p:nvPr/>
        </p:nvSpPr>
        <p:spPr>
          <a:xfrm>
            <a:off x="8025355" y="1841105"/>
            <a:ext cx="1316703" cy="13168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8359737" y="2175520"/>
            <a:ext cx="647937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9" name="Picture 18" descr="ac-ic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4313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woosh-85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884"/>
            <a:ext cx="12192000" cy="1304320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2465067" y="622300"/>
            <a:ext cx="7261866" cy="5626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this icon to insert a video</a:t>
            </a:r>
          </a:p>
        </p:txBody>
      </p:sp>
    </p:spTree>
    <p:extLst>
      <p:ext uri="{BB962C8B-B14F-4D97-AF65-F5344CB8AC3E}">
        <p14:creationId xmlns:p14="http://schemas.microsoft.com/office/powerpoint/2010/main" val="367413375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woosh-85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884"/>
            <a:ext cx="12192000" cy="13043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3966" y="628650"/>
            <a:ext cx="10984069" cy="56007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067" y="2090307"/>
            <a:ext cx="7261866" cy="2619502"/>
          </a:xfrm>
        </p:spPr>
        <p:txBody>
          <a:bodyPr/>
          <a:lstStyle>
            <a:lvl1pPr algn="ctr">
              <a:lnSpc>
                <a:spcPct val="110000"/>
              </a:lnSpc>
              <a:defRPr sz="3600" baseline="0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465067" y="1593878"/>
            <a:ext cx="7261866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575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465067" y="4921484"/>
            <a:ext cx="7261866" cy="291603"/>
          </a:xfrm>
        </p:spPr>
        <p:txBody>
          <a:bodyPr anchor="ctr"/>
          <a:lstStyle>
            <a:lvl1pPr algn="ctr">
              <a:defRPr sz="1200"/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1060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woosh-85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884"/>
            <a:ext cx="12192000" cy="130432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65067" y="2090307"/>
            <a:ext cx="7261866" cy="2619502"/>
          </a:xfrm>
        </p:spPr>
        <p:txBody>
          <a:bodyPr/>
          <a:lstStyle>
            <a:lvl1pPr algn="ctr">
              <a:lnSpc>
                <a:spcPct val="110000"/>
              </a:lnSpc>
              <a:defRPr sz="3600" baseline="0">
                <a:solidFill>
                  <a:srgbClr val="A6C8BC"/>
                </a:solidFill>
              </a:defRPr>
            </a:lvl1pPr>
          </a:lstStyle>
          <a:p>
            <a:r>
              <a:rPr lang="en-CA" dirty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465067" y="1593878"/>
            <a:ext cx="7261866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575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465067" y="4921484"/>
            <a:ext cx="7261866" cy="291603"/>
          </a:xfr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97331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mpus-scap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4275"/>
            <a:ext cx="12190809" cy="31337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465067" y="985406"/>
            <a:ext cx="7261866" cy="2619502"/>
          </a:xfrm>
        </p:spPr>
        <p:txBody>
          <a:bodyPr/>
          <a:lstStyle>
            <a:lvl1pPr algn="ctr">
              <a:lnSpc>
                <a:spcPct val="110000"/>
              </a:lnSpc>
              <a:defRPr sz="3600" baseline="0">
                <a:solidFill>
                  <a:srgbClr val="A6C8BC"/>
                </a:solidFill>
              </a:defRPr>
            </a:lvl1pPr>
          </a:lstStyle>
          <a:p>
            <a:r>
              <a:rPr lang="en-CA" dirty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465067" y="488976"/>
            <a:ext cx="7261866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575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1250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mpus-scap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24275"/>
            <a:ext cx="12190809" cy="31337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465067" y="985406"/>
            <a:ext cx="7261866" cy="2619502"/>
          </a:xfrm>
        </p:spPr>
        <p:txBody>
          <a:bodyPr/>
          <a:lstStyle>
            <a:lvl1pPr algn="ctr">
              <a:lnSpc>
                <a:spcPct val="110000"/>
              </a:lnSpc>
              <a:defRPr sz="3600" baseline="0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465067" y="488976"/>
            <a:ext cx="7261866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575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6680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095206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this icon to insert a background photo, the resize this box so it covers the whole screen. Make sure it’s good quality.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35377" y="1914188"/>
            <a:ext cx="7721246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8399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476178" y="2259471"/>
            <a:ext cx="7239644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575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476178" y="4232939"/>
            <a:ext cx="7239644" cy="291603"/>
          </a:xfr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44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3" y="1803401"/>
            <a:ext cx="5612587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5612588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 slide with a right-aligned image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488876" y="4700460"/>
            <a:ext cx="3733314" cy="951040"/>
          </a:xfrm>
        </p:spPr>
        <p:txBody>
          <a:bodyPr anchor="b"/>
          <a:lstStyle>
            <a:lvl1pPr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7009488" y="639773"/>
            <a:ext cx="5182512" cy="50117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7009488" y="4057215"/>
            <a:ext cx="3771409" cy="702821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575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5" name="Picture 14" descr="green-ba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21796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993702" y="1803401"/>
            <a:ext cx="5612587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93700" y="576274"/>
            <a:ext cx="5612588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 slide with a left-aligned image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993700" y="4700460"/>
            <a:ext cx="3733314" cy="951040"/>
          </a:xfrm>
        </p:spPr>
        <p:txBody>
          <a:bodyPr anchor="b"/>
          <a:lstStyle>
            <a:lvl1pPr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639773"/>
            <a:ext cx="5182512" cy="50117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4057215"/>
            <a:ext cx="3771409" cy="702821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575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6" name="Picture 15" descr="green-ba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23900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89" y="0"/>
            <a:ext cx="12191111" cy="6858000"/>
          </a:xfrm>
        </p:spPr>
        <p:txBody>
          <a:bodyPr/>
          <a:lstStyle>
            <a:lvl1pPr marL="0" indent="0">
              <a:buNone/>
              <a:defRPr sz="3000" baseline="0"/>
            </a:lvl1pPr>
            <a:lvl2pPr marL="586109" indent="0">
              <a:buNone/>
              <a:defRPr sz="3600"/>
            </a:lvl2pPr>
            <a:lvl3pPr marL="1172219" indent="0">
              <a:buNone/>
              <a:defRPr sz="3075"/>
            </a:lvl3pPr>
            <a:lvl4pPr marL="1758328" indent="0">
              <a:buNone/>
              <a:defRPr sz="2550"/>
            </a:lvl4pPr>
            <a:lvl5pPr marL="2344438" indent="0">
              <a:buNone/>
              <a:defRPr sz="2550"/>
            </a:lvl5pPr>
            <a:lvl6pPr marL="2930547" indent="0">
              <a:buNone/>
              <a:defRPr sz="2550"/>
            </a:lvl6pPr>
            <a:lvl7pPr marL="3516656" indent="0">
              <a:buNone/>
              <a:defRPr sz="2550"/>
            </a:lvl7pPr>
            <a:lvl8pPr marL="4102766" indent="0">
              <a:buNone/>
              <a:defRPr sz="2550"/>
            </a:lvl8pPr>
            <a:lvl9pPr marL="4688875" indent="0">
              <a:buNone/>
              <a:defRPr sz="2550"/>
            </a:lvl9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680866"/>
            <a:ext cx="5968223" cy="678593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575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223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2501574" y="1803401"/>
            <a:ext cx="3474729" cy="3227685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222189" y="2336800"/>
            <a:ext cx="3504744" cy="2160887"/>
          </a:xfrm>
        </p:spPr>
        <p:txBody>
          <a:bodyPr anchor="ctr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21598" y="1803797"/>
            <a:ext cx="3504858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6221598" y="4498182"/>
            <a:ext cx="3504858" cy="532904"/>
          </a:xfrm>
        </p:spPr>
        <p:txBody>
          <a:bodyPr anchor="b"/>
          <a:lstStyle>
            <a:lvl1pPr>
              <a:defRPr sz="1575"/>
            </a:lvl1pPr>
          </a:lstStyle>
          <a:p>
            <a:pPr lvl="0"/>
            <a:r>
              <a:rPr lang="en-CA" dirty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960704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884"/>
            <a:ext cx="12192000" cy="1304320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249078" y="622301"/>
            <a:ext cx="5333402" cy="5022000"/>
          </a:xfrm>
        </p:spPr>
        <p:txBody>
          <a:bodyPr/>
          <a:lstStyle/>
          <a:p>
            <a:r>
              <a:rPr lang="en-US" dirty="0"/>
              <a:t>Click on this icon to insert a photo.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22220" y="622301"/>
            <a:ext cx="5358701" cy="5022000"/>
          </a:xfrm>
        </p:spPr>
        <p:txBody>
          <a:bodyPr/>
          <a:lstStyle/>
          <a:p>
            <a:r>
              <a:rPr lang="en-US" dirty="0"/>
              <a:t>Click on this icon to insert a photo.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2220" y="4064673"/>
            <a:ext cx="3504743" cy="702821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575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249079" y="4064673"/>
            <a:ext cx="3490554" cy="702821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575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6" name="Picture 15" descr="green-ba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22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oosh-85.eps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5645"/>
            <a:ext cx="12192000" cy="1304320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22220" y="622301"/>
            <a:ext cx="8698367" cy="502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2220" y="4064673"/>
            <a:ext cx="3504743" cy="702821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575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7671" y="551258"/>
            <a:ext cx="1754730" cy="5100242"/>
          </a:xfrm>
        </p:spPr>
        <p:txBody>
          <a:bodyPr/>
          <a:lstStyle>
            <a:lvl1pPr>
              <a:spcBef>
                <a:spcPts val="1275"/>
              </a:spcBef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9" name="Picture 18" descr="green-ba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20" name="Picture 19" descr="ac-icon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27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5645"/>
            <a:ext cx="12192000" cy="1304320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22220" y="1803401"/>
            <a:ext cx="7093623" cy="3840900"/>
          </a:xfrm>
        </p:spPr>
        <p:txBody>
          <a:bodyPr/>
          <a:lstStyle/>
          <a:p>
            <a:r>
              <a:rPr lang="en-US" dirty="0"/>
              <a:t>Click on this icon to insert a graphic.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graphic slide with a title and optional annotation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7671" y="551258"/>
            <a:ext cx="1754730" cy="5100242"/>
          </a:xfrm>
        </p:spPr>
        <p:txBody>
          <a:bodyPr/>
          <a:lstStyle>
            <a:lvl1pPr>
              <a:spcBef>
                <a:spcPts val="1275"/>
              </a:spcBef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24" name="Picture 23" descr="green-bar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25" name="Picture 24" descr="ac-icon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2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09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-ba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8" name="Picture 7" descr="ac-ic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chart or table slide with optional annotation</a:t>
            </a:r>
            <a:endParaRPr lang="en-US" dirty="0"/>
          </a:p>
        </p:txBody>
      </p:sp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609540" y="1803798"/>
            <a:ext cx="7106147" cy="38409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the icon to insert a table or chart.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7671" y="551258"/>
            <a:ext cx="1754730" cy="5100242"/>
          </a:xfrm>
        </p:spPr>
        <p:txBody>
          <a:bodyPr/>
          <a:lstStyle>
            <a:lvl1pPr>
              <a:spcBef>
                <a:spcPts val="1275"/>
              </a:spcBef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16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11100" y="2338355"/>
            <a:ext cx="776980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aseline="0">
                <a:solidFill>
                  <a:schemeClr val="accent5"/>
                </a:solidFill>
              </a:defRPr>
            </a:lvl1pPr>
            <a:lvl2pPr marL="58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8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90464" y="1562096"/>
            <a:ext cx="7211074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490463" y="4513380"/>
            <a:ext cx="7211075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/>
              <a:t>www.algonquincollege.com</a:t>
            </a:r>
            <a:r>
              <a:rPr lang="en-CA" dirty="0"/>
              <a:t>/</a:t>
            </a:r>
            <a:r>
              <a:rPr lang="en-CA" dirty="0" err="1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692" y="621411"/>
            <a:ext cx="476310" cy="350999"/>
          </a:xfrm>
          <a:prstGeom prst="rect">
            <a:avLst/>
          </a:prstGeom>
        </p:spPr>
      </p:pic>
      <p:pic>
        <p:nvPicPr>
          <p:cNvPr id="14" name="Picture 13" descr="curtain-100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369"/>
            <a:ext cx="12192000" cy="13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49206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urtain-100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369"/>
            <a:ext cx="12192000" cy="1333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39" y="1434326"/>
            <a:ext cx="9065723" cy="271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98326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164054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B030-38E9-48E7-89C1-EA76782B9AAA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677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4A1B-CF0B-4EE8-B77E-4B5B1B477AA1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7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22300" y="1803797"/>
            <a:ext cx="1625307" cy="1509752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488956" y="2336800"/>
            <a:ext cx="3504744" cy="1790700"/>
          </a:xfrm>
        </p:spPr>
        <p:txBody>
          <a:bodyPr anchor="t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About the Author (2 authors)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488365" y="1803797"/>
            <a:ext cx="3504858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2488365" y="4127500"/>
            <a:ext cx="3504858" cy="532904"/>
          </a:xfrm>
        </p:spPr>
        <p:txBody>
          <a:bodyPr anchor="b"/>
          <a:lstStyle>
            <a:lvl1pPr>
              <a:defRPr sz="1575"/>
            </a:lvl1pPr>
          </a:lstStyle>
          <a:p>
            <a:pPr lvl="0"/>
            <a:r>
              <a:rPr lang="en-CA" dirty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6222271" y="1803797"/>
            <a:ext cx="1625307" cy="1509752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88927" y="2336800"/>
            <a:ext cx="3504744" cy="1790700"/>
          </a:xfrm>
        </p:spPr>
        <p:txBody>
          <a:bodyPr anchor="t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088336" y="1803797"/>
            <a:ext cx="3504858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8088336" y="4127500"/>
            <a:ext cx="3504858" cy="532904"/>
          </a:xfrm>
        </p:spPr>
        <p:txBody>
          <a:bodyPr anchor="b"/>
          <a:lstStyle>
            <a:lvl1pPr>
              <a:defRPr sz="1575"/>
            </a:lvl1pPr>
          </a:lstStyle>
          <a:p>
            <a:pPr lvl="0"/>
            <a:r>
              <a:rPr lang="en-CA" dirty="0"/>
              <a:t>Author email</a:t>
            </a:r>
          </a:p>
        </p:txBody>
      </p:sp>
      <p:pic>
        <p:nvPicPr>
          <p:cNvPr id="15" name="Picture 14" descr="curtain-100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369"/>
            <a:ext cx="12192000" cy="13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92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1-column key point text slide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1803401"/>
            <a:ext cx="8710984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7671" y="551258"/>
            <a:ext cx="1754730" cy="5100242"/>
          </a:xfrm>
        </p:spPr>
        <p:txBody>
          <a:bodyPr/>
          <a:lstStyle>
            <a:lvl1pPr>
              <a:spcBef>
                <a:spcPts val="1275"/>
              </a:spcBef>
              <a:defRPr sz="1575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5" name="Picture 14" descr="ac-ic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072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495299"/>
            <a:ext cx="8710984" cy="5156201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827671" y="551258"/>
            <a:ext cx="1754730" cy="5100242"/>
          </a:xfrm>
        </p:spPr>
        <p:txBody>
          <a:bodyPr/>
          <a:lstStyle>
            <a:lvl1pPr>
              <a:spcBef>
                <a:spcPts val="1275"/>
              </a:spcBef>
              <a:defRPr sz="1575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3" name="Picture 12" descr="green-ba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4" name="Picture 13" descr="ac-ic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7567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2-column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1803401"/>
            <a:ext cx="5371319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222270" y="1803401"/>
            <a:ext cx="5360131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17" name="Picture 16" descr="green-ba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8" name="Picture 17" descr="ac-ic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1421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basic 2-column key point text slide with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2336799"/>
            <a:ext cx="5371319" cy="3314701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222270" y="2336799"/>
            <a:ext cx="5360131" cy="3314702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3" y="1803797"/>
            <a:ext cx="537131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2270" y="1803797"/>
            <a:ext cx="536013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3" name="Picture 12" descr="ac-ic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947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576274"/>
            <a:ext cx="7106241" cy="1001980"/>
          </a:xfrm>
        </p:spPr>
        <p:txBody>
          <a:bodyPr anchor="t">
            <a:noAutofit/>
          </a:bodyPr>
          <a:lstStyle>
            <a:lvl1pPr>
              <a:defRPr sz="36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2" y="1803401"/>
            <a:ext cx="3504662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5533" y="1803401"/>
            <a:ext cx="3482660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88847" y="1803401"/>
            <a:ext cx="3504744" cy="3848100"/>
          </a:xfrm>
        </p:spPr>
        <p:txBody>
          <a:bodyPr/>
          <a:lstStyle>
            <a:lvl1pPr>
              <a:spcBef>
                <a:spcPts val="1200"/>
              </a:spcBef>
              <a:defRPr baseline="0"/>
            </a:lvl1pPr>
            <a:lvl3pPr marL="1515073" indent="-342854">
              <a:buFont typeface="Arial"/>
              <a:buChar char="•"/>
              <a:defRPr/>
            </a:lvl3pPr>
            <a:lvl4pPr>
              <a:spcBef>
                <a:spcPts val="828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1"/>
            <a:ext cx="12190809" cy="614507"/>
          </a:xfrm>
          <a:prstGeom prst="rect">
            <a:avLst/>
          </a:prstGeom>
        </p:spPr>
      </p:pic>
      <p:pic>
        <p:nvPicPr>
          <p:cNvPr id="12" name="Picture 11" descr="ac-ic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638" y="6446601"/>
            <a:ext cx="295973" cy="21810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064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499889"/>
            <a:ext cx="109728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0"/>
            <a:ext cx="109728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First level</a:t>
            </a:r>
          </a:p>
          <a:p>
            <a:pPr lvl="2"/>
            <a:r>
              <a:rPr lang="en-CA" dirty="0"/>
              <a:t>Second level</a:t>
            </a:r>
          </a:p>
          <a:p>
            <a:pPr lvl="0"/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1" y="6356351"/>
            <a:ext cx="885052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575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6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  <p:sldLayoutId id="2147483708" r:id="rId31"/>
    <p:sldLayoutId id="2147483709" r:id="rId32"/>
    <p:sldLayoutId id="2147483710" r:id="rId33"/>
    <p:sldLayoutId id="2147483711" r:id="rId34"/>
    <p:sldLayoutId id="2147483712" r:id="rId35"/>
    <p:sldLayoutId id="2147483713" r:id="rId36"/>
    <p:sldLayoutId id="2147483714" r:id="rId37"/>
    <p:sldLayoutId id="2147483715" r:id="rId38"/>
  </p:sldLayoutIdLst>
  <p:hf hdr="0" ftr="0" dt="0"/>
  <p:txStyles>
    <p:titleStyle>
      <a:lvl1pPr algn="l" defTabSz="586109" rtl="0" eaLnBrk="1" latinLnBrk="0" hangingPunct="1">
        <a:lnSpc>
          <a:spcPct val="80000"/>
        </a:lnSpc>
        <a:spcBef>
          <a:spcPct val="0"/>
        </a:spcBef>
        <a:buNone/>
        <a:defRPr sz="539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586109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24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952428" indent="-366319" algn="l" defTabSz="586109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515073" indent="-342854" algn="l" defTabSz="586109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24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2051383" indent="-293055" algn="l" defTabSz="586109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575" kern="1200">
          <a:solidFill>
            <a:schemeClr val="accent4"/>
          </a:solidFill>
          <a:latin typeface="+mn-lt"/>
          <a:ea typeface="+mn-ea"/>
          <a:cs typeface="+mn-cs"/>
        </a:defRPr>
      </a:lvl4pPr>
      <a:lvl5pPr marL="2637492" indent="-293055" algn="l" defTabSz="586109" rtl="0" eaLnBrk="1" latinLnBrk="0" hangingPunct="1">
        <a:spcBef>
          <a:spcPct val="20000"/>
        </a:spcBef>
        <a:buFont typeface="Arial"/>
        <a:buChar char="»"/>
        <a:defRPr sz="2550" kern="1200">
          <a:solidFill>
            <a:schemeClr val="accent5"/>
          </a:solidFill>
          <a:latin typeface="+mn-lt"/>
          <a:ea typeface="+mn-ea"/>
          <a:cs typeface="+mn-cs"/>
        </a:defRPr>
      </a:lvl5pPr>
      <a:lvl6pPr marL="3223602" indent="-293055" algn="l" defTabSz="586109" rtl="0" eaLnBrk="1" latinLnBrk="0" hangingPunct="1">
        <a:spcBef>
          <a:spcPct val="20000"/>
        </a:spcBef>
        <a:buFont typeface="Arial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6pPr>
      <a:lvl7pPr marL="3809711" indent="-293055" algn="l" defTabSz="586109" rtl="0" eaLnBrk="1" latinLnBrk="0" hangingPunct="1">
        <a:spcBef>
          <a:spcPct val="20000"/>
        </a:spcBef>
        <a:buFont typeface="Arial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7pPr>
      <a:lvl8pPr marL="4395821" indent="-293055" algn="l" defTabSz="586109" rtl="0" eaLnBrk="1" latinLnBrk="0" hangingPunct="1">
        <a:spcBef>
          <a:spcPct val="20000"/>
        </a:spcBef>
        <a:buFont typeface="Arial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8pPr>
      <a:lvl9pPr marL="4981930" indent="-293055" algn="l" defTabSz="586109" rtl="0" eaLnBrk="1" latinLnBrk="0" hangingPunct="1">
        <a:spcBef>
          <a:spcPct val="20000"/>
        </a:spcBef>
        <a:buFont typeface="Arial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1pPr>
      <a:lvl2pPr marL="586109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2pPr>
      <a:lvl3pPr marL="1172219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3pPr>
      <a:lvl4pPr marL="1758328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4pPr>
      <a:lvl5pPr marL="2344438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5pPr>
      <a:lvl6pPr marL="2930547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6pPr>
      <a:lvl7pPr marL="3516656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7pPr>
      <a:lvl8pPr marL="4102766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8pPr>
      <a:lvl9pPr marL="4688875" algn="l" defTabSz="586109" rtl="0" eaLnBrk="1" latinLnBrk="0" hangingPunct="1">
        <a:defRPr sz="2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account-management-sql.html" TargetMode="External"/><Relationship Id="rId2" Type="http://schemas.openxmlformats.org/officeDocument/2006/relationships/hyperlink" Target="https://dev.mysql.com/doc/refman/5.7/en/privileges-provided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5.7/en/create-user.html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5.7/en/grant.html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5.7/en/revoke.html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dev.mysql.com/doc/refman/8.0/en/mysql-acid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5.7/en/commit.html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7/en/commit.html" TargetMode="External"/><Relationship Id="rId2" Type="http://schemas.openxmlformats.org/officeDocument/2006/relationships/hyperlink" Target="https://www.tutorialspoint.com/mysql/mysql-transactions.htm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.mysql.com/doc/refman/5.7/en/sql-syntax-transactions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connector-net/en/connector-net-tutorials-stored-procedures.html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recovery-from-backups.html" TargetMode="External"/><Relationship Id="rId2" Type="http://schemas.openxmlformats.org/officeDocument/2006/relationships/hyperlink" Target="https://dev.mysql.com/doc/refman/8.0/en/mysqldump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ev.mysql.com/doc/refman/5.7/en/mysqladmin.html" TargetMode="External"/><Relationship Id="rId4" Type="http://schemas.openxmlformats.org/officeDocument/2006/relationships/hyperlink" Target="https://dev.mysql.com/doc/refman/8.0/en/mysql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2" y="1287430"/>
            <a:ext cx="7250674" cy="1635518"/>
          </a:xfrm>
        </p:spPr>
        <p:txBody>
          <a:bodyPr anchor="b">
            <a:normAutofit/>
          </a:bodyPr>
          <a:lstStyle/>
          <a:p>
            <a:r>
              <a:rPr lang="en-CA" dirty="0"/>
              <a:t>CST8250	</a:t>
            </a:r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2" y="3024545"/>
            <a:ext cx="9117331" cy="1752600"/>
          </a:xfrm>
        </p:spPr>
        <p:txBody>
          <a:bodyPr>
            <a:normAutofit/>
          </a:bodyPr>
          <a:lstStyle/>
          <a:p>
            <a:r>
              <a:rPr lang="en-US"/>
              <a:t>Final Review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CE3104B-18BC-EBAA-8E28-A4D72CBE1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2239" y="5509909"/>
            <a:ext cx="5358682" cy="74533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38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Database Security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B8BA65-F2AE-4F5D-8C8B-E7DC4E451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59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09601" y="495299"/>
            <a:ext cx="10492507" cy="51562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Database security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Prevent database and data from being compromised.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Goal is to make sure that users can only access </a:t>
            </a:r>
            <a:r>
              <a:rPr lang="en-US" sz="2000" u="sng" dirty="0"/>
              <a:t>what</a:t>
            </a:r>
            <a:r>
              <a:rPr lang="en-US" sz="2000" dirty="0"/>
              <a:t> they should access and  </a:t>
            </a:r>
            <a:r>
              <a:rPr lang="en-US" sz="2000" u="sng" dirty="0"/>
              <a:t>when</a:t>
            </a:r>
            <a:r>
              <a:rPr lang="en-US" sz="2000" dirty="0"/>
              <a:t> they should access it.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Achieved by limiting access to objects and actions to users or groups of users.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CA" sz="2000" dirty="0"/>
              <a:t>Privileges</a:t>
            </a:r>
          </a:p>
          <a:p>
            <a:pPr lvl="1">
              <a:lnSpc>
                <a:spcPct val="100000"/>
              </a:lnSpc>
            </a:pPr>
            <a:r>
              <a:rPr lang="en-CA" sz="2000" dirty="0">
                <a:hlinkClick r:id="rId2"/>
              </a:rPr>
              <a:t>https://dev.mysql.com/doc/refman/8.0/en/privileges-provided.html</a:t>
            </a:r>
            <a:endParaRPr lang="en-CA" sz="2000" dirty="0"/>
          </a:p>
          <a:p>
            <a:pPr lvl="1">
              <a:lnSpc>
                <a:spcPct val="100000"/>
              </a:lnSpc>
            </a:pPr>
            <a:r>
              <a:rPr lang="en-CA" sz="2000" dirty="0">
                <a:hlinkClick r:id="rId3"/>
              </a:rPr>
              <a:t>https://dev.mysql.com/doc/refman/8.0/en/account-management-sql.html</a:t>
            </a:r>
            <a:endParaRPr lang="en-CA" sz="2000" dirty="0"/>
          </a:p>
          <a:p>
            <a:pPr lvl="1">
              <a:lnSpc>
                <a:spcPct val="100000"/>
              </a:lnSpc>
            </a:pPr>
            <a:r>
              <a:rPr lang="en-CA" sz="2000" dirty="0"/>
              <a:t>Granted to users to determine access and ability to change the DBMS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GRANT and REVOKE commands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CA" sz="2000" dirty="0"/>
              <a:t>				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9808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Security Review: Privileges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09602" y="1578255"/>
            <a:ext cx="10557162" cy="4073246"/>
          </a:xfrm>
        </p:spPr>
        <p:txBody>
          <a:bodyPr>
            <a:normAutofit fontScale="25000" lnSpcReduction="20000"/>
          </a:bodyPr>
          <a:lstStyle/>
          <a:p>
            <a:endParaRPr lang="en-US" sz="8000" dirty="0"/>
          </a:p>
          <a:p>
            <a:r>
              <a:rPr lang="en-US" sz="8000" dirty="0"/>
              <a:t>Principle of Least Privilege</a:t>
            </a:r>
          </a:p>
          <a:p>
            <a:pPr lvl="1"/>
            <a:r>
              <a:rPr lang="en-US" sz="7800" dirty="0"/>
              <a:t>Limiting access to the lowest possible level required to complete work. </a:t>
            </a:r>
          </a:p>
          <a:p>
            <a:pPr marL="457200" lvl="1" indent="0">
              <a:buNone/>
            </a:pPr>
            <a:endParaRPr lang="en-US" sz="7800" dirty="0"/>
          </a:p>
          <a:p>
            <a:r>
              <a:rPr lang="en-US" sz="8000" dirty="0"/>
              <a:t>Admin privileges </a:t>
            </a:r>
          </a:p>
          <a:p>
            <a:pPr lvl="1"/>
            <a:r>
              <a:rPr lang="en-US" sz="7800" dirty="0"/>
              <a:t>Provide access to manage the server.</a:t>
            </a:r>
          </a:p>
          <a:p>
            <a:pPr lvl="1"/>
            <a:r>
              <a:rPr lang="en-US" sz="7800" dirty="0"/>
              <a:t>should be very limited and only granted to those who absolutely need it.</a:t>
            </a:r>
          </a:p>
          <a:p>
            <a:r>
              <a:rPr lang="en-US" sz="8000" dirty="0"/>
              <a:t>Database privileges</a:t>
            </a:r>
          </a:p>
          <a:p>
            <a:pPr lvl="1"/>
            <a:r>
              <a:rPr lang="en-US" sz="7800" dirty="0"/>
              <a:t>Ability to execute commands at the DB level such as DROP db.</a:t>
            </a:r>
          </a:p>
          <a:p>
            <a:r>
              <a:rPr lang="en-US" sz="8000" dirty="0"/>
              <a:t>Database object privileges</a:t>
            </a:r>
          </a:p>
          <a:p>
            <a:pPr lvl="1"/>
            <a:r>
              <a:rPr lang="en-US" sz="7800" dirty="0"/>
              <a:t>Objects such as tables, indexes, views</a:t>
            </a:r>
          </a:p>
          <a:p>
            <a:pPr marL="457200" lvl="1" indent="0">
              <a:buNone/>
            </a:pPr>
            <a:endParaRPr lang="en-US" sz="8000" dirty="0"/>
          </a:p>
          <a:p>
            <a:pPr marL="457200" lvl="1" indent="0">
              <a:buNone/>
            </a:pPr>
            <a:endParaRPr lang="en-CA" sz="9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329094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09602" y="495299"/>
            <a:ext cx="8710984" cy="51562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hlinkClick r:id="rId2"/>
              </a:rPr>
              <a:t>https://dev.mysql.com/doc/refman/5.7/en/create-user.html</a:t>
            </a: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   </a:t>
            </a:r>
            <a:r>
              <a:rPr lang="en-CA" sz="1700" dirty="0"/>
              <a:t>CREATE USER [IF NOT EXISTS]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700" i="1" dirty="0"/>
              <a:t>		user</a:t>
            </a:r>
            <a:r>
              <a:rPr lang="en-CA" sz="1700" dirty="0"/>
              <a:t> [</a:t>
            </a:r>
            <a:r>
              <a:rPr lang="en-CA" sz="1700" i="1" dirty="0" err="1"/>
              <a:t>auth_option</a:t>
            </a:r>
            <a:r>
              <a:rPr lang="en-CA" sz="1700" dirty="0"/>
              <a:t>] [, </a:t>
            </a:r>
            <a:r>
              <a:rPr lang="en-CA" sz="1700" i="1" dirty="0"/>
              <a:t>user</a:t>
            </a:r>
            <a:r>
              <a:rPr lang="en-CA" sz="1700" dirty="0"/>
              <a:t> [</a:t>
            </a:r>
            <a:r>
              <a:rPr lang="en-CA" sz="1700" i="1" dirty="0" err="1"/>
              <a:t>auth_option</a:t>
            </a:r>
            <a:r>
              <a:rPr lang="en-CA" sz="1700" dirty="0"/>
              <a:t>]] ...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700" dirty="0"/>
              <a:t>		[REQUIRE {NONE | </a:t>
            </a:r>
            <a:r>
              <a:rPr lang="en-CA" sz="1700" i="1" dirty="0" err="1"/>
              <a:t>tls_option</a:t>
            </a:r>
            <a:r>
              <a:rPr lang="en-CA" sz="1700" dirty="0"/>
              <a:t> [[AND] </a:t>
            </a:r>
            <a:r>
              <a:rPr lang="en-CA" sz="1700" i="1" dirty="0" err="1"/>
              <a:t>tls_option</a:t>
            </a:r>
            <a:r>
              <a:rPr lang="en-CA" sz="1700" dirty="0"/>
              <a:t>] ...}]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700" dirty="0"/>
              <a:t>		[WITH </a:t>
            </a:r>
            <a:r>
              <a:rPr lang="en-CA" sz="1700" i="1" dirty="0" err="1"/>
              <a:t>resource_option</a:t>
            </a:r>
            <a:r>
              <a:rPr lang="en-CA" sz="1700" dirty="0"/>
              <a:t> [</a:t>
            </a:r>
            <a:r>
              <a:rPr lang="en-CA" sz="1700" i="1" dirty="0" err="1"/>
              <a:t>resource_option</a:t>
            </a:r>
            <a:r>
              <a:rPr lang="en-CA" sz="1700" dirty="0"/>
              <a:t>] ...] 						      [</a:t>
            </a:r>
            <a:r>
              <a:rPr lang="en-CA" sz="1700" i="1" dirty="0" err="1"/>
              <a:t>password_option</a:t>
            </a:r>
            <a:r>
              <a:rPr lang="en-CA" sz="1700" dirty="0"/>
              <a:t> | </a:t>
            </a:r>
            <a:r>
              <a:rPr lang="en-CA" sz="1700" i="1" dirty="0" err="1"/>
              <a:t>lock_option</a:t>
            </a:r>
            <a:r>
              <a:rPr lang="en-CA" sz="1700" dirty="0"/>
              <a:t>] ...</a:t>
            </a:r>
            <a:endParaRPr lang="en-US" sz="17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CA" sz="1700" dirty="0"/>
              <a:t>   </a:t>
            </a: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r>
              <a:rPr lang="en-CA" sz="1700" dirty="0"/>
              <a:t>CREATE USER '</a:t>
            </a:r>
            <a:r>
              <a:rPr lang="en-CA" sz="1700" dirty="0" err="1"/>
              <a:t>jeffrey</a:t>
            </a:r>
            <a:r>
              <a:rPr lang="en-CA" sz="1700" dirty="0"/>
              <a:t>'@'localhost' IDENTIFIED BY '</a:t>
            </a:r>
            <a:r>
              <a:rPr lang="en-CA" sz="1700" i="1" dirty="0"/>
              <a:t>password</a:t>
            </a:r>
            <a:r>
              <a:rPr lang="en-CA" sz="1700" dirty="0"/>
              <a:t>';</a:t>
            </a:r>
            <a:endParaRPr lang="en-US" sz="17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700" dirty="0"/>
          </a:p>
          <a:p>
            <a:pPr marL="457200" lvl="1" indent="0">
              <a:lnSpc>
                <a:spcPct val="100000"/>
              </a:lnSpc>
              <a:buNone/>
            </a:pPr>
            <a:endParaRPr lang="en-CA" sz="1700" dirty="0"/>
          </a:p>
          <a:p>
            <a:pPr marL="0" indent="0">
              <a:lnSpc>
                <a:spcPct val="100000"/>
              </a:lnSpc>
              <a:buNone/>
            </a:pPr>
            <a:endParaRPr lang="en-CA" sz="1700" dirty="0"/>
          </a:p>
          <a:p>
            <a:pPr marL="0" indent="0">
              <a:lnSpc>
                <a:spcPct val="100000"/>
              </a:lnSpc>
              <a:buNone/>
            </a:pPr>
            <a:endParaRPr lang="en-CA" sz="1700" dirty="0"/>
          </a:p>
          <a:p>
            <a:pPr marL="0" indent="0">
              <a:lnSpc>
                <a:spcPct val="100000"/>
              </a:lnSpc>
              <a:buNone/>
            </a:pPr>
            <a:r>
              <a:rPr lang="en-CA" sz="1700" dirty="0"/>
              <a:t>							</a:t>
            </a:r>
          </a:p>
        </p:txBody>
      </p:sp>
      <p:sp>
        <p:nvSpPr>
          <p:cNvPr id="2" name="Title 1"/>
          <p:cNvSpPr>
            <a:spLocks noGrp="1"/>
          </p:cNvSpPr>
          <p:nvPr>
            <p:ph type="body" sz="quarter" idx="14"/>
          </p:nvPr>
        </p:nvSpPr>
        <p:spPr>
          <a:xfrm>
            <a:off x="9827671" y="551258"/>
            <a:ext cx="1754730" cy="5100242"/>
          </a:xfrm>
        </p:spPr>
        <p:txBody>
          <a:bodyPr>
            <a:normAutofit/>
          </a:bodyPr>
          <a:lstStyle/>
          <a:p>
            <a:r>
              <a:rPr lang="en-CA" dirty="0"/>
              <a:t>Security Review: CREATE USER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582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Security Review: GRANT Syntax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4F2E5D-FDCD-41A2-B69D-2BF2499B70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2" y="1164566"/>
            <a:ext cx="8710984" cy="4486935"/>
          </a:xfrm>
        </p:spPr>
        <p:txBody>
          <a:bodyPr/>
          <a:lstStyle/>
          <a:p>
            <a:r>
              <a:rPr lang="en-US" sz="2000" dirty="0">
                <a:hlinkClick r:id="rId2"/>
              </a:rPr>
              <a:t>https://dev.mysql.com/doc/refman/5.7/en/grant.html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GRANT</a:t>
            </a:r>
          </a:p>
          <a:p>
            <a:pPr marL="457200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priv_type</a:t>
            </a:r>
            <a:r>
              <a:rPr lang="en-US" sz="2000" dirty="0"/>
              <a:t> [(</a:t>
            </a:r>
            <a:r>
              <a:rPr lang="en-US" sz="2000" dirty="0" err="1"/>
              <a:t>column_list</a:t>
            </a:r>
            <a:r>
              <a:rPr lang="en-US" sz="2000" dirty="0"/>
              <a:t>)]</a:t>
            </a:r>
          </a:p>
          <a:p>
            <a:pPr marL="457200" lvl="1" indent="0">
              <a:buNone/>
            </a:pPr>
            <a:r>
              <a:rPr lang="en-US" sz="2000" dirty="0"/>
              <a:t>      [, </a:t>
            </a:r>
            <a:r>
              <a:rPr lang="en-US" sz="2000" dirty="0" err="1"/>
              <a:t>priv_type</a:t>
            </a:r>
            <a:r>
              <a:rPr lang="en-US" sz="2000" dirty="0"/>
              <a:t> [(</a:t>
            </a:r>
            <a:r>
              <a:rPr lang="en-US" sz="2000" dirty="0" err="1"/>
              <a:t>column_list</a:t>
            </a:r>
            <a:r>
              <a:rPr lang="en-US" sz="2000" dirty="0"/>
              <a:t>)]] ...</a:t>
            </a:r>
          </a:p>
          <a:p>
            <a:pPr marL="457200" lvl="1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70C0"/>
                </a:solidFill>
              </a:rPr>
              <a:t>ON</a:t>
            </a:r>
            <a:r>
              <a:rPr lang="en-US" sz="2000" dirty="0"/>
              <a:t> [</a:t>
            </a:r>
            <a:r>
              <a:rPr lang="en-US" sz="2000" dirty="0" err="1"/>
              <a:t>object_type</a:t>
            </a:r>
            <a:r>
              <a:rPr lang="en-US" sz="2000" dirty="0"/>
              <a:t>] </a:t>
            </a:r>
            <a:r>
              <a:rPr lang="en-US" sz="2000" dirty="0" err="1"/>
              <a:t>priv_level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70C0"/>
                </a:solidFill>
              </a:rPr>
              <a:t>TO</a:t>
            </a:r>
            <a:r>
              <a:rPr lang="en-US" sz="2000" dirty="0"/>
              <a:t> user [</a:t>
            </a:r>
            <a:r>
              <a:rPr lang="en-US" sz="2000" dirty="0" err="1"/>
              <a:t>auth_option</a:t>
            </a:r>
            <a:r>
              <a:rPr lang="en-US" sz="2000" dirty="0"/>
              <a:t>] [, user [</a:t>
            </a:r>
            <a:r>
              <a:rPr lang="en-US" sz="2000" dirty="0" err="1"/>
              <a:t>auth_option</a:t>
            </a:r>
            <a:r>
              <a:rPr lang="en-US" sz="2000" dirty="0"/>
              <a:t>]] ...</a:t>
            </a:r>
          </a:p>
          <a:p>
            <a:pPr marL="457200" lvl="1" indent="0">
              <a:buNone/>
            </a:pPr>
            <a:r>
              <a:rPr lang="en-US" sz="2000" dirty="0"/>
              <a:t>    [</a:t>
            </a:r>
            <a:r>
              <a:rPr lang="en-US" sz="2000" dirty="0">
                <a:solidFill>
                  <a:srgbClr val="0070C0"/>
                </a:solidFill>
              </a:rPr>
              <a:t>REQUIRE</a:t>
            </a:r>
            <a:r>
              <a:rPr lang="en-US" sz="2000" dirty="0"/>
              <a:t> {</a:t>
            </a:r>
            <a:r>
              <a:rPr lang="en-US" sz="2000" dirty="0">
                <a:solidFill>
                  <a:srgbClr val="0070C0"/>
                </a:solidFill>
              </a:rPr>
              <a:t>NONE</a:t>
            </a:r>
            <a:r>
              <a:rPr lang="en-US" sz="2000" dirty="0"/>
              <a:t> | </a:t>
            </a:r>
            <a:r>
              <a:rPr lang="en-US" sz="2000" dirty="0" err="1"/>
              <a:t>tls_option</a:t>
            </a:r>
            <a:r>
              <a:rPr lang="en-US" sz="2000" dirty="0"/>
              <a:t> [[AND] </a:t>
            </a:r>
            <a:r>
              <a:rPr lang="en-US" sz="2000" dirty="0" err="1"/>
              <a:t>tls_option</a:t>
            </a:r>
            <a:r>
              <a:rPr lang="en-US" sz="2000" dirty="0"/>
              <a:t>] ...}]</a:t>
            </a:r>
          </a:p>
          <a:p>
            <a:pPr marL="457200" lvl="1" indent="0">
              <a:buNone/>
            </a:pPr>
            <a:r>
              <a:rPr lang="en-US" sz="2000" dirty="0"/>
              <a:t>    [</a:t>
            </a:r>
            <a:r>
              <a:rPr lang="en-US" sz="2000" dirty="0">
                <a:solidFill>
                  <a:srgbClr val="0070C0"/>
                </a:solidFill>
              </a:rPr>
              <a:t>WITH</a:t>
            </a:r>
            <a:r>
              <a:rPr lang="en-US" sz="2000" dirty="0"/>
              <a:t> {</a:t>
            </a:r>
            <a:r>
              <a:rPr lang="en-US" sz="2000" dirty="0">
                <a:solidFill>
                  <a:srgbClr val="0070C0"/>
                </a:solidFill>
              </a:rPr>
              <a:t>GRANT OPTION </a:t>
            </a:r>
            <a:r>
              <a:rPr lang="en-US" sz="2000" dirty="0"/>
              <a:t>| </a:t>
            </a:r>
            <a:r>
              <a:rPr lang="en-US" sz="2000" dirty="0" err="1"/>
              <a:t>resource_option</a:t>
            </a:r>
            <a:r>
              <a:rPr lang="en-US" sz="2000" dirty="0"/>
              <a:t>} ...]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CA" sz="2000" dirty="0">
                <a:solidFill>
                  <a:srgbClr val="0070C0"/>
                </a:solidFill>
              </a:rPr>
              <a:t>GRANT ALL ON </a:t>
            </a:r>
            <a:r>
              <a:rPr lang="en-CA" sz="2000" dirty="0"/>
              <a:t>db1.* </a:t>
            </a:r>
            <a:r>
              <a:rPr lang="en-CA" sz="2000" dirty="0">
                <a:solidFill>
                  <a:srgbClr val="0070C0"/>
                </a:solidFill>
              </a:rPr>
              <a:t>TO</a:t>
            </a:r>
            <a:r>
              <a:rPr lang="en-CA" sz="2000" dirty="0"/>
              <a:t> '</a:t>
            </a:r>
            <a:r>
              <a:rPr lang="en-CA" sz="2000" dirty="0" err="1"/>
              <a:t>jeffrey</a:t>
            </a:r>
            <a:r>
              <a:rPr lang="en-CA" sz="2000" dirty="0"/>
              <a:t>'@'localhost';						</a:t>
            </a:r>
          </a:p>
          <a:p>
            <a:endParaRPr lang="en-CA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DCC18-1EB0-4B61-A25E-78AD53DAFC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46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Security Review: REVOKE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B0EEF-5317-4F95-8CD0-95359A160C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https://dev.mysql.com/doc/refman/5.7/en/revoke.html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REVOKE</a:t>
            </a:r>
          </a:p>
          <a:p>
            <a:pPr marL="0" indent="0">
              <a:buNone/>
            </a:pPr>
            <a:r>
              <a:rPr lang="en-US" sz="2000" dirty="0"/>
              <a:t>    		</a:t>
            </a:r>
            <a:r>
              <a:rPr lang="en-US" sz="2000" dirty="0" err="1"/>
              <a:t>priv_type</a:t>
            </a:r>
            <a:r>
              <a:rPr lang="en-US" sz="2000" dirty="0"/>
              <a:t> [(</a:t>
            </a:r>
            <a:r>
              <a:rPr lang="en-US" sz="2000" dirty="0" err="1"/>
              <a:t>column_list</a:t>
            </a:r>
            <a:r>
              <a:rPr lang="en-US" sz="2000" dirty="0"/>
              <a:t>)]</a:t>
            </a:r>
          </a:p>
          <a:p>
            <a:pPr marL="0" indent="0">
              <a:buNone/>
            </a:pPr>
            <a:r>
              <a:rPr lang="en-US" sz="2000" dirty="0"/>
              <a:t>      		[, </a:t>
            </a:r>
            <a:r>
              <a:rPr lang="en-US" sz="2000" dirty="0" err="1"/>
              <a:t>priv_type</a:t>
            </a:r>
            <a:r>
              <a:rPr lang="en-US" sz="2000" dirty="0"/>
              <a:t> [(</a:t>
            </a:r>
            <a:r>
              <a:rPr lang="en-US" sz="2000" dirty="0" err="1"/>
              <a:t>column_list</a:t>
            </a:r>
            <a:r>
              <a:rPr lang="en-US" sz="2000" dirty="0"/>
              <a:t>)]] ...</a:t>
            </a:r>
          </a:p>
          <a:p>
            <a:pPr marL="0" indent="0">
              <a:buNone/>
            </a:pPr>
            <a:r>
              <a:rPr lang="en-US" sz="2000" dirty="0"/>
              <a:t>    		</a:t>
            </a:r>
            <a:r>
              <a:rPr lang="en-US" sz="2000" dirty="0">
                <a:solidFill>
                  <a:srgbClr val="0070C0"/>
                </a:solidFill>
              </a:rPr>
              <a:t>ON</a:t>
            </a:r>
            <a:r>
              <a:rPr lang="en-US" sz="2000" dirty="0"/>
              <a:t> [</a:t>
            </a:r>
            <a:r>
              <a:rPr lang="en-US" sz="2000" dirty="0" err="1"/>
              <a:t>object_type</a:t>
            </a:r>
            <a:r>
              <a:rPr lang="en-US" sz="2000" dirty="0"/>
              <a:t>] </a:t>
            </a:r>
            <a:r>
              <a:rPr lang="en-US" sz="2000" dirty="0" err="1"/>
              <a:t>priv_level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		</a:t>
            </a:r>
            <a:r>
              <a:rPr lang="en-US" sz="2000" dirty="0">
                <a:solidFill>
                  <a:srgbClr val="0070C0"/>
                </a:solidFill>
              </a:rPr>
              <a:t>FROM</a:t>
            </a:r>
            <a:r>
              <a:rPr lang="en-US" sz="2000" dirty="0"/>
              <a:t> user [, user] ...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rgbClr val="0070C0"/>
                </a:solidFill>
              </a:rPr>
              <a:t>   </a:t>
            </a:r>
            <a:endParaRPr lang="en-US" sz="2000" dirty="0"/>
          </a:p>
          <a:p>
            <a:pPr marL="0" indent="0">
              <a:buNone/>
            </a:pPr>
            <a:r>
              <a:rPr lang="en-CA" sz="2000" dirty="0">
                <a:solidFill>
                  <a:srgbClr val="0070C0"/>
                </a:solidFill>
              </a:rPr>
              <a:t>	REVOKE INSERT ON </a:t>
            </a:r>
            <a:r>
              <a:rPr lang="en-CA" sz="2000" dirty="0"/>
              <a:t>*.* </a:t>
            </a:r>
            <a:r>
              <a:rPr lang="en-CA" sz="2000" dirty="0">
                <a:solidFill>
                  <a:srgbClr val="0070C0"/>
                </a:solidFill>
              </a:rPr>
              <a:t>FROM</a:t>
            </a:r>
            <a:r>
              <a:rPr lang="en-CA" sz="2000" dirty="0"/>
              <a:t> '</a:t>
            </a:r>
            <a:r>
              <a:rPr lang="en-CA" sz="2000" dirty="0" err="1"/>
              <a:t>jeffrey</a:t>
            </a:r>
            <a:r>
              <a:rPr lang="en-CA" sz="2000" dirty="0"/>
              <a:t>'@'localhost';</a:t>
            </a:r>
          </a:p>
          <a:p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403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1544637"/>
            <a:ext cx="7250676" cy="1362076"/>
          </a:xfrm>
        </p:spPr>
        <p:txBody>
          <a:bodyPr anchor="b">
            <a:normAutofit/>
          </a:bodyPr>
          <a:lstStyle/>
          <a:p>
            <a:r>
              <a:rPr lang="en-CA" dirty="0"/>
              <a:t>Transactions</a:t>
            </a:r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8727B01-F9BD-30DB-1C0C-08CE3C3E9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3062821"/>
            <a:ext cx="7250676" cy="15001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17698D97-AE3E-92C3-188C-74CD5F4C5A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49297" y="6373091"/>
            <a:ext cx="396810" cy="365126"/>
          </a:xfrm>
        </p:spPr>
        <p:txBody>
          <a:bodyPr/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2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09602" y="495299"/>
            <a:ext cx="8710984" cy="5156201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CA" sz="2000" dirty="0"/>
              <a:t>In a database, a transaction is an action or series of actions that are considered </a:t>
            </a:r>
            <a:r>
              <a:rPr lang="en-CA" sz="2000" b="1" u="sng" dirty="0"/>
              <a:t>one single unit of work</a:t>
            </a:r>
            <a:r>
              <a:rPr lang="en-CA" sz="2000" dirty="0"/>
              <a:t>.</a:t>
            </a:r>
          </a:p>
          <a:p>
            <a:pPr lvl="1">
              <a:lnSpc>
                <a:spcPct val="100000"/>
              </a:lnSpc>
            </a:pPr>
            <a:endParaRPr lang="en-CA" sz="2000" dirty="0"/>
          </a:p>
          <a:p>
            <a:pPr lvl="1">
              <a:lnSpc>
                <a:spcPct val="100000"/>
              </a:lnSpc>
            </a:pPr>
            <a:r>
              <a:rPr lang="en-CA" sz="2000" dirty="0"/>
              <a:t>In other words, regardless of the number of operations, a transaction is considered one whole unit.</a:t>
            </a:r>
          </a:p>
          <a:p>
            <a:pPr lvl="1">
              <a:lnSpc>
                <a:spcPct val="100000"/>
              </a:lnSpc>
            </a:pPr>
            <a:endParaRPr lang="en-CA" sz="2000" dirty="0"/>
          </a:p>
          <a:p>
            <a:pPr lvl="1">
              <a:lnSpc>
                <a:spcPct val="100000"/>
              </a:lnSpc>
            </a:pPr>
            <a:r>
              <a:rPr lang="en-CA" sz="2000" dirty="0"/>
              <a:t> This means that if a part of the transaction fails, the whole transaction is considered to have failed</a:t>
            </a:r>
          </a:p>
          <a:p>
            <a:pPr lvl="1">
              <a:lnSpc>
                <a:spcPct val="100000"/>
              </a:lnSpc>
            </a:pPr>
            <a:endParaRPr lang="en-CA" sz="2000" dirty="0"/>
          </a:p>
          <a:p>
            <a:pPr lvl="1">
              <a:lnSpc>
                <a:spcPct val="100000"/>
              </a:lnSpc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CA" sz="2000" dirty="0"/>
              <a:t>							</a:t>
            </a:r>
          </a:p>
        </p:txBody>
      </p:sp>
      <p:sp>
        <p:nvSpPr>
          <p:cNvPr id="2" name="Title 1"/>
          <p:cNvSpPr>
            <a:spLocks noGrp="1"/>
          </p:cNvSpPr>
          <p:nvPr>
            <p:ph type="body" sz="quarter" idx="14"/>
          </p:nvPr>
        </p:nvSpPr>
        <p:spPr>
          <a:xfrm>
            <a:off x="9827671" y="551258"/>
            <a:ext cx="1754730" cy="5100242"/>
          </a:xfrm>
        </p:spPr>
        <p:txBody>
          <a:bodyPr>
            <a:normAutofit/>
          </a:bodyPr>
          <a:lstStyle/>
          <a:p>
            <a:r>
              <a:rPr lang="en-CA" dirty="0"/>
              <a:t>Transactions: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2018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76274"/>
            <a:ext cx="7106241" cy="1001980"/>
          </a:xfrm>
        </p:spPr>
        <p:txBody>
          <a:bodyPr anchor="t">
            <a:normAutofit/>
          </a:bodyPr>
          <a:lstStyle/>
          <a:p>
            <a:r>
              <a:rPr lang="en-CA" dirty="0"/>
              <a:t>Transactions: ACID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4"/>
          </p:nvPr>
        </p:nvSpPr>
        <p:spPr>
          <a:xfrm>
            <a:off x="9827671" y="551258"/>
            <a:ext cx="1754730" cy="5100242"/>
          </a:xfrm>
        </p:spPr>
        <p:txBody>
          <a:bodyPr>
            <a:normAutofit/>
          </a:bodyPr>
          <a:lstStyle/>
          <a:p>
            <a:pPr lvl="1"/>
            <a:endParaRPr lang="en-CA" sz="1575">
              <a:solidFill>
                <a:srgbClr val="599A83"/>
              </a:solidFill>
            </a:endParaRPr>
          </a:p>
          <a:p>
            <a:pPr lvl="1"/>
            <a:endParaRPr lang="en-CA" sz="1575">
              <a:solidFill>
                <a:srgbClr val="599A83"/>
              </a:solidFill>
            </a:endParaRP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							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71130C7-FE26-4D58-AE18-757A120D5F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01857"/>
              </p:ext>
            </p:extLst>
          </p:nvPr>
        </p:nvGraphicFramePr>
        <p:xfrm>
          <a:off x="609540" y="1145309"/>
          <a:ext cx="9762896" cy="4499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37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76274"/>
            <a:ext cx="10621817" cy="1001980"/>
          </a:xfrm>
        </p:spPr>
        <p:txBody>
          <a:bodyPr>
            <a:normAutofit/>
          </a:bodyPr>
          <a:lstStyle/>
          <a:p>
            <a:r>
              <a:rPr lang="en-CA" dirty="0"/>
              <a:t>Transactions: ACID Properties in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pPr lvl="1"/>
            <a:endParaRPr lang="en-CA" sz="9400" dirty="0">
              <a:solidFill>
                <a:schemeClr val="tx1"/>
              </a:solidFill>
            </a:endParaRPr>
          </a:p>
          <a:p>
            <a:pPr lvl="1"/>
            <a:endParaRPr lang="en-CA" sz="9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				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84B25-9363-49C1-8679-3A0BD74B2D9C}"/>
              </a:ext>
            </a:extLst>
          </p:cNvPr>
          <p:cNvSpPr txBox="1"/>
          <p:nvPr/>
        </p:nvSpPr>
        <p:spPr>
          <a:xfrm>
            <a:off x="1255876" y="5803350"/>
            <a:ext cx="11046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/>
              <a:t>Ref:</a:t>
            </a:r>
            <a:r>
              <a:rPr lang="en-CA" sz="2000" dirty="0" err="1">
                <a:hlinkClick r:id="rId2"/>
              </a:rPr>
              <a:t>https</a:t>
            </a:r>
            <a:r>
              <a:rPr lang="en-CA" sz="2000" dirty="0">
                <a:hlinkClick r:id="rId2"/>
              </a:rPr>
              <a:t>://dev.mysql.com/doc/refman/8.0/en/mysql-acid.html</a:t>
            </a:r>
            <a:endParaRPr lang="en-CA" sz="2000" dirty="0"/>
          </a:p>
          <a:p>
            <a:endParaRPr lang="en-CA" sz="2000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6CC3BF3-224C-4121-BC77-D57180006A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1816410"/>
              </p:ext>
            </p:extLst>
          </p:nvPr>
        </p:nvGraphicFramePr>
        <p:xfrm>
          <a:off x="546107" y="1232563"/>
          <a:ext cx="10074112" cy="4418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150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76274"/>
            <a:ext cx="7106241" cy="100198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CA" dirty="0"/>
              <a:t>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09602" y="1803401"/>
            <a:ext cx="8710984" cy="3848100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CA" dirty="0"/>
              <a:t>40 multiple choice questions</a:t>
            </a:r>
          </a:p>
          <a:p>
            <a:r>
              <a:rPr lang="en-CA" dirty="0"/>
              <a:t>Closed book</a:t>
            </a:r>
          </a:p>
          <a:p>
            <a:r>
              <a:rPr lang="en-CA" dirty="0"/>
              <a:t>2 hours</a:t>
            </a:r>
          </a:p>
          <a:p>
            <a:r>
              <a:rPr lang="en-CA" dirty="0"/>
              <a:t>30% of final grade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169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09602" y="495299"/>
            <a:ext cx="8710984" cy="5156202"/>
          </a:xfrm>
        </p:spPr>
        <p:txBody>
          <a:bodyPr>
            <a:noAutofit/>
          </a:bodyPr>
          <a:lstStyle/>
          <a:p>
            <a:pPr lvl="1"/>
            <a:r>
              <a:rPr lang="en-CA" sz="2000" dirty="0"/>
              <a:t>COMMIT makes the changes of the transaction permanent. </a:t>
            </a:r>
          </a:p>
          <a:p>
            <a:pPr lvl="2"/>
            <a:r>
              <a:rPr lang="en-CA" sz="2000" dirty="0"/>
              <a:t>Other users and instances will see these changes. </a:t>
            </a:r>
          </a:p>
          <a:p>
            <a:pPr marL="457200" lvl="1" indent="0">
              <a:buNone/>
            </a:pPr>
            <a:endParaRPr lang="en-CA" sz="2000" dirty="0"/>
          </a:p>
          <a:p>
            <a:pPr lvl="1"/>
            <a:r>
              <a:rPr lang="en-CA" sz="2000" dirty="0"/>
              <a:t>ROLLBACK cancels the changes the current transactions would have made</a:t>
            </a:r>
          </a:p>
          <a:p>
            <a:pPr lvl="2"/>
            <a:r>
              <a:rPr lang="en-CA" sz="2000" dirty="0"/>
              <a:t>This makes it so the transaction did not occur as anything it would have done is now undone</a:t>
            </a:r>
          </a:p>
          <a:p>
            <a:pPr lvl="2"/>
            <a:endParaRPr lang="en-CA" sz="2000" dirty="0"/>
          </a:p>
          <a:p>
            <a:pPr lvl="1"/>
            <a:r>
              <a:rPr lang="en-CA" sz="2000" dirty="0"/>
              <a:t> For more information, see </a:t>
            </a:r>
            <a:r>
              <a:rPr lang="en-CA" sz="2000" dirty="0">
                <a:hlinkClick r:id="rId2"/>
              </a:rPr>
              <a:t>https://dev.mysql.com/doc/refman/8.0/en/commit.html</a:t>
            </a:r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				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018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76274"/>
            <a:ext cx="7106241" cy="1001980"/>
          </a:xfrm>
        </p:spPr>
        <p:txBody>
          <a:bodyPr anchor="t">
            <a:normAutofit/>
          </a:bodyPr>
          <a:lstStyle/>
          <a:p>
            <a:r>
              <a:rPr lang="en-CA" dirty="0"/>
              <a:t>Transactions: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09602" y="1803401"/>
            <a:ext cx="8710984" cy="3848100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endParaRPr lang="en-CA" sz="2000" dirty="0"/>
          </a:p>
          <a:p>
            <a:pPr lvl="1">
              <a:lnSpc>
                <a:spcPct val="100000"/>
              </a:lnSpc>
            </a:pPr>
            <a:r>
              <a:rPr lang="en-CA" sz="2000" dirty="0"/>
              <a:t>Transaction log contains information related to transactions and includes UNDO and REDO logging.</a:t>
            </a:r>
          </a:p>
          <a:p>
            <a:pPr lvl="2">
              <a:lnSpc>
                <a:spcPct val="100000"/>
              </a:lnSpc>
            </a:pPr>
            <a:r>
              <a:rPr lang="en-CA" sz="2000" dirty="0"/>
              <a:t>Information is logged prior to the commit to ensure it is not lost and can be used if needed</a:t>
            </a:r>
          </a:p>
          <a:p>
            <a:pPr lvl="2">
              <a:lnSpc>
                <a:spcPct val="100000"/>
              </a:lnSpc>
            </a:pPr>
            <a:r>
              <a:rPr lang="en-CA" sz="2000" dirty="0"/>
              <a:t>This includes all changes made by transactions and how to undo these changes</a:t>
            </a:r>
          </a:p>
          <a:p>
            <a:pPr lvl="2">
              <a:lnSpc>
                <a:spcPct val="100000"/>
              </a:lnSpc>
            </a:pPr>
            <a:r>
              <a:rPr lang="en-CA" sz="2000" dirty="0"/>
              <a:t>Not to be confused with a separate log called the  binary log which is not related to transactions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CA" sz="2000" dirty="0"/>
          </a:p>
          <a:p>
            <a:pPr marL="457200" lvl="1" indent="0">
              <a:lnSpc>
                <a:spcPct val="100000"/>
              </a:lnSpc>
              <a:buNone/>
            </a:pPr>
            <a:endParaRPr lang="en-CA" sz="2000" dirty="0"/>
          </a:p>
          <a:p>
            <a:pPr lvl="1">
              <a:lnSpc>
                <a:spcPct val="100000"/>
              </a:lnSpc>
            </a:pPr>
            <a:endParaRPr lang="en-CA" sz="2000" dirty="0"/>
          </a:p>
          <a:p>
            <a:pPr lvl="1">
              <a:lnSpc>
                <a:spcPct val="100000"/>
              </a:lnSpc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CA" sz="2000" dirty="0"/>
              <a:t>							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F0A000F-1205-D9E7-2D10-9F520BF51A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7671" y="551258"/>
            <a:ext cx="1754730" cy="510024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66190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76274"/>
            <a:ext cx="7106241" cy="1001980"/>
          </a:xfrm>
        </p:spPr>
        <p:txBody>
          <a:bodyPr anchor="t">
            <a:normAutofit/>
          </a:bodyPr>
          <a:lstStyle/>
          <a:p>
            <a:r>
              <a:rPr lang="en-CA" dirty="0"/>
              <a:t>Transactions: Recovering from a system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09602" y="1803401"/>
            <a:ext cx="10917380" cy="384810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CA" sz="2000" dirty="0"/>
          </a:p>
          <a:p>
            <a:pPr lvl="1">
              <a:lnSpc>
                <a:spcPct val="100000"/>
              </a:lnSpc>
            </a:pPr>
            <a:r>
              <a:rPr lang="en-CA" sz="2000" dirty="0"/>
              <a:t>If a system recovery needs to occur</a:t>
            </a:r>
          </a:p>
          <a:p>
            <a:pPr lvl="2">
              <a:lnSpc>
                <a:spcPct val="100000"/>
              </a:lnSpc>
            </a:pPr>
            <a:r>
              <a:rPr lang="en-CA" sz="2000" dirty="0"/>
              <a:t>A transaction that </a:t>
            </a:r>
            <a:r>
              <a:rPr lang="en-CA" sz="2000" b="1" dirty="0"/>
              <a:t>completes before a checkpoint</a:t>
            </a:r>
            <a:r>
              <a:rPr lang="en-CA" sz="2000" dirty="0"/>
              <a:t> is successful (</a:t>
            </a:r>
            <a:r>
              <a:rPr lang="en-CA" sz="2000" b="1" dirty="0"/>
              <a:t>PASS</a:t>
            </a:r>
            <a:r>
              <a:rPr lang="en-CA" sz="2000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CA" sz="2000" dirty="0"/>
              <a:t>Any transaction that </a:t>
            </a:r>
            <a:r>
              <a:rPr lang="en-CA" sz="2000" b="1" dirty="0"/>
              <a:t>did not complete</a:t>
            </a:r>
            <a:r>
              <a:rPr lang="en-CA" sz="2000" dirty="0"/>
              <a:t> needs to be undone (</a:t>
            </a:r>
            <a:r>
              <a:rPr lang="en-CA" sz="2000" b="1" dirty="0"/>
              <a:t>UNDO</a:t>
            </a:r>
            <a:r>
              <a:rPr lang="en-CA" sz="2000" dirty="0"/>
              <a:t>). Failed completely.</a:t>
            </a:r>
          </a:p>
          <a:p>
            <a:pPr lvl="2">
              <a:lnSpc>
                <a:spcPct val="100000"/>
              </a:lnSpc>
            </a:pPr>
            <a:r>
              <a:rPr lang="en-CA" sz="2000" dirty="0"/>
              <a:t>Transactions that were running at a checkpoint (system save) and </a:t>
            </a:r>
            <a:r>
              <a:rPr lang="en-CA" sz="2000" b="1" dirty="0"/>
              <a:t>completed AFTER the checkpoint</a:t>
            </a:r>
            <a:r>
              <a:rPr lang="en-CA" sz="2000" dirty="0"/>
              <a:t>, need to be restarted (</a:t>
            </a:r>
            <a:r>
              <a:rPr lang="en-CA" sz="2000" b="1" dirty="0"/>
              <a:t>REDO</a:t>
            </a:r>
            <a:r>
              <a:rPr lang="en-CA" sz="2000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CA" sz="2000" dirty="0"/>
              <a:t>Information of which transactions need to be undone or redone is in the transaction log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2501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76274"/>
            <a:ext cx="11028217" cy="1001980"/>
          </a:xfrm>
        </p:spPr>
        <p:txBody>
          <a:bodyPr anchor="t">
            <a:normAutofit/>
          </a:bodyPr>
          <a:lstStyle/>
          <a:p>
            <a:r>
              <a:rPr lang="en-CA" dirty="0"/>
              <a:t>Transactions: Recovering from a system failure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49297" y="6373091"/>
            <a:ext cx="396810" cy="365126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614829DB-4B8E-4754-AD9D-339E7034F2A6}"/>
              </a:ext>
            </a:extLst>
          </p:cNvPr>
          <p:cNvSpPr txBox="1">
            <a:spLocks/>
          </p:cNvSpPr>
          <p:nvPr/>
        </p:nvSpPr>
        <p:spPr>
          <a:xfrm>
            <a:off x="7837634" y="906319"/>
            <a:ext cx="3485089" cy="407669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0" indent="0" algn="l" defTabSz="586109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Tx/>
              <a:buNone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952428" indent="-366319" algn="l" defTabSz="586109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515073" indent="-342854" algn="l" defTabSz="586109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§"/>
              <a:defRPr sz="2400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2051383" indent="-293055" algn="l" defTabSz="586109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Arial"/>
              <a:buChar char="–"/>
              <a:defRPr sz="1575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2637492" indent="-293055" algn="l" defTabSz="586109" rtl="0" eaLnBrk="1" latinLnBrk="0" hangingPunct="1">
              <a:spcBef>
                <a:spcPct val="20000"/>
              </a:spcBef>
              <a:buFont typeface="Arial"/>
              <a:buChar char="»"/>
              <a:defRPr sz="255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3223602" indent="-293055" algn="l" defTabSz="586109" rtl="0" eaLnBrk="1" latinLnBrk="0" hangingPunct="1">
              <a:spcBef>
                <a:spcPct val="20000"/>
              </a:spcBef>
              <a:buFont typeface="Arial"/>
              <a:buChar char="•"/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9711" indent="-293055" algn="l" defTabSz="586109" rtl="0" eaLnBrk="1" latinLnBrk="0" hangingPunct="1">
              <a:spcBef>
                <a:spcPct val="20000"/>
              </a:spcBef>
              <a:buFont typeface="Arial"/>
              <a:buChar char="•"/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95821" indent="-293055" algn="l" defTabSz="586109" rtl="0" eaLnBrk="1" latinLnBrk="0" hangingPunct="1">
              <a:spcBef>
                <a:spcPct val="20000"/>
              </a:spcBef>
              <a:buFont typeface="Arial"/>
              <a:buChar char="•"/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81930" indent="-293055" algn="l" defTabSz="586109" rtl="0" eaLnBrk="1" latinLnBrk="0" hangingPunct="1">
              <a:spcBef>
                <a:spcPct val="20000"/>
              </a:spcBef>
              <a:buFont typeface="Arial"/>
              <a:buChar char="•"/>
              <a:defRPr sz="25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CA" sz="12800" dirty="0">
              <a:solidFill>
                <a:schemeClr val="tx1"/>
              </a:solidFill>
            </a:endParaRPr>
          </a:p>
          <a:p>
            <a:pPr marL="457200" lvl="1" indent="0">
              <a:buFont typeface="Arial"/>
              <a:buNone/>
            </a:pPr>
            <a:r>
              <a:rPr lang="en-CA" sz="7200" dirty="0">
                <a:solidFill>
                  <a:schemeClr val="tx1"/>
                </a:solidFill>
              </a:rPr>
              <a:t>T1: completed successfully</a:t>
            </a:r>
          </a:p>
          <a:p>
            <a:pPr marL="457200" lvl="1" indent="0">
              <a:buFont typeface="Arial"/>
              <a:buNone/>
            </a:pPr>
            <a:r>
              <a:rPr lang="en-CA" sz="7200" dirty="0">
                <a:solidFill>
                  <a:schemeClr val="tx1"/>
                </a:solidFill>
              </a:rPr>
              <a:t>T2: completed after checkpoint, needs to be restarted </a:t>
            </a:r>
            <a:r>
              <a:rPr lang="en-CA" sz="7200" b="1" dirty="0">
                <a:solidFill>
                  <a:srgbClr val="0070C0"/>
                </a:solidFill>
              </a:rPr>
              <a:t>REDO</a:t>
            </a:r>
          </a:p>
          <a:p>
            <a:pPr marL="457200" lvl="1" indent="0">
              <a:buFont typeface="Arial"/>
              <a:buNone/>
            </a:pPr>
            <a:r>
              <a:rPr lang="en-CA" sz="7200" dirty="0">
                <a:solidFill>
                  <a:schemeClr val="tx1"/>
                </a:solidFill>
              </a:rPr>
              <a:t>T3: failed, needs to be undone and restarted </a:t>
            </a:r>
            <a:r>
              <a:rPr lang="en-CA" sz="7200" b="1" dirty="0">
                <a:solidFill>
                  <a:srgbClr val="FF0000"/>
                </a:solidFill>
              </a:rPr>
              <a:t>UNDO</a:t>
            </a:r>
          </a:p>
          <a:p>
            <a:pPr marL="457200" lvl="1" indent="0">
              <a:buFont typeface="Arial"/>
              <a:buNone/>
            </a:pPr>
            <a:r>
              <a:rPr lang="en-CA" sz="7200" dirty="0">
                <a:solidFill>
                  <a:schemeClr val="tx1"/>
                </a:solidFill>
              </a:rPr>
              <a:t>T4: completed after checkpoint, needs to be restarted </a:t>
            </a:r>
            <a:r>
              <a:rPr lang="en-CA" sz="7200" b="1" dirty="0">
                <a:solidFill>
                  <a:srgbClr val="0070C0"/>
                </a:solidFill>
              </a:rPr>
              <a:t>REDO</a:t>
            </a:r>
          </a:p>
          <a:p>
            <a:pPr marL="457200" lvl="1" indent="0">
              <a:buFont typeface="Arial"/>
              <a:buNone/>
            </a:pPr>
            <a:r>
              <a:rPr lang="en-CA" sz="7200" dirty="0">
                <a:solidFill>
                  <a:schemeClr val="tx1"/>
                </a:solidFill>
              </a:rPr>
              <a:t>T5: failed, needs to be undone and restarted </a:t>
            </a:r>
            <a:r>
              <a:rPr lang="en-CA" sz="7200" b="1" dirty="0">
                <a:solidFill>
                  <a:srgbClr val="FF0000"/>
                </a:solidFill>
              </a:rPr>
              <a:t>UNDO</a:t>
            </a:r>
          </a:p>
          <a:p>
            <a:pPr marL="457200" lvl="1" indent="0">
              <a:buFont typeface="Arial"/>
              <a:buNone/>
            </a:pPr>
            <a:endParaRPr lang="en-CA" sz="12800" dirty="0">
              <a:solidFill>
                <a:schemeClr val="tx1"/>
              </a:solidFill>
            </a:endParaRPr>
          </a:p>
          <a:p>
            <a:pPr marL="457200" lvl="1" indent="0">
              <a:buFont typeface="Arial"/>
              <a:buNone/>
            </a:pPr>
            <a:endParaRPr lang="en-CA" sz="12800" dirty="0">
              <a:solidFill>
                <a:schemeClr val="tx1"/>
              </a:solidFill>
            </a:endParaRPr>
          </a:p>
          <a:p>
            <a:pPr marL="457200" lvl="1" indent="0">
              <a:buFont typeface="Arial"/>
              <a:buNone/>
            </a:pPr>
            <a:endParaRPr lang="en-CA" sz="12800" dirty="0">
              <a:solidFill>
                <a:schemeClr val="tx1"/>
              </a:solidFill>
            </a:endParaRPr>
          </a:p>
          <a:p>
            <a:pPr lvl="1"/>
            <a:endParaRPr lang="en-CA" sz="9400" dirty="0">
              <a:solidFill>
                <a:schemeClr val="tx1"/>
              </a:solidFill>
            </a:endParaRPr>
          </a:p>
          <a:p>
            <a:pPr lvl="1"/>
            <a:endParaRPr lang="en-CA" sz="9400" dirty="0">
              <a:solidFill>
                <a:schemeClr val="tx1"/>
              </a:solidFill>
            </a:endParaRP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							</a:t>
            </a:r>
          </a:p>
        </p:txBody>
      </p:sp>
      <p:sp>
        <p:nvSpPr>
          <p:cNvPr id="63" name="Line 5">
            <a:extLst>
              <a:ext uri="{FF2B5EF4-FFF2-40B4-BE49-F238E27FC236}">
                <a16:creationId xmlns:a16="http://schemas.microsoft.com/office/drawing/2014/main" id="{6EC1C68B-C320-4D95-920B-37ED0D2CC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7057" y="1477818"/>
            <a:ext cx="0" cy="3657600"/>
          </a:xfrm>
          <a:prstGeom prst="line">
            <a:avLst/>
          </a:prstGeom>
          <a:noFill/>
          <a:ln w="22225">
            <a:solidFill>
              <a:srgbClr val="007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 dirty="0"/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10D30EB3-5E5E-48C5-986E-FC58934CA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9857" y="1477818"/>
            <a:ext cx="0" cy="3657600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7">
            <a:extLst>
              <a:ext uri="{FF2B5EF4-FFF2-40B4-BE49-F238E27FC236}">
                <a16:creationId xmlns:a16="http://schemas.microsoft.com/office/drawing/2014/main" id="{E6FC09C7-004F-4A10-B288-9F4AE70FA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457" y="4983018"/>
            <a:ext cx="731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  <a:p>
            <a:r>
              <a:rPr lang="en-US" dirty="0"/>
              <a:t>time</a:t>
            </a:r>
          </a:p>
        </p:txBody>
      </p:sp>
      <p:sp>
        <p:nvSpPr>
          <p:cNvPr id="66" name="Line 8">
            <a:extLst>
              <a:ext uri="{FF2B5EF4-FFF2-40B4-BE49-F238E27FC236}">
                <a16:creationId xmlns:a16="http://schemas.microsoft.com/office/drawing/2014/main" id="{9B6E33EE-5A2B-4350-9AD9-01EFB4702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257" y="1935018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9">
            <a:extLst>
              <a:ext uri="{FF2B5EF4-FFF2-40B4-BE49-F238E27FC236}">
                <a16:creationId xmlns:a16="http://schemas.microsoft.com/office/drawing/2014/main" id="{C31A9B38-A9C4-4BC2-BFFF-DB07D95B3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7857" y="2544618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10">
            <a:extLst>
              <a:ext uri="{FF2B5EF4-FFF2-40B4-BE49-F238E27FC236}">
                <a16:creationId xmlns:a16="http://schemas.microsoft.com/office/drawing/2014/main" id="{BEACB26E-5C45-414C-88B1-F589EC4BA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0657" y="3154218"/>
            <a:ext cx="502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1">
            <a:extLst>
              <a:ext uri="{FF2B5EF4-FFF2-40B4-BE49-F238E27FC236}">
                <a16:creationId xmlns:a16="http://schemas.microsoft.com/office/drawing/2014/main" id="{F808BB9C-4C40-4D82-BF82-6BB095E55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4257" y="3763818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2">
            <a:extLst>
              <a:ext uri="{FF2B5EF4-FFF2-40B4-BE49-F238E27FC236}">
                <a16:creationId xmlns:a16="http://schemas.microsoft.com/office/drawing/2014/main" id="{C9E740B8-EBF7-4C94-A0A7-BACC1F612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2457" y="4373418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3">
            <a:extLst>
              <a:ext uri="{FF2B5EF4-FFF2-40B4-BE49-F238E27FC236}">
                <a16:creationId xmlns:a16="http://schemas.microsoft.com/office/drawing/2014/main" id="{94414D94-2C39-456F-8570-15138C63F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257" y="185881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14">
            <a:extLst>
              <a:ext uri="{FF2B5EF4-FFF2-40B4-BE49-F238E27FC236}">
                <a16:creationId xmlns:a16="http://schemas.microsoft.com/office/drawing/2014/main" id="{5F083FF0-1CE3-406A-ACAB-A902E16F3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9857" y="185881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15">
            <a:extLst>
              <a:ext uri="{FF2B5EF4-FFF2-40B4-BE49-F238E27FC236}">
                <a16:creationId xmlns:a16="http://schemas.microsoft.com/office/drawing/2014/main" id="{A43BECAD-09B3-4B6D-BBE3-19146AE43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7857" y="246841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6">
            <a:extLst>
              <a:ext uri="{FF2B5EF4-FFF2-40B4-BE49-F238E27FC236}">
                <a16:creationId xmlns:a16="http://schemas.microsoft.com/office/drawing/2014/main" id="{E529FB6D-3CA9-46AA-826C-C554F8A93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8657" y="246841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17">
            <a:extLst>
              <a:ext uri="{FF2B5EF4-FFF2-40B4-BE49-F238E27FC236}">
                <a16:creationId xmlns:a16="http://schemas.microsoft.com/office/drawing/2014/main" id="{EDBBEAE4-06D5-4449-8206-4A69978B5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0657" y="307801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8">
            <a:extLst>
              <a:ext uri="{FF2B5EF4-FFF2-40B4-BE49-F238E27FC236}">
                <a16:creationId xmlns:a16="http://schemas.microsoft.com/office/drawing/2014/main" id="{3B0BD8F4-4450-45BF-9277-98DA4C97B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4257" y="368761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19">
            <a:extLst>
              <a:ext uri="{FF2B5EF4-FFF2-40B4-BE49-F238E27FC236}">
                <a16:creationId xmlns:a16="http://schemas.microsoft.com/office/drawing/2014/main" id="{6969C699-6B69-4481-860A-0D00DAB40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6857" y="368761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20">
            <a:extLst>
              <a:ext uri="{FF2B5EF4-FFF2-40B4-BE49-F238E27FC236}">
                <a16:creationId xmlns:a16="http://schemas.microsoft.com/office/drawing/2014/main" id="{76AF13B1-3B3B-450C-9FB7-3E90F8555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2457" y="429721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Text Box 21">
            <a:extLst>
              <a:ext uri="{FF2B5EF4-FFF2-40B4-BE49-F238E27FC236}">
                <a16:creationId xmlns:a16="http://schemas.microsoft.com/office/drawing/2014/main" id="{FF41232C-AD8F-4D0A-BBA8-FA27B86FC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82" y="1717531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lang="en-GB" altLang="en-US" sz="2000" baseline="-2500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endParaRPr lang="en-GB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0" name="Text Box 22">
            <a:extLst>
              <a:ext uri="{FF2B5EF4-FFF2-40B4-BE49-F238E27FC236}">
                <a16:creationId xmlns:a16="http://schemas.microsoft.com/office/drawing/2014/main" id="{8E17B505-3225-49C1-8D15-FC8257E7D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657" y="231601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lang="en-GB" altLang="en-US" sz="2000" baseline="-2500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endParaRPr lang="en-GB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3">
            <a:extLst>
              <a:ext uri="{FF2B5EF4-FFF2-40B4-BE49-F238E27FC236}">
                <a16:creationId xmlns:a16="http://schemas.microsoft.com/office/drawing/2014/main" id="{31898D95-6779-4F7A-98D3-B44F4D237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57" y="292561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lang="en-GB" altLang="en-US" sz="2000" baseline="-250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endParaRPr lang="en-GB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24">
            <a:extLst>
              <a:ext uri="{FF2B5EF4-FFF2-40B4-BE49-F238E27FC236}">
                <a16:creationId xmlns:a16="http://schemas.microsoft.com/office/drawing/2014/main" id="{828C265A-9D21-4D0D-8240-6AB3AC83C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057" y="353521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lang="en-GB" altLang="en-US" sz="2000" baseline="-250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GB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" name="Text Box 25">
            <a:extLst>
              <a:ext uri="{FF2B5EF4-FFF2-40B4-BE49-F238E27FC236}">
                <a16:creationId xmlns:a16="http://schemas.microsoft.com/office/drawing/2014/main" id="{3B44777A-6F33-4DCA-BD1D-1A47A0E5A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257" y="414481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lang="en-GB" altLang="en-US" sz="2000" baseline="-2500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  <a:endParaRPr lang="en-GB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884E9-0067-493D-A4AE-7C2E80899AE2}"/>
              </a:ext>
            </a:extLst>
          </p:cNvPr>
          <p:cNvSpPr txBox="1"/>
          <p:nvPr/>
        </p:nvSpPr>
        <p:spPr>
          <a:xfrm>
            <a:off x="2538644" y="5299486"/>
            <a:ext cx="139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70C0"/>
                </a:solidFill>
              </a:rPr>
              <a:t>Checkpoint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52F2EA-8858-4AAC-BD88-B0B877F7FE69}"/>
              </a:ext>
            </a:extLst>
          </p:cNvPr>
          <p:cNvSpPr txBox="1"/>
          <p:nvPr/>
        </p:nvSpPr>
        <p:spPr>
          <a:xfrm>
            <a:off x="5856069" y="5293651"/>
            <a:ext cx="176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System Failure</a:t>
            </a:r>
          </a:p>
        </p:txBody>
      </p:sp>
    </p:spTree>
    <p:extLst>
      <p:ext uri="{BB962C8B-B14F-4D97-AF65-F5344CB8AC3E}">
        <p14:creationId xmlns:p14="http://schemas.microsoft.com/office/powerpoint/2010/main" val="2496708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76274"/>
            <a:ext cx="7106241" cy="1001980"/>
          </a:xfrm>
        </p:spPr>
        <p:txBody>
          <a:bodyPr anchor="t">
            <a:normAutofit/>
          </a:bodyPr>
          <a:lstStyle/>
          <a:p>
            <a:r>
              <a:rPr lang="en-CA" dirty="0"/>
              <a:t>Transactions: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09602" y="1803401"/>
            <a:ext cx="8710984" cy="3848100"/>
          </a:xfrm>
        </p:spPr>
        <p:txBody>
          <a:bodyPr>
            <a:normAutofit/>
          </a:bodyPr>
          <a:lstStyle/>
          <a:p>
            <a:r>
              <a:rPr lang="en-US" sz="2000" dirty="0"/>
              <a:t>Tutorial link</a:t>
            </a:r>
          </a:p>
          <a:p>
            <a:pPr lvl="1"/>
            <a:r>
              <a:rPr lang="en-US" sz="2000" dirty="0">
                <a:hlinkClick r:id="rId2"/>
              </a:rPr>
              <a:t>https://www.tutorialspoint.com/mysql/mysql-transactions.htm</a:t>
            </a:r>
            <a:endParaRPr lang="en-US" sz="2000" dirty="0"/>
          </a:p>
          <a:p>
            <a:r>
              <a:rPr lang="en-US" sz="2000" dirty="0"/>
              <a:t>MySQL docs</a:t>
            </a:r>
          </a:p>
          <a:p>
            <a:pPr lvl="1"/>
            <a:r>
              <a:rPr lang="en-US" sz="2000" dirty="0">
                <a:hlinkClick r:id="rId3"/>
              </a:rPr>
              <a:t>https://dev.mysql.com/doc/refman/8.0/en/commit.html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https://dev.mysql.com/doc/refman/8.0/en/sql-syntax-transactions.html</a:t>
            </a:r>
            <a:endParaRPr lang="en-CA" sz="20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AACFA4-05F2-D70D-C231-BB68822ED5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7671" y="551258"/>
            <a:ext cx="1754730" cy="510024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6046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1544637"/>
            <a:ext cx="7250676" cy="1362076"/>
          </a:xfrm>
        </p:spPr>
        <p:txBody>
          <a:bodyPr anchor="b">
            <a:normAutofit/>
          </a:bodyPr>
          <a:lstStyle/>
          <a:p>
            <a:r>
              <a:rPr lang="en-CA" dirty="0"/>
              <a:t>Stored Procedures and Functions</a:t>
            </a:r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78BA64-030C-7BE5-784A-B1A75A818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3062821"/>
            <a:ext cx="7250676" cy="15001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D2D8EF6-0F86-B350-E627-3FBE86A2EB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49297" y="6373091"/>
            <a:ext cx="396810" cy="365126"/>
          </a:xfrm>
        </p:spPr>
        <p:txBody>
          <a:bodyPr/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37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76274"/>
            <a:ext cx="7106241" cy="1001980"/>
          </a:xfrm>
        </p:spPr>
        <p:txBody>
          <a:bodyPr anchor="t">
            <a:normAutofit/>
          </a:bodyPr>
          <a:lstStyle/>
          <a:p>
            <a:r>
              <a:rPr lang="en-CA" dirty="0"/>
              <a:t>Stored Procedures: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09602" y="1803401"/>
            <a:ext cx="8710984" cy="3848100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Gives you the ability to create a procedure or function that can be used to performs repeated tasks easily</a:t>
            </a:r>
          </a:p>
          <a:p>
            <a:r>
              <a:rPr lang="en-US"/>
              <a:t>MySQL docs</a:t>
            </a:r>
          </a:p>
          <a:p>
            <a:pPr lvl="1"/>
            <a:r>
              <a:rPr lang="en-US">
                <a:hlinkClick r:id="rId2"/>
              </a:rPr>
              <a:t>https://dev.mysql.com/doc/connector-net/en/connector-net-tutorials-stored-procedures.html</a:t>
            </a:r>
            <a:endParaRPr lang="en-US"/>
          </a:p>
          <a:p>
            <a:pPr lvl="1"/>
            <a:endParaRPr lang="en-CA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0D0749D-13A6-70F1-90D6-FE20706051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7671" y="551258"/>
            <a:ext cx="1754730" cy="510024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3156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76274"/>
            <a:ext cx="7106241" cy="100198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CA" dirty="0"/>
              <a:t>Stored Procedures: Create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09602" y="1803401"/>
            <a:ext cx="8710984" cy="3848100"/>
          </a:xfrm>
        </p:spPr>
        <p:txBody>
          <a:bodyPr vert="horz" lIns="0" tIns="0" rIns="0" bIns="0" rtlCol="0">
            <a:normAutofit/>
          </a:bodyPr>
          <a:lstStyle/>
          <a:p>
            <a:pPr marL="457200" lvl="1" indent="0">
              <a:buNone/>
            </a:pPr>
            <a:r>
              <a:rPr lang="en-CA" sz="1400" dirty="0">
                <a:solidFill>
                  <a:srgbClr val="0077AA"/>
                </a:solidFill>
                <a:latin typeface="Liberation Mono"/>
              </a:rPr>
              <a:t>DELIMITER</a:t>
            </a:r>
            <a:r>
              <a:rPr lang="en-CA" sz="1400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CA" sz="1400" dirty="0">
                <a:solidFill>
                  <a:srgbClr val="708090"/>
                </a:solidFill>
                <a:latin typeface="Liberation Mono"/>
              </a:rPr>
              <a:t>//</a:t>
            </a:r>
            <a:r>
              <a:rPr lang="en-CA" sz="1400" dirty="0">
                <a:solidFill>
                  <a:srgbClr val="000000"/>
                </a:solidFill>
                <a:latin typeface="Liberation Mono"/>
              </a:rPr>
              <a:t> 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77AA"/>
                </a:solidFill>
                <a:latin typeface="Liberation Mono"/>
              </a:rPr>
              <a:t>CREATE</a:t>
            </a:r>
            <a:r>
              <a:rPr lang="en-CA" sz="1400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CA" sz="1400" dirty="0">
                <a:solidFill>
                  <a:srgbClr val="0077AA"/>
                </a:solidFill>
                <a:latin typeface="Liberation Mono"/>
              </a:rPr>
              <a:t>PROCEDURE</a:t>
            </a:r>
            <a:r>
              <a:rPr lang="en-CA" sz="1400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Liberation Mono"/>
              </a:rPr>
              <a:t>country_hos</a:t>
            </a:r>
            <a:r>
              <a:rPr lang="en-CA" sz="1400" dirty="0">
                <a:solidFill>
                  <a:srgbClr val="000000"/>
                </a:solidFill>
                <a:latin typeface="Liberation Mono"/>
              </a:rPr>
              <a:t> 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999999"/>
                </a:solidFill>
                <a:latin typeface="Liberation Mono"/>
              </a:rPr>
              <a:t>(</a:t>
            </a:r>
            <a:r>
              <a:rPr lang="en-CA" sz="1400" dirty="0">
                <a:solidFill>
                  <a:srgbClr val="0077AA"/>
                </a:solidFill>
                <a:latin typeface="Liberation Mono"/>
              </a:rPr>
              <a:t>IN</a:t>
            </a:r>
            <a:r>
              <a:rPr lang="en-CA" sz="1400" dirty="0">
                <a:solidFill>
                  <a:srgbClr val="000000"/>
                </a:solidFill>
                <a:latin typeface="Liberation Mono"/>
              </a:rPr>
              <a:t> con </a:t>
            </a:r>
            <a:r>
              <a:rPr lang="en-CA" sz="1400" dirty="0">
                <a:solidFill>
                  <a:srgbClr val="834689"/>
                </a:solidFill>
                <a:latin typeface="Liberation Mono"/>
              </a:rPr>
              <a:t>CHAR</a:t>
            </a:r>
            <a:r>
              <a:rPr lang="en-CA" sz="1400" dirty="0">
                <a:solidFill>
                  <a:srgbClr val="999999"/>
                </a:solidFill>
                <a:latin typeface="Liberation Mono"/>
              </a:rPr>
              <a:t>(</a:t>
            </a:r>
            <a:r>
              <a:rPr lang="en-CA" sz="1400" dirty="0">
                <a:solidFill>
                  <a:srgbClr val="990055"/>
                </a:solidFill>
                <a:latin typeface="Liberation Mono"/>
              </a:rPr>
              <a:t>20</a:t>
            </a:r>
            <a:r>
              <a:rPr lang="en-CA" sz="1400" dirty="0">
                <a:solidFill>
                  <a:srgbClr val="999999"/>
                </a:solidFill>
                <a:latin typeface="Liberation Mono"/>
              </a:rPr>
              <a:t>))</a:t>
            </a:r>
            <a:r>
              <a:rPr lang="en-CA" sz="1400" dirty="0">
                <a:solidFill>
                  <a:srgbClr val="000000"/>
                </a:solidFill>
                <a:latin typeface="Liberation Mono"/>
              </a:rPr>
              <a:t> 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77AA"/>
                </a:solidFill>
                <a:latin typeface="Liberation Mono"/>
              </a:rPr>
              <a:t>BEGIN</a:t>
            </a:r>
            <a:r>
              <a:rPr lang="en-CA" sz="1400" dirty="0">
                <a:solidFill>
                  <a:srgbClr val="000000"/>
                </a:solidFill>
                <a:latin typeface="Liberation Mono"/>
              </a:rPr>
              <a:t> 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latin typeface="Liberation Mono"/>
              </a:rPr>
              <a:t>	</a:t>
            </a:r>
            <a:r>
              <a:rPr lang="en-CA" sz="1400" dirty="0">
                <a:solidFill>
                  <a:srgbClr val="0077AA"/>
                </a:solidFill>
                <a:latin typeface="Liberation Mono"/>
              </a:rPr>
              <a:t>SELECT</a:t>
            </a:r>
            <a:r>
              <a:rPr lang="en-CA" sz="1400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CA" sz="1400" dirty="0">
                <a:solidFill>
                  <a:srgbClr val="0077AA"/>
                </a:solidFill>
                <a:latin typeface="Liberation Mono"/>
              </a:rPr>
              <a:t>Name</a:t>
            </a:r>
            <a:r>
              <a:rPr lang="en-CA" sz="1400" dirty="0">
                <a:solidFill>
                  <a:srgbClr val="999999"/>
                </a:solidFill>
                <a:latin typeface="Liberation Mono"/>
              </a:rPr>
              <a:t>,</a:t>
            </a:r>
            <a:r>
              <a:rPr lang="en-CA" sz="1400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CA" sz="1400" dirty="0" err="1">
                <a:solidFill>
                  <a:srgbClr val="000000"/>
                </a:solidFill>
                <a:latin typeface="Liberation Mono"/>
              </a:rPr>
              <a:t>HeadOfState</a:t>
            </a:r>
            <a:r>
              <a:rPr lang="en-CA" sz="1400" dirty="0">
                <a:solidFill>
                  <a:srgbClr val="000000"/>
                </a:solidFill>
                <a:latin typeface="Liberation Mono"/>
              </a:rPr>
              <a:t> 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77AA"/>
                </a:solidFill>
                <a:latin typeface="Liberation Mono"/>
              </a:rPr>
              <a:t>	FROM</a:t>
            </a:r>
            <a:r>
              <a:rPr lang="en-CA" sz="1400" dirty="0">
                <a:solidFill>
                  <a:srgbClr val="000000"/>
                </a:solidFill>
                <a:latin typeface="Liberation Mono"/>
              </a:rPr>
              <a:t> Country 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0000"/>
                </a:solidFill>
                <a:latin typeface="Liberation Mono"/>
              </a:rPr>
              <a:t>	</a:t>
            </a:r>
            <a:r>
              <a:rPr lang="en-CA" sz="1400" dirty="0">
                <a:solidFill>
                  <a:srgbClr val="0077AA"/>
                </a:solidFill>
                <a:latin typeface="Liberation Mono"/>
              </a:rPr>
              <a:t>WHERE</a:t>
            </a:r>
            <a:r>
              <a:rPr lang="en-CA" sz="1400" dirty="0">
                <a:solidFill>
                  <a:srgbClr val="000000"/>
                </a:solidFill>
                <a:latin typeface="Liberation Mono"/>
              </a:rPr>
              <a:t> Continent </a:t>
            </a:r>
            <a:r>
              <a:rPr lang="en-CA" sz="1400" dirty="0">
                <a:solidFill>
                  <a:srgbClr val="A67F59"/>
                </a:solidFill>
                <a:latin typeface="Liberation Mono"/>
              </a:rPr>
              <a:t>=</a:t>
            </a:r>
            <a:r>
              <a:rPr lang="en-CA" sz="1400" dirty="0">
                <a:solidFill>
                  <a:srgbClr val="000000"/>
                </a:solidFill>
                <a:latin typeface="Liberation Mono"/>
              </a:rPr>
              <a:t> con</a:t>
            </a:r>
            <a:r>
              <a:rPr lang="en-CA" sz="1400" dirty="0">
                <a:solidFill>
                  <a:srgbClr val="999999"/>
                </a:solidFill>
                <a:latin typeface="Liberation Mono"/>
              </a:rPr>
              <a:t>;</a:t>
            </a:r>
            <a:r>
              <a:rPr lang="en-CA" sz="1400" dirty="0">
                <a:solidFill>
                  <a:srgbClr val="000000"/>
                </a:solidFill>
                <a:latin typeface="Liberation Mono"/>
              </a:rPr>
              <a:t> 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77AA"/>
                </a:solidFill>
                <a:latin typeface="Liberation Mono"/>
              </a:rPr>
              <a:t>END</a:t>
            </a:r>
            <a:r>
              <a:rPr lang="en-CA" sz="1400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CA" sz="1400" dirty="0">
                <a:solidFill>
                  <a:srgbClr val="708090"/>
                </a:solidFill>
                <a:latin typeface="Liberation Mono"/>
              </a:rPr>
              <a:t>//</a:t>
            </a:r>
            <a:r>
              <a:rPr lang="en-CA" sz="1400" dirty="0">
                <a:solidFill>
                  <a:srgbClr val="000000"/>
                </a:solidFill>
                <a:latin typeface="Liberation Mono"/>
              </a:rPr>
              <a:t> </a:t>
            </a:r>
          </a:p>
          <a:p>
            <a:pPr marL="457200" lvl="1" indent="0">
              <a:buNone/>
            </a:pPr>
            <a:r>
              <a:rPr lang="en-CA" sz="1400" dirty="0">
                <a:solidFill>
                  <a:srgbClr val="0077AA"/>
                </a:solidFill>
                <a:latin typeface="Liberation Mono"/>
              </a:rPr>
              <a:t>DELIMITER</a:t>
            </a:r>
            <a:r>
              <a:rPr lang="en-CA" sz="1400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CA" sz="1400" dirty="0">
                <a:solidFill>
                  <a:srgbClr val="999999"/>
                </a:solidFill>
                <a:latin typeface="Liberation Mono"/>
              </a:rPr>
              <a:t>;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3A7A1CB4-D203-410B-A9AC-A16E0543D3A6}"/>
              </a:ext>
            </a:extLst>
          </p:cNvPr>
          <p:cNvSpPr/>
          <p:nvPr/>
        </p:nvSpPr>
        <p:spPr>
          <a:xfrm>
            <a:off x="8669547" y="551258"/>
            <a:ext cx="2912854" cy="510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>
            <a:normAutofit/>
          </a:bodyPr>
          <a:lstStyle/>
          <a:p>
            <a:pPr defTabSz="586109">
              <a:lnSpc>
                <a:spcPct val="110000"/>
              </a:lnSpc>
              <a:spcBef>
                <a:spcPts val="1275"/>
              </a:spcBef>
              <a:buClr>
                <a:schemeClr val="accent2"/>
              </a:buClr>
            </a:pPr>
            <a:r>
              <a:rPr lang="en-CA" sz="1575" dirty="0">
                <a:solidFill>
                  <a:schemeClr val="bg1"/>
                </a:solidFill>
              </a:rPr>
              <a:t>You must change the delimiter before creating the procedure. Don’t forget to change it back to the default 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1877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76274"/>
            <a:ext cx="7106241" cy="1001980"/>
          </a:xfrm>
        </p:spPr>
        <p:txBody>
          <a:bodyPr anchor="t">
            <a:normAutofit/>
          </a:bodyPr>
          <a:lstStyle/>
          <a:p>
            <a:r>
              <a:rPr lang="en-CA" dirty="0"/>
              <a:t>Stored Procedures: Call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09602" y="1803401"/>
            <a:ext cx="10667998" cy="38481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CA" dirty="0"/>
              <a:t>CALL </a:t>
            </a:r>
            <a:r>
              <a:rPr lang="en-CA" dirty="0" err="1"/>
              <a:t>country_hos</a:t>
            </a:r>
            <a:r>
              <a:rPr lang="en-CA" dirty="0"/>
              <a:t>('Europe');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From the procedure in the previous slide, you can test this example in your world database</a:t>
            </a:r>
          </a:p>
          <a:p>
            <a:r>
              <a:rPr lang="en-CA" dirty="0"/>
              <a:t>It will execute the SELECT query and return the names of the Heads of State in Europe.		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4340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76274"/>
            <a:ext cx="7106241" cy="100198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CA" dirty="0"/>
              <a:t>Functions: Create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09602" y="1803401"/>
            <a:ext cx="8710984" cy="3848100"/>
          </a:xfrm>
        </p:spPr>
        <p:txBody>
          <a:bodyPr vert="horz" lIns="0" tIns="0" rIns="0" bIns="0" rtlCol="0">
            <a:normAutofit/>
          </a:bodyPr>
          <a:lstStyle/>
          <a:p>
            <a:pPr marL="457200" lvl="1" indent="0">
              <a:buNone/>
            </a:pPr>
            <a:r>
              <a:rPr lang="en-CA" sz="1800" dirty="0">
                <a:solidFill>
                  <a:srgbClr val="0077AA"/>
                </a:solidFill>
                <a:latin typeface="Liberation Mono"/>
              </a:rPr>
              <a:t>DELIMITER</a:t>
            </a:r>
            <a:r>
              <a:rPr lang="en-CA" sz="1800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CA" sz="1800" dirty="0">
                <a:solidFill>
                  <a:srgbClr val="708090"/>
                </a:solidFill>
                <a:latin typeface="Liberation Mono"/>
              </a:rPr>
              <a:t>//</a:t>
            </a:r>
            <a:r>
              <a:rPr lang="en-CA" sz="1800" dirty="0">
                <a:solidFill>
                  <a:srgbClr val="000000"/>
                </a:solidFill>
                <a:latin typeface="Liberation Mono"/>
              </a:rPr>
              <a:t> </a:t>
            </a:r>
          </a:p>
          <a:p>
            <a:pPr marL="457200" lvl="1" indent="0">
              <a:buNone/>
            </a:pPr>
            <a:r>
              <a:rPr lang="en-CA" sz="1800" dirty="0">
                <a:solidFill>
                  <a:srgbClr val="0077AA"/>
                </a:solidFill>
                <a:latin typeface="Liberation Mono"/>
              </a:rPr>
              <a:t>CREATE</a:t>
            </a:r>
            <a:r>
              <a:rPr lang="en-CA" sz="1800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CA" sz="1800" dirty="0">
                <a:solidFill>
                  <a:srgbClr val="0077AA"/>
                </a:solidFill>
                <a:latin typeface="Liberation Mono"/>
              </a:rPr>
              <a:t>FUNCTION</a:t>
            </a:r>
            <a:r>
              <a:rPr lang="en-CA" sz="1800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Liberation Mono"/>
              </a:rPr>
              <a:t>giveRaise</a:t>
            </a:r>
            <a:r>
              <a:rPr lang="en-CA" sz="1800" dirty="0">
                <a:solidFill>
                  <a:srgbClr val="000000"/>
                </a:solidFill>
                <a:latin typeface="Liberation Mono"/>
              </a:rPr>
              <a:t> (</a:t>
            </a:r>
            <a:r>
              <a:rPr lang="en-CA" sz="1800" dirty="0" err="1">
                <a:solidFill>
                  <a:srgbClr val="000000"/>
                </a:solidFill>
                <a:latin typeface="Liberation Mono"/>
              </a:rPr>
              <a:t>oldval</a:t>
            </a:r>
            <a:r>
              <a:rPr lang="en-CA" sz="1800" dirty="0">
                <a:solidFill>
                  <a:srgbClr val="000000"/>
                </a:solidFill>
                <a:latin typeface="Liberation Mono"/>
              </a:rPr>
              <a:t> double, amount double) </a:t>
            </a:r>
          </a:p>
          <a:p>
            <a:pPr marL="457200" lvl="1" indent="0">
              <a:buNone/>
            </a:pPr>
            <a:r>
              <a:rPr lang="en-CA" sz="1800" dirty="0">
                <a:solidFill>
                  <a:srgbClr val="0077AA"/>
                </a:solidFill>
                <a:latin typeface="Liberation Mono"/>
              </a:rPr>
              <a:t>RETURNS</a:t>
            </a:r>
            <a:r>
              <a:rPr lang="en-CA" sz="1800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CA" sz="1800" dirty="0">
                <a:solidFill>
                  <a:srgbClr val="834689"/>
                </a:solidFill>
                <a:latin typeface="Liberation Mono"/>
              </a:rPr>
              <a:t>double</a:t>
            </a:r>
            <a:r>
              <a:rPr lang="en-CA" sz="1800" dirty="0">
                <a:solidFill>
                  <a:srgbClr val="000000"/>
                </a:solidFill>
                <a:latin typeface="Liberation Mono"/>
              </a:rPr>
              <a:t> </a:t>
            </a:r>
          </a:p>
          <a:p>
            <a:pPr marL="457200" lvl="1" indent="0">
              <a:buNone/>
            </a:pPr>
            <a:r>
              <a:rPr lang="en-CA" sz="1800" dirty="0">
                <a:solidFill>
                  <a:srgbClr val="0077AA"/>
                </a:solidFill>
                <a:latin typeface="Liberation Mono"/>
              </a:rPr>
              <a:t>DETERMINISTIC</a:t>
            </a:r>
            <a:endParaRPr lang="en-CA" sz="1800" dirty="0">
              <a:solidFill>
                <a:srgbClr val="000000"/>
              </a:solidFill>
              <a:latin typeface="Liberation Mono"/>
            </a:endParaRPr>
          </a:p>
          <a:p>
            <a:pPr marL="457200" lvl="1" indent="0">
              <a:buNone/>
            </a:pPr>
            <a:r>
              <a:rPr lang="en-CA" sz="1800" dirty="0">
                <a:solidFill>
                  <a:srgbClr val="0077AA"/>
                </a:solidFill>
                <a:latin typeface="Liberation Mono"/>
              </a:rPr>
              <a:t>BEGIN</a:t>
            </a:r>
            <a:r>
              <a:rPr lang="en-CA" sz="1800" dirty="0">
                <a:solidFill>
                  <a:srgbClr val="000000"/>
                </a:solidFill>
                <a:latin typeface="Liberation Mono"/>
              </a:rPr>
              <a:t> </a:t>
            </a:r>
          </a:p>
          <a:p>
            <a:pPr marL="457200" lvl="1" indent="0">
              <a:buNone/>
            </a:pPr>
            <a:r>
              <a:rPr lang="en-CA" sz="1800" dirty="0">
                <a:solidFill>
                  <a:srgbClr val="000000"/>
                </a:solidFill>
                <a:latin typeface="Liberation Mono"/>
              </a:rPr>
              <a:t>	</a:t>
            </a:r>
            <a:r>
              <a:rPr lang="en-CA" sz="1800" dirty="0">
                <a:solidFill>
                  <a:srgbClr val="0077AA"/>
                </a:solidFill>
                <a:latin typeface="Liberation Mono"/>
              </a:rPr>
              <a:t>DECLARE </a:t>
            </a:r>
            <a:r>
              <a:rPr lang="en-CA" sz="1800" dirty="0" err="1">
                <a:solidFill>
                  <a:srgbClr val="000000"/>
                </a:solidFill>
                <a:latin typeface="Liberation Mono"/>
              </a:rPr>
              <a:t>newval</a:t>
            </a:r>
            <a:r>
              <a:rPr lang="en-CA" sz="1800" dirty="0">
                <a:solidFill>
                  <a:srgbClr val="000000"/>
                </a:solidFill>
                <a:latin typeface="Liberation Mono"/>
              </a:rPr>
              <a:t> double</a:t>
            </a:r>
            <a:r>
              <a:rPr lang="en-CA" sz="1800" dirty="0">
                <a:solidFill>
                  <a:srgbClr val="999999"/>
                </a:solidFill>
                <a:latin typeface="Liberation Mono"/>
              </a:rPr>
              <a:t>;</a:t>
            </a:r>
            <a:endParaRPr lang="en-CA" sz="1800" dirty="0">
              <a:solidFill>
                <a:srgbClr val="0077AA"/>
              </a:solidFill>
              <a:latin typeface="Liberation Mono"/>
            </a:endParaRPr>
          </a:p>
          <a:p>
            <a:pPr marL="457200" lvl="1" indent="0">
              <a:buNone/>
            </a:pPr>
            <a:r>
              <a:rPr lang="en-CA" sz="1800" dirty="0">
                <a:solidFill>
                  <a:srgbClr val="0077AA"/>
                </a:solidFill>
                <a:latin typeface="Liberation Mono"/>
              </a:rPr>
              <a:t>	SET</a:t>
            </a:r>
            <a:r>
              <a:rPr lang="en-CA" sz="1800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Liberation Mono"/>
              </a:rPr>
              <a:t>newval</a:t>
            </a:r>
            <a:r>
              <a:rPr lang="en-CA" sz="1800" dirty="0">
                <a:solidFill>
                  <a:srgbClr val="000000"/>
                </a:solidFill>
                <a:latin typeface="Liberation Mono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latin typeface="Liberation Mono"/>
              </a:rPr>
              <a:t>oldval</a:t>
            </a:r>
            <a:r>
              <a:rPr lang="en-CA" sz="1800" dirty="0">
                <a:solidFill>
                  <a:srgbClr val="000000"/>
                </a:solidFill>
                <a:latin typeface="Liberation Mono"/>
              </a:rPr>
              <a:t> * (1 + amount)</a:t>
            </a:r>
            <a:r>
              <a:rPr lang="en-CA" sz="1800" dirty="0">
                <a:solidFill>
                  <a:srgbClr val="999999"/>
                </a:solidFill>
                <a:latin typeface="Liberation Mono"/>
              </a:rPr>
              <a:t>;</a:t>
            </a:r>
            <a:r>
              <a:rPr lang="en-CA" sz="1800" dirty="0">
                <a:solidFill>
                  <a:srgbClr val="000000"/>
                </a:solidFill>
                <a:latin typeface="Liberation Mono"/>
              </a:rPr>
              <a:t> </a:t>
            </a:r>
          </a:p>
          <a:p>
            <a:pPr marL="457200" lvl="1" indent="0">
              <a:buNone/>
            </a:pPr>
            <a:r>
              <a:rPr lang="en-CA" sz="1800" dirty="0">
                <a:solidFill>
                  <a:srgbClr val="000000"/>
                </a:solidFill>
                <a:latin typeface="Liberation Mono"/>
              </a:rPr>
              <a:t>	</a:t>
            </a:r>
            <a:r>
              <a:rPr lang="en-CA" sz="1800" dirty="0">
                <a:solidFill>
                  <a:srgbClr val="0077AA"/>
                </a:solidFill>
                <a:latin typeface="Liberation Mono"/>
              </a:rPr>
              <a:t>RETURN</a:t>
            </a:r>
            <a:r>
              <a:rPr lang="en-CA" sz="1800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Liberation Mono"/>
              </a:rPr>
              <a:t>newval</a:t>
            </a:r>
            <a:r>
              <a:rPr lang="en-CA" sz="1800" dirty="0">
                <a:solidFill>
                  <a:srgbClr val="999999"/>
                </a:solidFill>
                <a:latin typeface="Liberation Mono"/>
              </a:rPr>
              <a:t>;</a:t>
            </a:r>
            <a:r>
              <a:rPr lang="en-CA" sz="1800" dirty="0">
                <a:solidFill>
                  <a:srgbClr val="000000"/>
                </a:solidFill>
                <a:latin typeface="Liberation Mono"/>
              </a:rPr>
              <a:t> </a:t>
            </a:r>
          </a:p>
          <a:p>
            <a:pPr marL="457200" lvl="1" indent="0">
              <a:buNone/>
            </a:pPr>
            <a:r>
              <a:rPr lang="en-CA" sz="1800" dirty="0">
                <a:solidFill>
                  <a:srgbClr val="0077AA"/>
                </a:solidFill>
                <a:latin typeface="Liberation Mono"/>
              </a:rPr>
              <a:t>END</a:t>
            </a:r>
            <a:r>
              <a:rPr lang="en-CA" sz="1800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CA" sz="1800" dirty="0">
                <a:solidFill>
                  <a:srgbClr val="708090"/>
                </a:solidFill>
                <a:latin typeface="Liberation Mono"/>
              </a:rPr>
              <a:t>//</a:t>
            </a:r>
            <a:r>
              <a:rPr lang="en-CA" sz="1800" dirty="0">
                <a:solidFill>
                  <a:srgbClr val="000000"/>
                </a:solidFill>
                <a:latin typeface="Liberation Mono"/>
              </a:rPr>
              <a:t> </a:t>
            </a:r>
          </a:p>
          <a:p>
            <a:pPr marL="457200" lvl="1" indent="0">
              <a:buNone/>
            </a:pPr>
            <a:r>
              <a:rPr lang="en-CA" sz="1800" dirty="0">
                <a:solidFill>
                  <a:srgbClr val="0077AA"/>
                </a:solidFill>
                <a:latin typeface="Liberation Mono"/>
              </a:rPr>
              <a:t>DELIMITER</a:t>
            </a:r>
            <a:r>
              <a:rPr lang="en-CA" sz="1800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CA" sz="1800" dirty="0">
                <a:solidFill>
                  <a:srgbClr val="999999"/>
                </a:solidFill>
                <a:latin typeface="Liberation Mono"/>
              </a:rPr>
              <a:t>;</a:t>
            </a:r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5" name="Explosion: 8 Points 4">
            <a:extLst>
              <a:ext uri="{FF2B5EF4-FFF2-40B4-BE49-F238E27FC236}">
                <a16:creationId xmlns:a16="http://schemas.microsoft.com/office/drawing/2014/main" id="{3A7A1CB4-D203-410B-A9AC-A16E0543D3A6}"/>
              </a:ext>
            </a:extLst>
          </p:cNvPr>
          <p:cNvSpPr/>
          <p:nvPr/>
        </p:nvSpPr>
        <p:spPr>
          <a:xfrm>
            <a:off x="9827671" y="551258"/>
            <a:ext cx="1754730" cy="510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>
            <a:normAutofit/>
          </a:bodyPr>
          <a:lstStyle/>
          <a:p>
            <a:pPr defTabSz="586109">
              <a:lnSpc>
                <a:spcPct val="110000"/>
              </a:lnSpc>
              <a:spcBef>
                <a:spcPts val="1275"/>
              </a:spcBef>
              <a:buClr>
                <a:schemeClr val="accent2"/>
              </a:buClr>
            </a:pPr>
            <a:r>
              <a:rPr lang="en-CA" sz="1575" dirty="0">
                <a:solidFill>
                  <a:schemeClr val="bg1"/>
                </a:solidFill>
              </a:rPr>
              <a:t>You must change the delimiter before creating the function. Don’t forget to change it back to the default 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0190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76274"/>
            <a:ext cx="7106241" cy="1001980"/>
          </a:xfrm>
        </p:spPr>
        <p:txBody>
          <a:bodyPr anchor="t">
            <a:normAutofit/>
          </a:bodyPr>
          <a:lstStyle/>
          <a:p>
            <a:r>
              <a:rPr lang="en-CA" dirty="0"/>
              <a:t>Final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09602" y="1803401"/>
            <a:ext cx="8710984" cy="3848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2200" dirty="0"/>
              <a:t>CLRs 5, 6, 8, 9</a:t>
            </a:r>
          </a:p>
          <a:p>
            <a:pPr>
              <a:lnSpc>
                <a:spcPct val="100000"/>
              </a:lnSpc>
            </a:pPr>
            <a:r>
              <a:rPr lang="en-CA" sz="2200" dirty="0"/>
              <a:t>DBMS administrative tasks</a:t>
            </a:r>
          </a:p>
          <a:p>
            <a:pPr lvl="1">
              <a:lnSpc>
                <a:spcPct val="100000"/>
              </a:lnSpc>
            </a:pPr>
            <a:r>
              <a:rPr lang="en-CA" sz="2200" dirty="0"/>
              <a:t>Back up and restore (week 9 slides)</a:t>
            </a:r>
          </a:p>
          <a:p>
            <a:pPr>
              <a:lnSpc>
                <a:spcPct val="100000"/>
              </a:lnSpc>
            </a:pPr>
            <a:r>
              <a:rPr lang="en-CA" sz="2200" dirty="0"/>
              <a:t>Security</a:t>
            </a:r>
          </a:p>
          <a:p>
            <a:pPr lvl="1">
              <a:lnSpc>
                <a:spcPct val="100000"/>
              </a:lnSpc>
            </a:pPr>
            <a:r>
              <a:rPr lang="en-CA" sz="2200" dirty="0"/>
              <a:t>Users, privileges and roles (week 10 slides)</a:t>
            </a:r>
          </a:p>
          <a:p>
            <a:pPr>
              <a:lnSpc>
                <a:spcPct val="100000"/>
              </a:lnSpc>
            </a:pPr>
            <a:r>
              <a:rPr lang="en-CA" sz="2200" dirty="0"/>
              <a:t>Advanced SQL</a:t>
            </a:r>
          </a:p>
          <a:p>
            <a:pPr lvl="1">
              <a:lnSpc>
                <a:spcPct val="100000"/>
              </a:lnSpc>
            </a:pPr>
            <a:r>
              <a:rPr lang="en-CA" sz="2200" dirty="0"/>
              <a:t>Transactions (week 11 slides)</a:t>
            </a:r>
          </a:p>
          <a:p>
            <a:pPr lvl="1">
              <a:lnSpc>
                <a:spcPct val="100000"/>
              </a:lnSpc>
            </a:pPr>
            <a:r>
              <a:rPr lang="en-CA" sz="2200" dirty="0"/>
              <a:t>Stored Procedures and Functions (week 12 slides)</a:t>
            </a:r>
          </a:p>
          <a:p>
            <a:pPr lvl="1">
              <a:lnSpc>
                <a:spcPct val="100000"/>
              </a:lnSpc>
            </a:pPr>
            <a:r>
              <a:rPr lang="en-CA" sz="2200" dirty="0"/>
              <a:t>Triggers (week 13 slides)</a:t>
            </a:r>
          </a:p>
          <a:p>
            <a:pPr lvl="1">
              <a:lnSpc>
                <a:spcPct val="100000"/>
              </a:lnSpc>
            </a:pPr>
            <a:endParaRPr lang="en-CA" sz="2200" dirty="0"/>
          </a:p>
          <a:p>
            <a:pPr marL="0" indent="0">
              <a:lnSpc>
                <a:spcPct val="100000"/>
              </a:lnSpc>
              <a:buNone/>
            </a:pPr>
            <a:endParaRPr lang="en-CA" sz="22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72C8863-F09C-832E-72A6-C4FC0F5FA0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7671" y="551258"/>
            <a:ext cx="1754730" cy="510024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66393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76274"/>
            <a:ext cx="7106241" cy="1001980"/>
          </a:xfrm>
        </p:spPr>
        <p:txBody>
          <a:bodyPr anchor="t">
            <a:normAutofit/>
          </a:bodyPr>
          <a:lstStyle/>
          <a:p>
            <a:r>
              <a:rPr lang="en-CA" dirty="0"/>
              <a:t>Stored Procedures vs Function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1AFD73-BEB1-484F-B2A1-BB8D71CCE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908845"/>
              </p:ext>
            </p:extLst>
          </p:nvPr>
        </p:nvGraphicFramePr>
        <p:xfrm>
          <a:off x="609539" y="1954104"/>
          <a:ext cx="10741951" cy="354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3107">
                  <a:extLst>
                    <a:ext uri="{9D8B030D-6E8A-4147-A177-3AD203B41FA5}">
                      <a16:colId xmlns:a16="http://schemas.microsoft.com/office/drawing/2014/main" val="3556543775"/>
                    </a:ext>
                  </a:extLst>
                </a:gridCol>
                <a:gridCol w="5528844">
                  <a:extLst>
                    <a:ext uri="{9D8B030D-6E8A-4147-A177-3AD203B41FA5}">
                      <a16:colId xmlns:a16="http://schemas.microsoft.com/office/drawing/2014/main" val="1209153858"/>
                    </a:ext>
                  </a:extLst>
                </a:gridCol>
              </a:tblGrid>
              <a:tr h="507554">
                <a:tc>
                  <a:txBody>
                    <a:bodyPr/>
                    <a:lstStyle/>
                    <a:p>
                      <a:r>
                        <a:rPr lang="en-US" sz="2500"/>
                        <a:t>Function</a:t>
                      </a:r>
                      <a:endParaRPr lang="en-CA" sz="2500"/>
                    </a:p>
                  </a:txBody>
                  <a:tcPr marL="93991" marR="93991" marT="46996" marB="46996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Stored Procedure</a:t>
                      </a:r>
                      <a:endParaRPr lang="en-CA" sz="2500"/>
                    </a:p>
                  </a:txBody>
                  <a:tcPr marL="93991" marR="93991" marT="46996" marB="46996"/>
                </a:tc>
                <a:extLst>
                  <a:ext uri="{0D108BD9-81ED-4DB2-BD59-A6C34878D82A}">
                    <a16:rowId xmlns:a16="http://schemas.microsoft.com/office/drawing/2014/main" val="3252987781"/>
                  </a:ext>
                </a:extLst>
              </a:tr>
              <a:tr h="444893">
                <a:tc>
                  <a:txBody>
                    <a:bodyPr/>
                    <a:lstStyle/>
                    <a:p>
                      <a:r>
                        <a:rPr lang="en-US" sz="2100"/>
                        <a:t>Compiled at runtime</a:t>
                      </a:r>
                      <a:endParaRPr lang="en-CA" sz="2100"/>
                    </a:p>
                  </a:txBody>
                  <a:tcPr marL="93991" marR="93991" marT="46996" marB="4699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Precompiled- faster</a:t>
                      </a:r>
                      <a:endParaRPr lang="en-CA" sz="2100"/>
                    </a:p>
                  </a:txBody>
                  <a:tcPr marL="93991" marR="93991" marT="46996" marB="46996"/>
                </a:tc>
                <a:extLst>
                  <a:ext uri="{0D108BD9-81ED-4DB2-BD59-A6C34878D82A}">
                    <a16:rowId xmlns:a16="http://schemas.microsoft.com/office/drawing/2014/main" val="773167286"/>
                  </a:ext>
                </a:extLst>
              </a:tr>
              <a:tr h="1384808">
                <a:tc>
                  <a:txBody>
                    <a:bodyPr/>
                    <a:lstStyle/>
                    <a:p>
                      <a:r>
                        <a:rPr lang="en-US" sz="2100"/>
                        <a:t>Can only support SELECT statement</a:t>
                      </a:r>
                      <a:endParaRPr lang="en-CA" sz="2100"/>
                    </a:p>
                  </a:txBody>
                  <a:tcPr marL="93991" marR="93991" marT="46996" marB="46996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Can support all DML statements </a:t>
                      </a:r>
                      <a:r>
                        <a:rPr lang="en-US" sz="2100" dirty="0" err="1"/>
                        <a:t>i.e</a:t>
                      </a:r>
                      <a:r>
                        <a:rPr lang="en-US" sz="2100" dirty="0"/>
                        <a:t> SELECT, INSERT, UPDATE, DELETE etc.</a:t>
                      </a:r>
                      <a:endParaRPr lang="en-CA" sz="2100" dirty="0"/>
                    </a:p>
                  </a:txBody>
                  <a:tcPr marL="93991" marR="93991" marT="46996" marB="46996"/>
                </a:tc>
                <a:extLst>
                  <a:ext uri="{0D108BD9-81ED-4DB2-BD59-A6C34878D82A}">
                    <a16:rowId xmlns:a16="http://schemas.microsoft.com/office/drawing/2014/main" val="1552886486"/>
                  </a:ext>
                </a:extLst>
              </a:tr>
              <a:tr h="758198">
                <a:tc>
                  <a:txBody>
                    <a:bodyPr/>
                    <a:lstStyle/>
                    <a:p>
                      <a:r>
                        <a:rPr lang="en-US" sz="2100"/>
                        <a:t>Can only return ONE value</a:t>
                      </a:r>
                      <a:endParaRPr lang="en-CA" sz="2100"/>
                    </a:p>
                  </a:txBody>
                  <a:tcPr marL="93991" marR="93991" marT="46996" marB="46996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Cannot return a value but can output multiple values</a:t>
                      </a:r>
                      <a:endParaRPr lang="en-CA" sz="2100"/>
                    </a:p>
                  </a:txBody>
                  <a:tcPr marL="93991" marR="93991" marT="46996" marB="46996"/>
                </a:tc>
                <a:extLst>
                  <a:ext uri="{0D108BD9-81ED-4DB2-BD59-A6C34878D82A}">
                    <a16:rowId xmlns:a16="http://schemas.microsoft.com/office/drawing/2014/main" val="352194236"/>
                  </a:ext>
                </a:extLst>
              </a:tr>
              <a:tr h="444893">
                <a:tc>
                  <a:txBody>
                    <a:bodyPr/>
                    <a:lstStyle/>
                    <a:p>
                      <a:r>
                        <a:rPr lang="en-US" sz="2100"/>
                        <a:t>Operates like a method</a:t>
                      </a:r>
                      <a:endParaRPr lang="en-CA" sz="2100"/>
                    </a:p>
                  </a:txBody>
                  <a:tcPr marL="93991" marR="93991" marT="46996" marB="46996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Operates like a script</a:t>
                      </a:r>
                      <a:endParaRPr lang="en-CA" sz="2100" dirty="0"/>
                    </a:p>
                  </a:txBody>
                  <a:tcPr marL="93991" marR="93991" marT="46996" marB="46996"/>
                </a:tc>
                <a:extLst>
                  <a:ext uri="{0D108BD9-81ED-4DB2-BD59-A6C34878D82A}">
                    <a16:rowId xmlns:a16="http://schemas.microsoft.com/office/drawing/2014/main" val="1847915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06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1544637"/>
            <a:ext cx="7250676" cy="1362076"/>
          </a:xfrm>
        </p:spPr>
        <p:txBody>
          <a:bodyPr anchor="b">
            <a:normAutofit/>
          </a:bodyPr>
          <a:lstStyle/>
          <a:p>
            <a:r>
              <a:rPr lang="en-CA" dirty="0"/>
              <a:t>Triggers</a:t>
            </a:r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B5015A2-5522-F578-8538-700D5638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3062821"/>
            <a:ext cx="7250676" cy="15001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C0FEA14F-9E10-FCB5-5EAC-536E7622AF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49297" y="6373091"/>
            <a:ext cx="396810" cy="365126"/>
          </a:xfrm>
        </p:spPr>
        <p:txBody>
          <a:bodyPr/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35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76274"/>
            <a:ext cx="7106241" cy="1001980"/>
          </a:xfrm>
        </p:spPr>
        <p:txBody>
          <a:bodyPr anchor="t">
            <a:normAutofit/>
          </a:bodyPr>
          <a:lstStyle/>
          <a:p>
            <a:r>
              <a:rPr lang="en-CA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09602" y="1803401"/>
            <a:ext cx="8710984" cy="3848100"/>
          </a:xfrm>
        </p:spPr>
        <p:txBody>
          <a:bodyPr>
            <a:normAutofit/>
          </a:bodyPr>
          <a:lstStyle/>
          <a:p>
            <a:r>
              <a:rPr lang="en-CA" dirty="0"/>
              <a:t>Triggers are event driven actions</a:t>
            </a:r>
          </a:p>
          <a:p>
            <a:pPr lvl="1"/>
            <a:r>
              <a:rPr lang="en-CA" dirty="0"/>
              <a:t>They will happen automatically with the event</a:t>
            </a:r>
          </a:p>
          <a:p>
            <a:r>
              <a:rPr lang="en-CA" dirty="0"/>
              <a:t>Either BEFORE and/or AFTER </a:t>
            </a:r>
          </a:p>
          <a:p>
            <a:r>
              <a:rPr lang="en-CA" dirty="0"/>
              <a:t>Only on INSERT, UPDATE &amp; DELETE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674DD46-C9F5-3761-BBBE-A158C51021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7671" y="551258"/>
            <a:ext cx="1754730" cy="510024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844E8-2778-438E-9974-F743B7E9402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94019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844E8-2778-438E-9974-F743B7E9402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76274"/>
            <a:ext cx="7106241" cy="1001980"/>
          </a:xfrm>
        </p:spPr>
        <p:txBody>
          <a:bodyPr anchor="t">
            <a:normAutofit/>
          </a:bodyPr>
          <a:lstStyle/>
          <a:p>
            <a:r>
              <a:rPr lang="en-US" dirty="0"/>
              <a:t>I</a:t>
            </a:r>
            <a:r>
              <a:rPr lang="en-CA" dirty="0"/>
              <a:t>NSERT, UPDATE, DELETE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B7948E6-D963-443F-8178-58D09650235D}"/>
              </a:ext>
            </a:extLst>
          </p:cNvPr>
          <p:cNvGraphicFramePr>
            <a:graphicFrameLocks noGrp="1"/>
          </p:cNvGraphicFramePr>
          <p:nvPr>
            <p:ph type="tbl" sz="quarter" idx="20"/>
            <p:extLst>
              <p:ext uri="{D42A27DB-BD31-4B8C-83A1-F6EECF244321}">
                <p14:modId xmlns:p14="http://schemas.microsoft.com/office/powerpoint/2010/main" val="532091229"/>
              </p:ext>
            </p:extLst>
          </p:nvPr>
        </p:nvGraphicFramePr>
        <p:xfrm>
          <a:off x="609540" y="1803798"/>
          <a:ext cx="7106147" cy="3840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5895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76274"/>
            <a:ext cx="7106241" cy="1001980"/>
          </a:xfrm>
        </p:spPr>
        <p:txBody>
          <a:bodyPr anchor="t">
            <a:normAutofit/>
          </a:bodyPr>
          <a:lstStyle/>
          <a:p>
            <a:r>
              <a:rPr lang="en-US" dirty="0"/>
              <a:t>Sample Trigger AFTER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341745" y="1803401"/>
            <a:ext cx="10584873" cy="38481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DELIMITER $$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TRIGGER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products_serial_number_log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AFTER UPDATE on products FOR EACH ROW </a:t>
            </a:r>
            <a:b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OLD.serial_number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NEW.serial_number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THEN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insert into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products_log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	  </a:t>
            </a:r>
            <a:r>
              <a:rPr lang="en-US" sz="20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 			(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product_id,name,serial_number,log_date,log_type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  <a:b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VALUES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(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OLD.id,OLD.name,OLD.serial_number,NOW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(),'Entry Updated');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 IF;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END$$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0985A-F951-4FEF-BFCA-DA41B1B82CC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882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1544637"/>
            <a:ext cx="7250676" cy="1362076"/>
          </a:xfrm>
        </p:spPr>
        <p:txBody>
          <a:bodyPr anchor="b">
            <a:normAutofit/>
          </a:bodyPr>
          <a:lstStyle/>
          <a:p>
            <a:r>
              <a:rPr lang="en-CA" dirty="0"/>
              <a:t>Backup and Restore</a:t>
            </a:r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7100EE8-6DE9-5F34-DB9B-A9213B0E7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3062821"/>
            <a:ext cx="7250676" cy="15001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CF1AE0E-6146-EF69-A91E-B94978070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49297" y="6373091"/>
            <a:ext cx="396810" cy="365126"/>
          </a:xfrm>
        </p:spPr>
        <p:txBody>
          <a:bodyPr/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0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76274"/>
            <a:ext cx="7106241" cy="1001980"/>
          </a:xfrm>
        </p:spPr>
        <p:txBody>
          <a:bodyPr anchor="t">
            <a:normAutofit/>
          </a:bodyPr>
          <a:lstStyle/>
          <a:p>
            <a:r>
              <a:rPr lang="en-CA" dirty="0"/>
              <a:t>Backup and Restore Review: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09602" y="1803401"/>
            <a:ext cx="8710984" cy="3848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u="sng" dirty="0"/>
              <a:t>Backup</a:t>
            </a:r>
            <a:r>
              <a:rPr lang="en-US" sz="2000" b="1" dirty="0"/>
              <a:t>:</a:t>
            </a:r>
            <a:r>
              <a:rPr lang="en-US" sz="2000" dirty="0"/>
              <a:t> the </a:t>
            </a:r>
            <a:r>
              <a:rPr lang="en-US" sz="2000" b="1" u="sng" dirty="0"/>
              <a:t>creation of a copy </a:t>
            </a:r>
            <a:r>
              <a:rPr lang="en-US" sz="2000" dirty="0"/>
              <a:t>of database files in order to preserve the data in the event of a failure. Having a backup copy of the DB enables the protection and restoration of the data.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CA" sz="2000" b="1" u="sng" dirty="0"/>
              <a:t>Restore:</a:t>
            </a:r>
            <a:r>
              <a:rPr lang="en-CA" sz="2000" dirty="0"/>
              <a:t> copying data from a database backup, typically from a secondary storage location to </a:t>
            </a:r>
            <a:r>
              <a:rPr lang="en-CA" sz="2000" b="1" u="sng" dirty="0"/>
              <a:t>return a database to its original condition</a:t>
            </a:r>
            <a:r>
              <a:rPr lang="en-CA" sz="2000" dirty="0"/>
              <a:t>. Sometimes use to create a new copy. 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CA" sz="2000" dirty="0"/>
              <a:t>							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A03D36-4C85-4A11-FD10-E68FB66B3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7671" y="551258"/>
            <a:ext cx="1754730" cy="510024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335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76274"/>
            <a:ext cx="7106241" cy="1001980"/>
          </a:xfrm>
        </p:spPr>
        <p:txBody>
          <a:bodyPr anchor="t">
            <a:normAutofit/>
          </a:bodyPr>
          <a:lstStyle/>
          <a:p>
            <a:r>
              <a:rPr lang="en-CA" dirty="0"/>
              <a:t>Backup and Restore Review: Types of Backups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09602" y="1803401"/>
            <a:ext cx="8710984" cy="38481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000" b="1" u="sng" dirty="0"/>
          </a:p>
          <a:p>
            <a:pPr>
              <a:lnSpc>
                <a:spcPct val="100000"/>
              </a:lnSpc>
            </a:pPr>
            <a:r>
              <a:rPr lang="en-US" sz="2000" b="1" u="sng" dirty="0"/>
              <a:t>Full Backup</a:t>
            </a:r>
            <a:r>
              <a:rPr lang="en-US" sz="2000" b="1" dirty="0"/>
              <a:t>:</a:t>
            </a:r>
            <a:r>
              <a:rPr lang="en-US" sz="2000" dirty="0"/>
              <a:t> a full copy of the entire database.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CA" sz="2000" b="1" u="sng" dirty="0"/>
              <a:t>Incremental Backup:</a:t>
            </a:r>
            <a:r>
              <a:rPr lang="en-CA" sz="2000" dirty="0"/>
              <a:t> a copy of only the files that have changed since the </a:t>
            </a:r>
            <a:r>
              <a:rPr lang="en-CA" sz="2000" b="1" u="sng" dirty="0"/>
              <a:t>last full backup</a:t>
            </a:r>
            <a:r>
              <a:rPr lang="en-CA" sz="2000" dirty="0"/>
              <a:t>.</a:t>
            </a:r>
          </a:p>
          <a:p>
            <a:pPr>
              <a:lnSpc>
                <a:spcPct val="100000"/>
              </a:lnSpc>
            </a:pPr>
            <a:endParaRPr lang="en-CA" sz="2000" dirty="0"/>
          </a:p>
          <a:p>
            <a:pPr>
              <a:lnSpc>
                <a:spcPct val="100000"/>
              </a:lnSpc>
            </a:pPr>
            <a:r>
              <a:rPr lang="en-CA" sz="2000" b="1" u="sng" dirty="0"/>
              <a:t>Differential Backup</a:t>
            </a:r>
            <a:r>
              <a:rPr lang="en-CA" sz="2000" dirty="0"/>
              <a:t>: a copy of only the files that have changed since </a:t>
            </a:r>
            <a:r>
              <a:rPr lang="en-CA" sz="2000" b="1" u="sng" dirty="0"/>
              <a:t>any backup</a:t>
            </a:r>
            <a:r>
              <a:rPr lang="en-CA" sz="2000" dirty="0"/>
              <a:t>, can be full or incremental.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CA" sz="2000" dirty="0"/>
              <a:t>							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0018618-032D-5D71-30CD-6A5896033A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7671" y="551258"/>
            <a:ext cx="1754730" cy="510024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1945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09601" y="495299"/>
            <a:ext cx="10889671" cy="51562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u="sng" dirty="0"/>
              <a:t>Hot Backup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Creation of a backup while database remains </a:t>
            </a:r>
            <a:r>
              <a:rPr lang="en-US" sz="2000" b="1" dirty="0"/>
              <a:t>ONLINE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Ideal for systems that need to be up 24/7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Data could be altered while the backup is completing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Can impact performance while running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CA" sz="2000" b="1" u="sng" dirty="0"/>
              <a:t>Cold Backup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Creation of a backup while database is </a:t>
            </a:r>
            <a:r>
              <a:rPr lang="en-CA" sz="2000" b="1" dirty="0"/>
              <a:t>OFFLINE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Can only be used if system can have downtime or there is a distributed/clustered environment (multiple servers where another server can take the place of the server that is down)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Ensures consistent backup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Safest way to backup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CA" sz="2000" dirty="0"/>
              <a:t>				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9942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09601" y="495299"/>
            <a:ext cx="11009743" cy="51562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mysqldump.exe</a:t>
            </a:r>
          </a:p>
          <a:p>
            <a:pPr lvl="1">
              <a:lnSpc>
                <a:spcPct val="100000"/>
              </a:lnSpc>
            </a:pPr>
            <a:r>
              <a:rPr lang="en-CA" sz="2000" dirty="0">
                <a:hlinkClick r:id="rId2"/>
              </a:rPr>
              <a:t>https://dev.mysql.com/doc/refman/8.0/en/mysqldump.html</a:t>
            </a:r>
            <a:endParaRPr lang="en-CA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Utility in MySQL used to create backups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CA" sz="2000" dirty="0"/>
              <a:t>Command line/</a:t>
            </a:r>
            <a:r>
              <a:rPr lang="en-CA" sz="2000" dirty="0" err="1"/>
              <a:t>mysql</a:t>
            </a:r>
            <a:r>
              <a:rPr lang="en-CA" sz="2000" dirty="0"/>
              <a:t> client</a:t>
            </a:r>
          </a:p>
          <a:p>
            <a:pPr lvl="1">
              <a:lnSpc>
                <a:spcPct val="100000"/>
              </a:lnSpc>
            </a:pPr>
            <a:r>
              <a:rPr lang="en-CA" sz="2000" dirty="0">
                <a:hlinkClick r:id="rId3"/>
              </a:rPr>
              <a:t>https://dev.mysql.com/doc/refman/8.0/en/recovery-from-backups.html</a:t>
            </a:r>
            <a:endParaRPr lang="en-CA" sz="2000" dirty="0"/>
          </a:p>
          <a:p>
            <a:pPr lvl="1">
              <a:lnSpc>
                <a:spcPct val="100000"/>
              </a:lnSpc>
            </a:pPr>
            <a:r>
              <a:rPr lang="en-CA" sz="2000" dirty="0">
                <a:hlinkClick r:id="rId4"/>
              </a:rPr>
              <a:t>https://dev.mysql.com/doc/refman/8.0/en/mysql.html</a:t>
            </a:r>
            <a:endParaRPr lang="en-CA" sz="2000" dirty="0"/>
          </a:p>
          <a:p>
            <a:pPr lvl="1">
              <a:lnSpc>
                <a:spcPct val="100000"/>
              </a:lnSpc>
            </a:pPr>
            <a:r>
              <a:rPr lang="en-CA" sz="2000" dirty="0"/>
              <a:t>Used to restore from backups</a:t>
            </a:r>
          </a:p>
          <a:p>
            <a:pPr lvl="1">
              <a:lnSpc>
                <a:spcPct val="100000"/>
              </a:lnSpc>
            </a:pPr>
            <a:endParaRPr lang="en-CA" sz="2000" dirty="0"/>
          </a:p>
          <a:p>
            <a:pPr>
              <a:lnSpc>
                <a:spcPct val="100000"/>
              </a:lnSpc>
            </a:pPr>
            <a:r>
              <a:rPr lang="en-CA" sz="2000" dirty="0"/>
              <a:t>mysqladmin.exe</a:t>
            </a:r>
          </a:p>
          <a:p>
            <a:pPr lvl="1">
              <a:lnSpc>
                <a:spcPct val="100000"/>
              </a:lnSpc>
            </a:pPr>
            <a:r>
              <a:rPr lang="en-CA" sz="2000" dirty="0">
                <a:hlinkClick r:id="rId5"/>
              </a:rPr>
              <a:t>https://dev.mysql.com/doc/refman/8.0/en/mysqladmin.html</a:t>
            </a:r>
            <a:endParaRPr lang="en-CA" sz="2000" dirty="0"/>
          </a:p>
          <a:p>
            <a:pPr lvl="1">
              <a:lnSpc>
                <a:spcPct val="100000"/>
              </a:lnSpc>
            </a:pPr>
            <a:r>
              <a:rPr lang="en-CA" sz="2000" dirty="0"/>
              <a:t>Utility in MySQL used to perform administrative tasks such as creating and dropping DBs, flushing, and creating passwords.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CA" sz="2000" dirty="0"/>
              <a:t>				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49297" y="6373091"/>
            <a:ext cx="396810" cy="365126"/>
          </a:xfrm>
        </p:spPr>
        <p:txBody>
          <a:bodyPr anchor="ctr"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2145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Backup and Restore Review: Backing up in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5"/>
          </p:nvPr>
        </p:nvSpPr>
        <p:spPr>
          <a:xfrm>
            <a:off x="609602" y="1803401"/>
            <a:ext cx="11582398" cy="38481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mysqldump.exe</a:t>
            </a:r>
          </a:p>
          <a:p>
            <a:pPr lvl="1"/>
            <a:r>
              <a:rPr lang="en-US" sz="8000" dirty="0"/>
              <a:t>To </a:t>
            </a:r>
            <a:r>
              <a:rPr lang="en-US" sz="8000" b="1" i="1" dirty="0">
                <a:solidFill>
                  <a:srgbClr val="FF0000"/>
                </a:solidFill>
              </a:rPr>
              <a:t>create</a:t>
            </a:r>
            <a:r>
              <a:rPr lang="en-US" sz="8000" dirty="0"/>
              <a:t> </a:t>
            </a:r>
            <a:r>
              <a:rPr lang="en-US" sz="8000" b="1" i="1" dirty="0">
                <a:solidFill>
                  <a:srgbClr val="FF0000"/>
                </a:solidFill>
              </a:rPr>
              <a:t>a backup </a:t>
            </a:r>
            <a:r>
              <a:rPr lang="en-US" sz="8000" dirty="0"/>
              <a:t>use the following command. </a:t>
            </a:r>
          </a:p>
          <a:p>
            <a:pPr lvl="1"/>
            <a:r>
              <a:rPr lang="en-US" sz="8000" dirty="0"/>
              <a:t>Note the direction of the &gt;</a:t>
            </a:r>
          </a:p>
          <a:p>
            <a:pPr lvl="2"/>
            <a:r>
              <a:rPr lang="en-CA" sz="8000" dirty="0" err="1"/>
              <a:t>mysqldump</a:t>
            </a:r>
            <a:r>
              <a:rPr lang="en-CA" sz="8000" dirty="0"/>
              <a:t> –u root –p </a:t>
            </a:r>
            <a:r>
              <a:rPr lang="en-CA" sz="8000" dirty="0" err="1"/>
              <a:t>db_name</a:t>
            </a:r>
            <a:r>
              <a:rPr lang="en-CA" sz="8000" dirty="0"/>
              <a:t> &gt; </a:t>
            </a:r>
            <a:r>
              <a:rPr lang="en-CA" sz="8000" dirty="0" err="1"/>
              <a:t>dump.sql</a:t>
            </a:r>
            <a:endParaRPr lang="en-US" sz="8000" dirty="0"/>
          </a:p>
          <a:p>
            <a:r>
              <a:rPr lang="en-CA" sz="8000" dirty="0">
                <a:solidFill>
                  <a:schemeClr val="tx1"/>
                </a:solidFill>
              </a:rPr>
              <a:t>Command line/</a:t>
            </a:r>
            <a:r>
              <a:rPr lang="en-CA" sz="8000" dirty="0" err="1">
                <a:solidFill>
                  <a:schemeClr val="tx1"/>
                </a:solidFill>
              </a:rPr>
              <a:t>mysql</a:t>
            </a:r>
            <a:r>
              <a:rPr lang="en-CA" sz="8000" dirty="0">
                <a:solidFill>
                  <a:schemeClr val="tx1"/>
                </a:solidFill>
              </a:rPr>
              <a:t> client</a:t>
            </a:r>
          </a:p>
          <a:p>
            <a:pPr lvl="1"/>
            <a:r>
              <a:rPr lang="en-CA" sz="8000" dirty="0">
                <a:solidFill>
                  <a:schemeClr val="tx1"/>
                </a:solidFill>
              </a:rPr>
              <a:t>To </a:t>
            </a:r>
            <a:r>
              <a:rPr lang="en-CA" sz="8000" b="1" i="1" dirty="0">
                <a:solidFill>
                  <a:srgbClr val="FF0000"/>
                </a:solidFill>
              </a:rPr>
              <a:t>restore</a:t>
            </a:r>
            <a:r>
              <a:rPr lang="en-CA" sz="8000" dirty="0">
                <a:solidFill>
                  <a:schemeClr val="tx1"/>
                </a:solidFill>
              </a:rPr>
              <a:t> from backup use the following command. </a:t>
            </a:r>
          </a:p>
          <a:p>
            <a:pPr lvl="1"/>
            <a:r>
              <a:rPr lang="en-CA" sz="8000" dirty="0">
                <a:solidFill>
                  <a:schemeClr val="tx1"/>
                </a:solidFill>
              </a:rPr>
              <a:t>Note the direction of the &lt;</a:t>
            </a:r>
          </a:p>
          <a:p>
            <a:pPr lvl="2"/>
            <a:r>
              <a:rPr lang="en-CA" sz="7800" dirty="0" err="1"/>
              <a:t>mysql</a:t>
            </a:r>
            <a:r>
              <a:rPr lang="en-CA" sz="7800" dirty="0"/>
              <a:t> –u root –p </a:t>
            </a:r>
            <a:r>
              <a:rPr lang="en-CA" sz="7800" dirty="0" err="1"/>
              <a:t>db_name</a:t>
            </a:r>
            <a:r>
              <a:rPr lang="en-CA" sz="7800" dirty="0"/>
              <a:t> &lt; </a:t>
            </a:r>
            <a:r>
              <a:rPr lang="en-CA" sz="7800" dirty="0" err="1"/>
              <a:t>dump_filename.sql</a:t>
            </a:r>
            <a:endParaRPr lang="en-CA" sz="8000" dirty="0">
              <a:solidFill>
                <a:schemeClr val="tx1"/>
              </a:solidFill>
            </a:endParaRPr>
          </a:p>
          <a:p>
            <a:r>
              <a:rPr lang="en-CA" sz="8000" dirty="0">
                <a:solidFill>
                  <a:schemeClr val="tx1"/>
                </a:solidFill>
              </a:rPr>
              <a:t>mysqladmin.exe</a:t>
            </a:r>
          </a:p>
          <a:p>
            <a:pPr lvl="1"/>
            <a:r>
              <a:rPr lang="en-CA" sz="8000" dirty="0">
                <a:solidFill>
                  <a:schemeClr val="tx1"/>
                </a:solidFill>
              </a:rPr>
              <a:t>To </a:t>
            </a:r>
            <a:r>
              <a:rPr lang="en-CA" sz="8000" b="1" i="1" dirty="0">
                <a:solidFill>
                  <a:srgbClr val="FF0000"/>
                </a:solidFill>
              </a:rPr>
              <a:t>create a DB </a:t>
            </a:r>
            <a:r>
              <a:rPr lang="en-CA" sz="8000" dirty="0">
                <a:solidFill>
                  <a:schemeClr val="tx1"/>
                </a:solidFill>
              </a:rPr>
              <a:t>use the following command</a:t>
            </a:r>
          </a:p>
          <a:p>
            <a:pPr lvl="2"/>
            <a:r>
              <a:rPr lang="en-CA" sz="8000" dirty="0" err="1"/>
              <a:t>mysqladmin</a:t>
            </a:r>
            <a:r>
              <a:rPr lang="en-CA" sz="8000" dirty="0"/>
              <a:t> –u root –p create </a:t>
            </a:r>
            <a:r>
              <a:rPr lang="en-CA" sz="8000" dirty="0" err="1"/>
              <a:t>db_name</a:t>
            </a:r>
            <a:endParaRPr lang="en-CA" sz="7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CA" sz="9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/>
              <a:t>				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3F1B-CA02-4E31-B8FD-DCF0F33827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812500"/>
      </p:ext>
    </p:extLst>
  </p:cSld>
  <p:clrMapOvr>
    <a:masterClrMapping/>
  </p:clrMapOvr>
</p:sld>
</file>

<file path=ppt/theme/theme1.xml><?xml version="1.0" encoding="utf-8"?>
<a:theme xmlns:a="http://schemas.openxmlformats.org/drawingml/2006/main" name="ac-ppt-16by9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-ppt-16by9.pptx" id="{4BC5A147-294C-42CA-BD7E-39B3604A6261}" vid="{F9C97270-058A-4787-A0CF-B57DA09D3A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ac-ppt-16by9</Template>
  <TotalTime>106</TotalTime>
  <Words>2164</Words>
  <Application>Microsoft Office PowerPoint</Application>
  <PresentationFormat>Widescreen</PresentationFormat>
  <Paragraphs>360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 New</vt:lpstr>
      <vt:lpstr>Liberation Mono</vt:lpstr>
      <vt:lpstr>Trebuchet MS</vt:lpstr>
      <vt:lpstr>Wingdings</vt:lpstr>
      <vt:lpstr>ac-ppt-16by9</vt:lpstr>
      <vt:lpstr>CST8250 </vt:lpstr>
      <vt:lpstr>Final Exam</vt:lpstr>
      <vt:lpstr>Final Topics</vt:lpstr>
      <vt:lpstr>Backup and Restore</vt:lpstr>
      <vt:lpstr>Backup and Restore Review: Definitions</vt:lpstr>
      <vt:lpstr>Backup and Restore Review: Types of Backups</vt:lpstr>
      <vt:lpstr>PowerPoint Presentation</vt:lpstr>
      <vt:lpstr>PowerPoint Presentation</vt:lpstr>
      <vt:lpstr>Backup and Restore Review: Backing up in MySQL</vt:lpstr>
      <vt:lpstr>Database Security</vt:lpstr>
      <vt:lpstr>PowerPoint Presentation</vt:lpstr>
      <vt:lpstr>Security Review: Privileges</vt:lpstr>
      <vt:lpstr>PowerPoint Presentation</vt:lpstr>
      <vt:lpstr>Security Review: GRANT Syntax</vt:lpstr>
      <vt:lpstr>Security Review: REVOKE Syntax</vt:lpstr>
      <vt:lpstr>Transactions</vt:lpstr>
      <vt:lpstr>PowerPoint Presentation</vt:lpstr>
      <vt:lpstr>Transactions: ACID Properties</vt:lpstr>
      <vt:lpstr>Transactions: ACID Properties in MySQL</vt:lpstr>
      <vt:lpstr>PowerPoint Presentation</vt:lpstr>
      <vt:lpstr>Transactions: Logs</vt:lpstr>
      <vt:lpstr>Transactions: Recovering from a system failure</vt:lpstr>
      <vt:lpstr>Transactions: Recovering from a system failure</vt:lpstr>
      <vt:lpstr>Transactions: Resources</vt:lpstr>
      <vt:lpstr>Stored Procedures and Functions</vt:lpstr>
      <vt:lpstr>Stored Procedures: Definition</vt:lpstr>
      <vt:lpstr>Stored Procedures: Create Procedure</vt:lpstr>
      <vt:lpstr>Stored Procedures: Call Procedure</vt:lpstr>
      <vt:lpstr>Functions: Create Function</vt:lpstr>
      <vt:lpstr>Stored Procedures vs Function</vt:lpstr>
      <vt:lpstr>Triggers</vt:lpstr>
      <vt:lpstr>Triggers</vt:lpstr>
      <vt:lpstr>INSERT, UPDATE, DELETE</vt:lpstr>
      <vt:lpstr>Sample Trigger AFTER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CST8250</dc:title>
  <dc:creator>Anissa Shaddy</dc:creator>
  <cp:lastModifiedBy>Daniel Gaudreault</cp:lastModifiedBy>
  <cp:revision>6</cp:revision>
  <dcterms:created xsi:type="dcterms:W3CDTF">2019-04-09T04:00:23Z</dcterms:created>
  <dcterms:modified xsi:type="dcterms:W3CDTF">2022-04-11T19:30:35Z</dcterms:modified>
</cp:coreProperties>
</file>