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3" r:id="rId1"/>
  </p:sldMasterIdLst>
  <p:notesMasterIdLst>
    <p:notesMasterId r:id="rId41"/>
  </p:notesMasterIdLst>
  <p:sldIdLst>
    <p:sldId id="256"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5" r:id="rId16"/>
    <p:sldId id="313" r:id="rId17"/>
    <p:sldId id="314" r:id="rId18"/>
    <p:sldId id="326" r:id="rId19"/>
    <p:sldId id="268" r:id="rId20"/>
    <p:sldId id="316" r:id="rId21"/>
    <p:sldId id="317" r:id="rId22"/>
    <p:sldId id="318" r:id="rId23"/>
    <p:sldId id="319" r:id="rId24"/>
    <p:sldId id="320" r:id="rId25"/>
    <p:sldId id="321" r:id="rId26"/>
    <p:sldId id="322" r:id="rId27"/>
    <p:sldId id="325" r:id="rId28"/>
    <p:sldId id="324" r:id="rId29"/>
    <p:sldId id="323" r:id="rId30"/>
    <p:sldId id="327" r:id="rId31"/>
    <p:sldId id="330" r:id="rId32"/>
    <p:sldId id="329" r:id="rId33"/>
    <p:sldId id="328" r:id="rId34"/>
    <p:sldId id="332" r:id="rId35"/>
    <p:sldId id="331" r:id="rId36"/>
    <p:sldId id="333" r:id="rId37"/>
    <p:sldId id="334" r:id="rId38"/>
    <p:sldId id="335" r:id="rId39"/>
    <p:sldId id="336" r:id="rId40"/>
  </p:sldIdLst>
  <p:sldSz cx="12192000" cy="6858000"/>
  <p:notesSz cx="6858000" cy="9144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8E8DC-3196-4340-BABF-699C3AD1DB0C}" v="3" dt="2021-12-09T22:22:11.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Gaudreault" userId="f2ddef7879c6a084" providerId="LiveId" clId="{6E28E8DC-3196-4340-BABF-699C3AD1DB0C}"/>
    <pc:docChg chg="custSel modSld modMainMaster modNotesMaster">
      <pc:chgData name="Daniel Gaudreault" userId="f2ddef7879c6a084" providerId="LiveId" clId="{6E28E8DC-3196-4340-BABF-699C3AD1DB0C}" dt="2021-12-09T22:22:11.905" v="5" actId="27636"/>
      <pc:docMkLst>
        <pc:docMk/>
      </pc:docMkLst>
      <pc:sldChg chg="modSp mod chgLayout">
        <pc:chgData name="Daniel Gaudreault" userId="f2ddef7879c6a084" providerId="LiveId" clId="{6E28E8DC-3196-4340-BABF-699C3AD1DB0C}" dt="2021-12-09T22:21:58.385" v="3"/>
        <pc:sldMkLst>
          <pc:docMk/>
          <pc:sldMk cId="0" sldId="256"/>
        </pc:sldMkLst>
        <pc:spChg chg="mod ord">
          <ac:chgData name="Daniel Gaudreault" userId="f2ddef7879c6a084" providerId="LiveId" clId="{6E28E8DC-3196-4340-BABF-699C3AD1DB0C}" dt="2021-12-09T22:21:58.385" v="3"/>
          <ac:spMkLst>
            <pc:docMk/>
            <pc:sldMk cId="0" sldId="256"/>
            <ac:spMk id="2" creationId="{95DAE172-F4A4-4764-941B-A2F5D2D5D8A8}"/>
          </ac:spMkLst>
        </pc:spChg>
        <pc:spChg chg="mod ord">
          <ac:chgData name="Daniel Gaudreault" userId="f2ddef7879c6a084" providerId="LiveId" clId="{6E28E8DC-3196-4340-BABF-699C3AD1DB0C}" dt="2021-12-09T22:21:58.385" v="3"/>
          <ac:spMkLst>
            <pc:docMk/>
            <pc:sldMk cId="0" sldId="256"/>
            <ac:spMk id="3" creationId="{3CFE58AB-C7AD-4E7C-9126-59E6DE1BCC09}"/>
          </ac:spMkLst>
        </pc:spChg>
        <pc:spChg chg="mod ord">
          <ac:chgData name="Daniel Gaudreault" userId="f2ddef7879c6a084" providerId="LiveId" clId="{6E28E8DC-3196-4340-BABF-699C3AD1DB0C}" dt="2021-12-09T22:21:58.385" v="3"/>
          <ac:spMkLst>
            <pc:docMk/>
            <pc:sldMk cId="0" sldId="256"/>
            <ac:spMk id="7170" creationId="{E50D816E-0AAD-4EDD-979F-4552407EA9D9}"/>
          </ac:spMkLst>
        </pc:spChg>
      </pc:sldChg>
      <pc:sldChg chg="modSp">
        <pc:chgData name="Daniel Gaudreault" userId="f2ddef7879c6a084" providerId="LiveId" clId="{6E28E8DC-3196-4340-BABF-699C3AD1DB0C}" dt="2021-12-09T22:22:11.829" v="4"/>
        <pc:sldMkLst>
          <pc:docMk/>
          <pc:sldMk cId="0" sldId="268"/>
        </pc:sldMkLst>
        <pc:spChg chg="mod">
          <ac:chgData name="Daniel Gaudreault" userId="f2ddef7879c6a084" providerId="LiveId" clId="{6E28E8DC-3196-4340-BABF-699C3AD1DB0C}" dt="2021-12-09T22:21:58.385" v="3"/>
          <ac:spMkLst>
            <pc:docMk/>
            <pc:sldMk cId="0" sldId="268"/>
            <ac:spMk id="2" creationId="{9639E330-BED6-43D3-8632-8817589719A3}"/>
          </ac:spMkLst>
        </pc:spChg>
        <pc:spChg chg="mod">
          <ac:chgData name="Daniel Gaudreault" userId="f2ddef7879c6a084" providerId="LiveId" clId="{6E28E8DC-3196-4340-BABF-699C3AD1DB0C}" dt="2021-12-09T22:21:58.385" v="3"/>
          <ac:spMkLst>
            <pc:docMk/>
            <pc:sldMk cId="0" sldId="268"/>
            <ac:spMk id="25602" creationId="{F677FD97-34EB-483C-AD12-0726B287489E}"/>
          </ac:spMkLst>
        </pc:spChg>
        <pc:spChg chg="mod">
          <ac:chgData name="Daniel Gaudreault" userId="f2ddef7879c6a084" providerId="LiveId" clId="{6E28E8DC-3196-4340-BABF-699C3AD1DB0C}" dt="2021-12-09T22:22:11.829" v="4"/>
          <ac:spMkLst>
            <pc:docMk/>
            <pc:sldMk cId="0" sldId="268"/>
            <ac:spMk id="25603" creationId="{5A89FC68-1A5C-4133-9727-CABE8A727A84}"/>
          </ac:spMkLst>
        </pc:spChg>
        <pc:picChg chg="mod">
          <ac:chgData name="Daniel Gaudreault" userId="f2ddef7879c6a084" providerId="LiveId" clId="{6E28E8DC-3196-4340-BABF-699C3AD1DB0C}" dt="2021-12-09T22:22:11.829" v="4"/>
          <ac:picMkLst>
            <pc:docMk/>
            <pc:sldMk cId="0" sldId="268"/>
            <ac:picMk id="25604" creationId="{5D1E59BA-98F1-4535-B41F-8C3A306DB28C}"/>
          </ac:picMkLst>
        </pc:picChg>
      </pc:sldChg>
      <pc:sldChg chg="delSp modSp delDesignElem">
        <pc:chgData name="Daniel Gaudreault" userId="f2ddef7879c6a084" providerId="LiveId" clId="{6E28E8DC-3196-4340-BABF-699C3AD1DB0C}" dt="2021-12-09T22:22:11.829" v="4"/>
        <pc:sldMkLst>
          <pc:docMk/>
          <pc:sldMk cId="2916766901" sldId="299"/>
        </pc:sldMkLst>
        <pc:spChg chg="mod">
          <ac:chgData name="Daniel Gaudreault" userId="f2ddef7879c6a084" providerId="LiveId" clId="{6E28E8DC-3196-4340-BABF-699C3AD1DB0C}" dt="2021-12-09T22:22:11.829" v="4"/>
          <ac:spMkLst>
            <pc:docMk/>
            <pc:sldMk cId="2916766901" sldId="299"/>
            <ac:spMk id="5" creationId="{814A5813-17D9-4087-8BAC-8E6940505BB5}"/>
          </ac:spMkLst>
        </pc:spChg>
        <pc:spChg chg="mod">
          <ac:chgData name="Daniel Gaudreault" userId="f2ddef7879c6a084" providerId="LiveId" clId="{6E28E8DC-3196-4340-BABF-699C3AD1DB0C}" dt="2021-12-09T22:22:11.829" v="4"/>
          <ac:spMkLst>
            <pc:docMk/>
            <pc:sldMk cId="2916766901" sldId="299"/>
            <ac:spMk id="6" creationId="{C4862FF3-00E6-4766-8783-FC8680731364}"/>
          </ac:spMkLst>
        </pc:spChg>
        <pc:spChg chg="mod">
          <ac:chgData name="Daniel Gaudreault" userId="f2ddef7879c6a084" providerId="LiveId" clId="{6E28E8DC-3196-4340-BABF-699C3AD1DB0C}" dt="2021-12-09T22:22:11.829" v="4"/>
          <ac:spMkLst>
            <pc:docMk/>
            <pc:sldMk cId="2916766901" sldId="299"/>
            <ac:spMk id="7" creationId="{85FC0405-895F-46E1-8FE6-2A033CB53FE2}"/>
          </ac:spMkLst>
        </pc:spChg>
        <pc:spChg chg="del">
          <ac:chgData name="Daniel Gaudreault" userId="f2ddef7879c6a084" providerId="LiveId" clId="{6E28E8DC-3196-4340-BABF-699C3AD1DB0C}" dt="2021-12-09T22:21:36.088" v="1"/>
          <ac:spMkLst>
            <pc:docMk/>
            <pc:sldMk cId="2916766901" sldId="299"/>
            <ac:spMk id="12" creationId="{8D70B121-56F4-4848-B38B-182089D909FA}"/>
          </ac:spMkLst>
        </pc:spChg>
        <pc:cxnChg chg="del">
          <ac:chgData name="Daniel Gaudreault" userId="f2ddef7879c6a084" providerId="LiveId" clId="{6E28E8DC-3196-4340-BABF-699C3AD1DB0C}" dt="2021-12-09T22:21:36.088" v="1"/>
          <ac:cxnSpMkLst>
            <pc:docMk/>
            <pc:sldMk cId="2916766901" sldId="299"/>
            <ac:cxnSpMk id="14" creationId="{2D72A2C9-F3CA-4216-8BAD-FA4C970C3C4E}"/>
          </ac:cxnSpMkLst>
        </pc:cxnChg>
      </pc:sldChg>
      <pc:sldChg chg="modSp">
        <pc:chgData name="Daniel Gaudreault" userId="f2ddef7879c6a084" providerId="LiveId" clId="{6E28E8DC-3196-4340-BABF-699C3AD1DB0C}" dt="2021-12-09T22:21:58.385" v="3"/>
        <pc:sldMkLst>
          <pc:docMk/>
          <pc:sldMk cId="3342402574" sldId="300"/>
        </pc:sldMkLst>
        <pc:spChg chg="mod">
          <ac:chgData name="Daniel Gaudreault" userId="f2ddef7879c6a084" providerId="LiveId" clId="{6E28E8DC-3196-4340-BABF-699C3AD1DB0C}" dt="2021-12-09T22:21:58.385" v="3"/>
          <ac:spMkLst>
            <pc:docMk/>
            <pc:sldMk cId="3342402574" sldId="300"/>
            <ac:spMk id="5" creationId="{265E6AA2-866D-4E85-B070-D83AA2A41AF3}"/>
          </ac:spMkLst>
        </pc:spChg>
        <pc:spChg chg="mod">
          <ac:chgData name="Daniel Gaudreault" userId="f2ddef7879c6a084" providerId="LiveId" clId="{6E28E8DC-3196-4340-BABF-699C3AD1DB0C}" dt="2021-12-09T22:21:58.385" v="3"/>
          <ac:spMkLst>
            <pc:docMk/>
            <pc:sldMk cId="3342402574" sldId="300"/>
            <ac:spMk id="6" creationId="{126A6F1C-B597-46AA-96B7-757B48B5F3A5}"/>
          </ac:spMkLst>
        </pc:spChg>
        <pc:spChg chg="mod">
          <ac:chgData name="Daniel Gaudreault" userId="f2ddef7879c6a084" providerId="LiveId" clId="{6E28E8DC-3196-4340-BABF-699C3AD1DB0C}" dt="2021-12-09T22:21:58.385" v="3"/>
          <ac:spMkLst>
            <pc:docMk/>
            <pc:sldMk cId="3342402574" sldId="300"/>
            <ac:spMk id="7" creationId="{8CA8E4AB-9B15-416C-A24D-DD8FE599A643}"/>
          </ac:spMkLst>
        </pc:spChg>
      </pc:sldChg>
      <pc:sldChg chg="modSp">
        <pc:chgData name="Daniel Gaudreault" userId="f2ddef7879c6a084" providerId="LiveId" clId="{6E28E8DC-3196-4340-BABF-699C3AD1DB0C}" dt="2021-12-09T22:22:11.829" v="4"/>
        <pc:sldMkLst>
          <pc:docMk/>
          <pc:sldMk cId="2369756840" sldId="301"/>
        </pc:sldMkLst>
        <pc:spChg chg="mod">
          <ac:chgData name="Daniel Gaudreault" userId="f2ddef7879c6a084" providerId="LiveId" clId="{6E28E8DC-3196-4340-BABF-699C3AD1DB0C}" dt="2021-12-09T22:21:58.385" v="3"/>
          <ac:spMkLst>
            <pc:docMk/>
            <pc:sldMk cId="2369756840" sldId="301"/>
            <ac:spMk id="5" creationId="{71DF9D0D-4A0D-43C4-AAE8-982471777694}"/>
          </ac:spMkLst>
        </pc:spChg>
        <pc:spChg chg="mod">
          <ac:chgData name="Daniel Gaudreault" userId="f2ddef7879c6a084" providerId="LiveId" clId="{6E28E8DC-3196-4340-BABF-699C3AD1DB0C}" dt="2021-12-09T22:22:11.829" v="4"/>
          <ac:spMkLst>
            <pc:docMk/>
            <pc:sldMk cId="2369756840" sldId="301"/>
            <ac:spMk id="6" creationId="{971D9AD5-E2BC-46C4-8544-C755BF0A6AD4}"/>
          </ac:spMkLst>
        </pc:spChg>
        <pc:spChg chg="mod">
          <ac:chgData name="Daniel Gaudreault" userId="f2ddef7879c6a084" providerId="LiveId" clId="{6E28E8DC-3196-4340-BABF-699C3AD1DB0C}" dt="2021-12-09T22:21:58.385" v="3"/>
          <ac:spMkLst>
            <pc:docMk/>
            <pc:sldMk cId="2369756840" sldId="301"/>
            <ac:spMk id="7" creationId="{4273C558-50A2-4AA3-A057-ECC0D12F96B7}"/>
          </ac:spMkLst>
        </pc:spChg>
      </pc:sldChg>
      <pc:sldChg chg="modSp">
        <pc:chgData name="Daniel Gaudreault" userId="f2ddef7879c6a084" providerId="LiveId" clId="{6E28E8DC-3196-4340-BABF-699C3AD1DB0C}" dt="2021-12-09T22:22:11.829" v="4"/>
        <pc:sldMkLst>
          <pc:docMk/>
          <pc:sldMk cId="4138623860" sldId="302"/>
        </pc:sldMkLst>
        <pc:spChg chg="mod">
          <ac:chgData name="Daniel Gaudreault" userId="f2ddef7879c6a084" providerId="LiveId" clId="{6E28E8DC-3196-4340-BABF-699C3AD1DB0C}" dt="2021-12-09T22:21:58.385" v="3"/>
          <ac:spMkLst>
            <pc:docMk/>
            <pc:sldMk cId="4138623860" sldId="302"/>
            <ac:spMk id="5" creationId="{EBE77405-F017-411E-B062-A5970D98757B}"/>
          </ac:spMkLst>
        </pc:spChg>
        <pc:spChg chg="mod">
          <ac:chgData name="Daniel Gaudreault" userId="f2ddef7879c6a084" providerId="LiveId" clId="{6E28E8DC-3196-4340-BABF-699C3AD1DB0C}" dt="2021-12-09T22:22:11.829" v="4"/>
          <ac:spMkLst>
            <pc:docMk/>
            <pc:sldMk cId="4138623860" sldId="302"/>
            <ac:spMk id="6" creationId="{A399D486-3B0A-471E-B0AD-36353CE790B2}"/>
          </ac:spMkLst>
        </pc:spChg>
        <pc:spChg chg="mod">
          <ac:chgData name="Daniel Gaudreault" userId="f2ddef7879c6a084" providerId="LiveId" clId="{6E28E8DC-3196-4340-BABF-699C3AD1DB0C}" dt="2021-12-09T22:21:58.385" v="3"/>
          <ac:spMkLst>
            <pc:docMk/>
            <pc:sldMk cId="4138623860" sldId="302"/>
            <ac:spMk id="7" creationId="{DDE9645E-C887-46C1-9020-B67FBBBE08C3}"/>
          </ac:spMkLst>
        </pc:spChg>
      </pc:sldChg>
      <pc:sldChg chg="modSp">
        <pc:chgData name="Daniel Gaudreault" userId="f2ddef7879c6a084" providerId="LiveId" clId="{6E28E8DC-3196-4340-BABF-699C3AD1DB0C}" dt="2021-12-09T22:22:11.829" v="4"/>
        <pc:sldMkLst>
          <pc:docMk/>
          <pc:sldMk cId="3529965447" sldId="303"/>
        </pc:sldMkLst>
        <pc:spChg chg="mod">
          <ac:chgData name="Daniel Gaudreault" userId="f2ddef7879c6a084" providerId="LiveId" clId="{6E28E8DC-3196-4340-BABF-699C3AD1DB0C}" dt="2021-12-09T22:22:11.829" v="4"/>
          <ac:spMkLst>
            <pc:docMk/>
            <pc:sldMk cId="3529965447" sldId="303"/>
            <ac:spMk id="2" creationId="{589D6F4B-BB13-458B-B9E8-5D0763E68963}"/>
          </ac:spMkLst>
        </pc:spChg>
        <pc:spChg chg="mod">
          <ac:chgData name="Daniel Gaudreault" userId="f2ddef7879c6a084" providerId="LiveId" clId="{6E28E8DC-3196-4340-BABF-699C3AD1DB0C}" dt="2021-12-09T22:22:11.829" v="4"/>
          <ac:spMkLst>
            <pc:docMk/>
            <pc:sldMk cId="3529965447" sldId="303"/>
            <ac:spMk id="3" creationId="{02C736BD-A036-4812-A62F-895B62843832}"/>
          </ac:spMkLst>
        </pc:spChg>
        <pc:spChg chg="mod">
          <ac:chgData name="Daniel Gaudreault" userId="f2ddef7879c6a084" providerId="LiveId" clId="{6E28E8DC-3196-4340-BABF-699C3AD1DB0C}" dt="2021-12-09T22:21:58.385" v="3"/>
          <ac:spMkLst>
            <pc:docMk/>
            <pc:sldMk cId="3529965447" sldId="303"/>
            <ac:spMk id="5" creationId="{3468468A-856F-434D-984D-265CF5B51DE4}"/>
          </ac:spMkLst>
        </pc:spChg>
        <pc:spChg chg="mod">
          <ac:chgData name="Daniel Gaudreault" userId="f2ddef7879c6a084" providerId="LiveId" clId="{6E28E8DC-3196-4340-BABF-699C3AD1DB0C}" dt="2021-12-09T22:22:11.829" v="4"/>
          <ac:spMkLst>
            <pc:docMk/>
            <pc:sldMk cId="3529965447" sldId="303"/>
            <ac:spMk id="6" creationId="{7E92FD8A-7F9A-450F-9CD6-523177DC0362}"/>
          </ac:spMkLst>
        </pc:spChg>
        <pc:spChg chg="mod">
          <ac:chgData name="Daniel Gaudreault" userId="f2ddef7879c6a084" providerId="LiveId" clId="{6E28E8DC-3196-4340-BABF-699C3AD1DB0C}" dt="2021-12-09T22:21:58.385" v="3"/>
          <ac:spMkLst>
            <pc:docMk/>
            <pc:sldMk cId="3529965447" sldId="303"/>
            <ac:spMk id="7" creationId="{B4336DA0-93DE-45DE-8AB3-A0C7A64B2885}"/>
          </ac:spMkLst>
        </pc:spChg>
        <pc:spChg chg="mod">
          <ac:chgData name="Daniel Gaudreault" userId="f2ddef7879c6a084" providerId="LiveId" clId="{6E28E8DC-3196-4340-BABF-699C3AD1DB0C}" dt="2021-12-09T22:22:11.829" v="4"/>
          <ac:spMkLst>
            <pc:docMk/>
            <pc:sldMk cId="3529965447" sldId="303"/>
            <ac:spMk id="14" creationId="{99146925-5269-4717-8692-ECAF6A69D7B5}"/>
          </ac:spMkLst>
        </pc:spChg>
        <pc:cxnChg chg="mod">
          <ac:chgData name="Daniel Gaudreault" userId="f2ddef7879c6a084" providerId="LiveId" clId="{6E28E8DC-3196-4340-BABF-699C3AD1DB0C}" dt="2021-12-09T22:22:11.829" v="4"/>
          <ac:cxnSpMkLst>
            <pc:docMk/>
            <pc:sldMk cId="3529965447" sldId="303"/>
            <ac:cxnSpMk id="8" creationId="{644ED99B-951F-4CAA-B664-905E543DB8D1}"/>
          </ac:cxnSpMkLst>
        </pc:cxnChg>
        <pc:cxnChg chg="mod">
          <ac:chgData name="Daniel Gaudreault" userId="f2ddef7879c6a084" providerId="LiveId" clId="{6E28E8DC-3196-4340-BABF-699C3AD1DB0C}" dt="2021-12-09T22:22:11.829" v="4"/>
          <ac:cxnSpMkLst>
            <pc:docMk/>
            <pc:sldMk cId="3529965447" sldId="303"/>
            <ac:cxnSpMk id="10" creationId="{C1CA53DD-392F-4880-9A1A-430F989747EB}"/>
          </ac:cxnSpMkLst>
        </pc:cxnChg>
        <pc:cxnChg chg="mod">
          <ac:chgData name="Daniel Gaudreault" userId="f2ddef7879c6a084" providerId="LiveId" clId="{6E28E8DC-3196-4340-BABF-699C3AD1DB0C}" dt="2021-12-09T22:22:11.829" v="4"/>
          <ac:cxnSpMkLst>
            <pc:docMk/>
            <pc:sldMk cId="3529965447" sldId="303"/>
            <ac:cxnSpMk id="16" creationId="{19D48BEE-7ADF-4D9F-A6AA-110767877E85}"/>
          </ac:cxnSpMkLst>
        </pc:cxnChg>
      </pc:sldChg>
      <pc:sldChg chg="modSp">
        <pc:chgData name="Daniel Gaudreault" userId="f2ddef7879c6a084" providerId="LiveId" clId="{6E28E8DC-3196-4340-BABF-699C3AD1DB0C}" dt="2021-12-09T22:22:11.829" v="4"/>
        <pc:sldMkLst>
          <pc:docMk/>
          <pc:sldMk cId="2877529024" sldId="304"/>
        </pc:sldMkLst>
        <pc:spChg chg="mod">
          <ac:chgData name="Daniel Gaudreault" userId="f2ddef7879c6a084" providerId="LiveId" clId="{6E28E8DC-3196-4340-BABF-699C3AD1DB0C}" dt="2021-12-09T22:21:58.385" v="3"/>
          <ac:spMkLst>
            <pc:docMk/>
            <pc:sldMk cId="2877529024" sldId="304"/>
            <ac:spMk id="5" creationId="{AAB41684-8627-455A-885B-A260AC5039A4}"/>
          </ac:spMkLst>
        </pc:spChg>
        <pc:spChg chg="mod">
          <ac:chgData name="Daniel Gaudreault" userId="f2ddef7879c6a084" providerId="LiveId" clId="{6E28E8DC-3196-4340-BABF-699C3AD1DB0C}" dt="2021-12-09T22:22:11.829" v="4"/>
          <ac:spMkLst>
            <pc:docMk/>
            <pc:sldMk cId="2877529024" sldId="304"/>
            <ac:spMk id="6" creationId="{F9884427-2A95-42F0-ADD9-80466AA0BED7}"/>
          </ac:spMkLst>
        </pc:spChg>
        <pc:spChg chg="mod">
          <ac:chgData name="Daniel Gaudreault" userId="f2ddef7879c6a084" providerId="LiveId" clId="{6E28E8DC-3196-4340-BABF-699C3AD1DB0C}" dt="2021-12-09T22:21:58.385" v="3"/>
          <ac:spMkLst>
            <pc:docMk/>
            <pc:sldMk cId="2877529024" sldId="304"/>
            <ac:spMk id="7" creationId="{7B45F848-9FA2-4C36-94F9-3EAE249EEC62}"/>
          </ac:spMkLst>
        </pc:spChg>
      </pc:sldChg>
      <pc:sldChg chg="modSp">
        <pc:chgData name="Daniel Gaudreault" userId="f2ddef7879c6a084" providerId="LiveId" clId="{6E28E8DC-3196-4340-BABF-699C3AD1DB0C}" dt="2021-12-09T22:22:11.829" v="4"/>
        <pc:sldMkLst>
          <pc:docMk/>
          <pc:sldMk cId="3636986350" sldId="305"/>
        </pc:sldMkLst>
        <pc:spChg chg="mod">
          <ac:chgData name="Daniel Gaudreault" userId="f2ddef7879c6a084" providerId="LiveId" clId="{6E28E8DC-3196-4340-BABF-699C3AD1DB0C}" dt="2021-12-09T22:21:58.385" v="3"/>
          <ac:spMkLst>
            <pc:docMk/>
            <pc:sldMk cId="3636986350" sldId="305"/>
            <ac:spMk id="5" creationId="{825E34F4-C339-481C-97FE-85AA1A2EF26A}"/>
          </ac:spMkLst>
        </pc:spChg>
        <pc:spChg chg="mod">
          <ac:chgData name="Daniel Gaudreault" userId="f2ddef7879c6a084" providerId="LiveId" clId="{6E28E8DC-3196-4340-BABF-699C3AD1DB0C}" dt="2021-12-09T22:22:11.829" v="4"/>
          <ac:spMkLst>
            <pc:docMk/>
            <pc:sldMk cId="3636986350" sldId="305"/>
            <ac:spMk id="6" creationId="{D9B49433-9CF9-410B-840A-AC12ACA28D8A}"/>
          </ac:spMkLst>
        </pc:spChg>
        <pc:spChg chg="mod">
          <ac:chgData name="Daniel Gaudreault" userId="f2ddef7879c6a084" providerId="LiveId" clId="{6E28E8DC-3196-4340-BABF-699C3AD1DB0C}" dt="2021-12-09T22:21:58.385" v="3"/>
          <ac:spMkLst>
            <pc:docMk/>
            <pc:sldMk cId="3636986350" sldId="305"/>
            <ac:spMk id="7" creationId="{135581F6-BAD0-43F4-BC2E-BD141BE555A4}"/>
          </ac:spMkLst>
        </pc:spChg>
      </pc:sldChg>
      <pc:sldChg chg="modSp">
        <pc:chgData name="Daniel Gaudreault" userId="f2ddef7879c6a084" providerId="LiveId" clId="{6E28E8DC-3196-4340-BABF-699C3AD1DB0C}" dt="2021-12-09T22:22:11.829" v="4"/>
        <pc:sldMkLst>
          <pc:docMk/>
          <pc:sldMk cId="2973737642" sldId="306"/>
        </pc:sldMkLst>
        <pc:spChg chg="mod">
          <ac:chgData name="Daniel Gaudreault" userId="f2ddef7879c6a084" providerId="LiveId" clId="{6E28E8DC-3196-4340-BABF-699C3AD1DB0C}" dt="2021-12-09T22:21:58.385" v="3"/>
          <ac:spMkLst>
            <pc:docMk/>
            <pc:sldMk cId="2973737642" sldId="306"/>
            <ac:spMk id="5" creationId="{22B5C0B4-5C5E-4160-8EA1-08FEC3F2FEDC}"/>
          </ac:spMkLst>
        </pc:spChg>
        <pc:spChg chg="mod">
          <ac:chgData name="Daniel Gaudreault" userId="f2ddef7879c6a084" providerId="LiveId" clId="{6E28E8DC-3196-4340-BABF-699C3AD1DB0C}" dt="2021-12-09T22:22:11.829" v="4"/>
          <ac:spMkLst>
            <pc:docMk/>
            <pc:sldMk cId="2973737642" sldId="306"/>
            <ac:spMk id="6" creationId="{4228278A-9128-4A0D-A8D4-047C8BBA31D4}"/>
          </ac:spMkLst>
        </pc:spChg>
        <pc:spChg chg="mod">
          <ac:chgData name="Daniel Gaudreault" userId="f2ddef7879c6a084" providerId="LiveId" clId="{6E28E8DC-3196-4340-BABF-699C3AD1DB0C}" dt="2021-12-09T22:21:58.385" v="3"/>
          <ac:spMkLst>
            <pc:docMk/>
            <pc:sldMk cId="2973737642" sldId="306"/>
            <ac:spMk id="7" creationId="{F12434B2-A00F-4A74-BB0D-215C1B6FA4B3}"/>
          </ac:spMkLst>
        </pc:spChg>
      </pc:sldChg>
      <pc:sldChg chg="modSp">
        <pc:chgData name="Daniel Gaudreault" userId="f2ddef7879c6a084" providerId="LiveId" clId="{6E28E8DC-3196-4340-BABF-699C3AD1DB0C}" dt="2021-12-09T22:22:11.829" v="4"/>
        <pc:sldMkLst>
          <pc:docMk/>
          <pc:sldMk cId="3838846337" sldId="307"/>
        </pc:sldMkLst>
        <pc:spChg chg="mod">
          <ac:chgData name="Daniel Gaudreault" userId="f2ddef7879c6a084" providerId="LiveId" clId="{6E28E8DC-3196-4340-BABF-699C3AD1DB0C}" dt="2021-12-09T22:21:58.385" v="3"/>
          <ac:spMkLst>
            <pc:docMk/>
            <pc:sldMk cId="3838846337" sldId="307"/>
            <ac:spMk id="5" creationId="{A1864262-1408-4556-8939-5C1844199DB1}"/>
          </ac:spMkLst>
        </pc:spChg>
        <pc:spChg chg="mod">
          <ac:chgData name="Daniel Gaudreault" userId="f2ddef7879c6a084" providerId="LiveId" clId="{6E28E8DC-3196-4340-BABF-699C3AD1DB0C}" dt="2021-12-09T22:21:58.385" v="3"/>
          <ac:spMkLst>
            <pc:docMk/>
            <pc:sldMk cId="3838846337" sldId="307"/>
            <ac:spMk id="7" creationId="{0BECA1FA-6725-403F-978D-657B2ECD603E}"/>
          </ac:spMkLst>
        </pc:spChg>
        <pc:picChg chg="mod">
          <ac:chgData name="Daniel Gaudreault" userId="f2ddef7879c6a084" providerId="LiveId" clId="{6E28E8DC-3196-4340-BABF-699C3AD1DB0C}" dt="2021-12-09T22:22:11.829" v="4"/>
          <ac:picMkLst>
            <pc:docMk/>
            <pc:sldMk cId="3838846337" sldId="307"/>
            <ac:picMk id="6" creationId="{D4C20172-1601-4E8D-A1AF-419D79AA1697}"/>
          </ac:picMkLst>
        </pc:picChg>
      </pc:sldChg>
      <pc:sldChg chg="modSp">
        <pc:chgData name="Daniel Gaudreault" userId="f2ddef7879c6a084" providerId="LiveId" clId="{6E28E8DC-3196-4340-BABF-699C3AD1DB0C}" dt="2021-12-09T22:22:11.829" v="4"/>
        <pc:sldMkLst>
          <pc:docMk/>
          <pc:sldMk cId="1413459207" sldId="308"/>
        </pc:sldMkLst>
        <pc:spChg chg="mod">
          <ac:chgData name="Daniel Gaudreault" userId="f2ddef7879c6a084" providerId="LiveId" clId="{6E28E8DC-3196-4340-BABF-699C3AD1DB0C}" dt="2021-12-09T22:21:58.385" v="3"/>
          <ac:spMkLst>
            <pc:docMk/>
            <pc:sldMk cId="1413459207" sldId="308"/>
            <ac:spMk id="5" creationId="{7D565469-5746-42FD-8E45-C0A289B06E71}"/>
          </ac:spMkLst>
        </pc:spChg>
        <pc:spChg chg="mod">
          <ac:chgData name="Daniel Gaudreault" userId="f2ddef7879c6a084" providerId="LiveId" clId="{6E28E8DC-3196-4340-BABF-699C3AD1DB0C}" dt="2021-12-09T22:22:11.829" v="4"/>
          <ac:spMkLst>
            <pc:docMk/>
            <pc:sldMk cId="1413459207" sldId="308"/>
            <ac:spMk id="6" creationId="{D24F5EAF-9569-425C-BB56-80A20CEC3E45}"/>
          </ac:spMkLst>
        </pc:spChg>
        <pc:spChg chg="mod">
          <ac:chgData name="Daniel Gaudreault" userId="f2ddef7879c6a084" providerId="LiveId" clId="{6E28E8DC-3196-4340-BABF-699C3AD1DB0C}" dt="2021-12-09T22:21:58.385" v="3"/>
          <ac:spMkLst>
            <pc:docMk/>
            <pc:sldMk cId="1413459207" sldId="308"/>
            <ac:spMk id="7" creationId="{92717BE2-4FAC-4255-8BE3-A6D0518843F3}"/>
          </ac:spMkLst>
        </pc:spChg>
      </pc:sldChg>
      <pc:sldChg chg="modSp">
        <pc:chgData name="Daniel Gaudreault" userId="f2ddef7879c6a084" providerId="LiveId" clId="{6E28E8DC-3196-4340-BABF-699C3AD1DB0C}" dt="2021-12-09T22:22:11.829" v="4"/>
        <pc:sldMkLst>
          <pc:docMk/>
          <pc:sldMk cId="2262780314" sldId="309"/>
        </pc:sldMkLst>
        <pc:spChg chg="mod">
          <ac:chgData name="Daniel Gaudreault" userId="f2ddef7879c6a084" providerId="LiveId" clId="{6E28E8DC-3196-4340-BABF-699C3AD1DB0C}" dt="2021-12-09T22:21:58.385" v="3"/>
          <ac:spMkLst>
            <pc:docMk/>
            <pc:sldMk cId="2262780314" sldId="309"/>
            <ac:spMk id="5" creationId="{A4F8DB66-276F-4ACF-B388-399CB8F90293}"/>
          </ac:spMkLst>
        </pc:spChg>
        <pc:spChg chg="mod">
          <ac:chgData name="Daniel Gaudreault" userId="f2ddef7879c6a084" providerId="LiveId" clId="{6E28E8DC-3196-4340-BABF-699C3AD1DB0C}" dt="2021-12-09T22:21:58.385" v="3"/>
          <ac:spMkLst>
            <pc:docMk/>
            <pc:sldMk cId="2262780314" sldId="309"/>
            <ac:spMk id="6" creationId="{D876FF14-0E10-4802-AFD9-763F156E68BD}"/>
          </ac:spMkLst>
        </pc:spChg>
        <pc:spChg chg="mod">
          <ac:chgData name="Daniel Gaudreault" userId="f2ddef7879c6a084" providerId="LiveId" clId="{6E28E8DC-3196-4340-BABF-699C3AD1DB0C}" dt="2021-12-09T22:22:11.829" v="4"/>
          <ac:spMkLst>
            <pc:docMk/>
            <pc:sldMk cId="2262780314" sldId="309"/>
            <ac:spMk id="7" creationId="{91058ED0-B8D2-43FF-BC41-D5BC24DFAD33}"/>
          </ac:spMkLst>
        </pc:spChg>
        <pc:graphicFrameChg chg="mod">
          <ac:chgData name="Daniel Gaudreault" userId="f2ddef7879c6a084" providerId="LiveId" clId="{6E28E8DC-3196-4340-BABF-699C3AD1DB0C}" dt="2021-12-09T22:22:11.829" v="4"/>
          <ac:graphicFrameMkLst>
            <pc:docMk/>
            <pc:sldMk cId="2262780314" sldId="309"/>
            <ac:graphicFrameMk id="8" creationId="{BFE659F4-BDB1-4D5D-999A-60F81D0EA69B}"/>
          </ac:graphicFrameMkLst>
        </pc:graphicFrameChg>
      </pc:sldChg>
      <pc:sldChg chg="modSp">
        <pc:chgData name="Daniel Gaudreault" userId="f2ddef7879c6a084" providerId="LiveId" clId="{6E28E8DC-3196-4340-BABF-699C3AD1DB0C}" dt="2021-12-09T22:22:11.829" v="4"/>
        <pc:sldMkLst>
          <pc:docMk/>
          <pc:sldMk cId="4180836699" sldId="310"/>
        </pc:sldMkLst>
        <pc:spChg chg="mod">
          <ac:chgData name="Daniel Gaudreault" userId="f2ddef7879c6a084" providerId="LiveId" clId="{6E28E8DC-3196-4340-BABF-699C3AD1DB0C}" dt="2021-12-09T22:21:58.385" v="3"/>
          <ac:spMkLst>
            <pc:docMk/>
            <pc:sldMk cId="4180836699" sldId="310"/>
            <ac:spMk id="5" creationId="{DFA722D6-A783-446F-A6F9-A530DE454591}"/>
          </ac:spMkLst>
        </pc:spChg>
        <pc:spChg chg="mod">
          <ac:chgData name="Daniel Gaudreault" userId="f2ddef7879c6a084" providerId="LiveId" clId="{6E28E8DC-3196-4340-BABF-699C3AD1DB0C}" dt="2021-12-09T22:22:11.829" v="4"/>
          <ac:spMkLst>
            <pc:docMk/>
            <pc:sldMk cId="4180836699" sldId="310"/>
            <ac:spMk id="6" creationId="{9E2556DD-A424-4E4C-8796-C4F30C0AA574}"/>
          </ac:spMkLst>
        </pc:spChg>
        <pc:spChg chg="mod">
          <ac:chgData name="Daniel Gaudreault" userId="f2ddef7879c6a084" providerId="LiveId" clId="{6E28E8DC-3196-4340-BABF-699C3AD1DB0C}" dt="2021-12-09T22:21:58.385" v="3"/>
          <ac:spMkLst>
            <pc:docMk/>
            <pc:sldMk cId="4180836699" sldId="310"/>
            <ac:spMk id="7" creationId="{836575B7-0547-4516-BAB4-9373D90A76F3}"/>
          </ac:spMkLst>
        </pc:spChg>
      </pc:sldChg>
      <pc:sldChg chg="modSp">
        <pc:chgData name="Daniel Gaudreault" userId="f2ddef7879c6a084" providerId="LiveId" clId="{6E28E8DC-3196-4340-BABF-699C3AD1DB0C}" dt="2021-12-09T22:22:11.829" v="4"/>
        <pc:sldMkLst>
          <pc:docMk/>
          <pc:sldMk cId="2588176763" sldId="311"/>
        </pc:sldMkLst>
        <pc:spChg chg="mod">
          <ac:chgData name="Daniel Gaudreault" userId="f2ddef7879c6a084" providerId="LiveId" clId="{6E28E8DC-3196-4340-BABF-699C3AD1DB0C}" dt="2021-12-09T22:21:58.385" v="3"/>
          <ac:spMkLst>
            <pc:docMk/>
            <pc:sldMk cId="2588176763" sldId="311"/>
            <ac:spMk id="5" creationId="{A5FC67F5-FDDD-41B9-8894-25D1A606E94D}"/>
          </ac:spMkLst>
        </pc:spChg>
        <pc:spChg chg="mod">
          <ac:chgData name="Daniel Gaudreault" userId="f2ddef7879c6a084" providerId="LiveId" clId="{6E28E8DC-3196-4340-BABF-699C3AD1DB0C}" dt="2021-12-09T22:21:58.385" v="3"/>
          <ac:spMkLst>
            <pc:docMk/>
            <pc:sldMk cId="2588176763" sldId="311"/>
            <ac:spMk id="7" creationId="{3E45A0DC-E870-4749-9D0A-B562FD6C4AB1}"/>
          </ac:spMkLst>
        </pc:spChg>
        <pc:picChg chg="mod">
          <ac:chgData name="Daniel Gaudreault" userId="f2ddef7879c6a084" providerId="LiveId" clId="{6E28E8DC-3196-4340-BABF-699C3AD1DB0C}" dt="2021-12-09T22:22:11.829" v="4"/>
          <ac:picMkLst>
            <pc:docMk/>
            <pc:sldMk cId="2588176763" sldId="311"/>
            <ac:picMk id="6" creationId="{7FB441A9-0E1D-4781-94ED-111B38F1E80A}"/>
          </ac:picMkLst>
        </pc:picChg>
      </pc:sldChg>
      <pc:sldChg chg="modSp">
        <pc:chgData name="Daniel Gaudreault" userId="f2ddef7879c6a084" providerId="LiveId" clId="{6E28E8DC-3196-4340-BABF-699C3AD1DB0C}" dt="2021-12-09T22:21:58.385" v="3"/>
        <pc:sldMkLst>
          <pc:docMk/>
          <pc:sldMk cId="1276801104" sldId="313"/>
        </pc:sldMkLst>
        <pc:spChg chg="mod">
          <ac:chgData name="Daniel Gaudreault" userId="f2ddef7879c6a084" providerId="LiveId" clId="{6E28E8DC-3196-4340-BABF-699C3AD1DB0C}" dt="2021-12-09T22:21:58.385" v="3"/>
          <ac:spMkLst>
            <pc:docMk/>
            <pc:sldMk cId="1276801104" sldId="313"/>
            <ac:spMk id="5" creationId="{E460616F-51FB-48B2-AA50-F4903E2DA625}"/>
          </ac:spMkLst>
        </pc:spChg>
        <pc:spChg chg="mod">
          <ac:chgData name="Daniel Gaudreault" userId="f2ddef7879c6a084" providerId="LiveId" clId="{6E28E8DC-3196-4340-BABF-699C3AD1DB0C}" dt="2021-12-09T22:21:58.385" v="3"/>
          <ac:spMkLst>
            <pc:docMk/>
            <pc:sldMk cId="1276801104" sldId="313"/>
            <ac:spMk id="6" creationId="{A65E3502-446A-43A1-B8DD-75613C8F0A12}"/>
          </ac:spMkLst>
        </pc:spChg>
        <pc:spChg chg="mod">
          <ac:chgData name="Daniel Gaudreault" userId="f2ddef7879c6a084" providerId="LiveId" clId="{6E28E8DC-3196-4340-BABF-699C3AD1DB0C}" dt="2021-12-09T22:21:58.385" v="3"/>
          <ac:spMkLst>
            <pc:docMk/>
            <pc:sldMk cId="1276801104" sldId="313"/>
            <ac:spMk id="7" creationId="{65FA0838-E65D-4A7D-9025-9E642DC42B38}"/>
          </ac:spMkLst>
        </pc:spChg>
      </pc:sldChg>
      <pc:sldChg chg="modSp mod">
        <pc:chgData name="Daniel Gaudreault" userId="f2ddef7879c6a084" providerId="LiveId" clId="{6E28E8DC-3196-4340-BABF-699C3AD1DB0C}" dt="2021-12-09T22:22:11.905" v="5" actId="27636"/>
        <pc:sldMkLst>
          <pc:docMk/>
          <pc:sldMk cId="2193815195" sldId="314"/>
        </pc:sldMkLst>
        <pc:spChg chg="mod">
          <ac:chgData name="Daniel Gaudreault" userId="f2ddef7879c6a084" providerId="LiveId" clId="{6E28E8DC-3196-4340-BABF-699C3AD1DB0C}" dt="2021-12-09T22:21:58.385" v="3"/>
          <ac:spMkLst>
            <pc:docMk/>
            <pc:sldMk cId="2193815195" sldId="314"/>
            <ac:spMk id="5" creationId="{EA8E8069-89C9-4489-9F30-C5EB800A04F6}"/>
          </ac:spMkLst>
        </pc:spChg>
        <pc:spChg chg="mod">
          <ac:chgData name="Daniel Gaudreault" userId="f2ddef7879c6a084" providerId="LiveId" clId="{6E28E8DC-3196-4340-BABF-699C3AD1DB0C}" dt="2021-12-09T22:22:11.905" v="5" actId="27636"/>
          <ac:spMkLst>
            <pc:docMk/>
            <pc:sldMk cId="2193815195" sldId="314"/>
            <ac:spMk id="6" creationId="{89282094-1108-4748-99CA-9AB879183D61}"/>
          </ac:spMkLst>
        </pc:spChg>
        <pc:spChg chg="mod">
          <ac:chgData name="Daniel Gaudreault" userId="f2ddef7879c6a084" providerId="LiveId" clId="{6E28E8DC-3196-4340-BABF-699C3AD1DB0C}" dt="2021-12-09T22:21:58.385" v="3"/>
          <ac:spMkLst>
            <pc:docMk/>
            <pc:sldMk cId="2193815195" sldId="314"/>
            <ac:spMk id="7" creationId="{1B3677B2-76C9-4715-845A-299BD343ADFD}"/>
          </ac:spMkLst>
        </pc:spChg>
      </pc:sldChg>
      <pc:sldChg chg="modSp">
        <pc:chgData name="Daniel Gaudreault" userId="f2ddef7879c6a084" providerId="LiveId" clId="{6E28E8DC-3196-4340-BABF-699C3AD1DB0C}" dt="2021-12-09T22:22:11.829" v="4"/>
        <pc:sldMkLst>
          <pc:docMk/>
          <pc:sldMk cId="1054386592" sldId="315"/>
        </pc:sldMkLst>
        <pc:spChg chg="mod">
          <ac:chgData name="Daniel Gaudreault" userId="f2ddef7879c6a084" providerId="LiveId" clId="{6E28E8DC-3196-4340-BABF-699C3AD1DB0C}" dt="2021-12-09T22:22:11.829" v="4"/>
          <ac:spMkLst>
            <pc:docMk/>
            <pc:sldMk cId="1054386592" sldId="315"/>
            <ac:spMk id="5" creationId="{B48E4A93-6852-46A8-AE24-FD817117AC7C}"/>
          </ac:spMkLst>
        </pc:spChg>
        <pc:spChg chg="mod">
          <ac:chgData name="Daniel Gaudreault" userId="f2ddef7879c6a084" providerId="LiveId" clId="{6E28E8DC-3196-4340-BABF-699C3AD1DB0C}" dt="2021-12-09T22:22:11.829" v="4"/>
          <ac:spMkLst>
            <pc:docMk/>
            <pc:sldMk cId="1054386592" sldId="315"/>
            <ac:spMk id="6" creationId="{55EDBF17-5877-4D85-8447-4D53DE6F68B2}"/>
          </ac:spMkLst>
        </pc:spChg>
      </pc:sldChg>
      <pc:sldChg chg="modSp">
        <pc:chgData name="Daniel Gaudreault" userId="f2ddef7879c6a084" providerId="LiveId" clId="{6E28E8DC-3196-4340-BABF-699C3AD1DB0C}" dt="2021-12-09T22:22:11.829" v="4"/>
        <pc:sldMkLst>
          <pc:docMk/>
          <pc:sldMk cId="952102232" sldId="316"/>
        </pc:sldMkLst>
        <pc:spChg chg="mod">
          <ac:chgData name="Daniel Gaudreault" userId="f2ddef7879c6a084" providerId="LiveId" clId="{6E28E8DC-3196-4340-BABF-699C3AD1DB0C}" dt="2021-12-09T22:21:58.385" v="3"/>
          <ac:spMkLst>
            <pc:docMk/>
            <pc:sldMk cId="952102232" sldId="316"/>
            <ac:spMk id="5" creationId="{309B2FD2-4945-4A5A-BAA9-96E16F5B44B4}"/>
          </ac:spMkLst>
        </pc:spChg>
        <pc:spChg chg="mod">
          <ac:chgData name="Daniel Gaudreault" userId="f2ddef7879c6a084" providerId="LiveId" clId="{6E28E8DC-3196-4340-BABF-699C3AD1DB0C}" dt="2021-12-09T22:22:11.829" v="4"/>
          <ac:spMkLst>
            <pc:docMk/>
            <pc:sldMk cId="952102232" sldId="316"/>
            <ac:spMk id="6" creationId="{3262A7CA-D8D5-4B20-A0C3-C3DFAD9AD218}"/>
          </ac:spMkLst>
        </pc:spChg>
        <pc:spChg chg="mod">
          <ac:chgData name="Daniel Gaudreault" userId="f2ddef7879c6a084" providerId="LiveId" clId="{6E28E8DC-3196-4340-BABF-699C3AD1DB0C}" dt="2021-12-09T22:21:58.385" v="3"/>
          <ac:spMkLst>
            <pc:docMk/>
            <pc:sldMk cId="952102232" sldId="316"/>
            <ac:spMk id="8" creationId="{78DECDD0-3F84-439F-832C-A869BDB3811A}"/>
          </ac:spMkLst>
        </pc:spChg>
        <pc:picChg chg="mod">
          <ac:chgData name="Daniel Gaudreault" userId="f2ddef7879c6a084" providerId="LiveId" clId="{6E28E8DC-3196-4340-BABF-699C3AD1DB0C}" dt="2021-12-09T22:22:11.829" v="4"/>
          <ac:picMkLst>
            <pc:docMk/>
            <pc:sldMk cId="952102232" sldId="316"/>
            <ac:picMk id="7" creationId="{29363474-74C0-43F7-AE15-94371AC4DDFC}"/>
          </ac:picMkLst>
        </pc:picChg>
      </pc:sldChg>
      <pc:sldChg chg="modSp">
        <pc:chgData name="Daniel Gaudreault" userId="f2ddef7879c6a084" providerId="LiveId" clId="{6E28E8DC-3196-4340-BABF-699C3AD1DB0C}" dt="2021-12-09T22:22:11.829" v="4"/>
        <pc:sldMkLst>
          <pc:docMk/>
          <pc:sldMk cId="2932454777" sldId="317"/>
        </pc:sldMkLst>
        <pc:spChg chg="mod">
          <ac:chgData name="Daniel Gaudreault" userId="f2ddef7879c6a084" providerId="LiveId" clId="{6E28E8DC-3196-4340-BABF-699C3AD1DB0C}" dt="2021-12-09T22:21:58.385" v="3"/>
          <ac:spMkLst>
            <pc:docMk/>
            <pc:sldMk cId="2932454777" sldId="317"/>
            <ac:spMk id="5" creationId="{1312BF90-268D-4AE8-A29D-DC5D0B1ADDCA}"/>
          </ac:spMkLst>
        </pc:spChg>
        <pc:spChg chg="mod">
          <ac:chgData name="Daniel Gaudreault" userId="f2ddef7879c6a084" providerId="LiveId" clId="{6E28E8DC-3196-4340-BABF-699C3AD1DB0C}" dt="2021-12-09T22:22:11.829" v="4"/>
          <ac:spMkLst>
            <pc:docMk/>
            <pc:sldMk cId="2932454777" sldId="317"/>
            <ac:spMk id="6" creationId="{F54972FE-2712-446A-A0F5-A48910C76419}"/>
          </ac:spMkLst>
        </pc:spChg>
        <pc:spChg chg="mod">
          <ac:chgData name="Daniel Gaudreault" userId="f2ddef7879c6a084" providerId="LiveId" clId="{6E28E8DC-3196-4340-BABF-699C3AD1DB0C}" dt="2021-12-09T22:21:58.385" v="3"/>
          <ac:spMkLst>
            <pc:docMk/>
            <pc:sldMk cId="2932454777" sldId="317"/>
            <ac:spMk id="7" creationId="{7A133837-C1DB-4055-934C-1B097C3CA182}"/>
          </ac:spMkLst>
        </pc:spChg>
      </pc:sldChg>
      <pc:sldChg chg="modSp">
        <pc:chgData name="Daniel Gaudreault" userId="f2ddef7879c6a084" providerId="LiveId" clId="{6E28E8DC-3196-4340-BABF-699C3AD1DB0C}" dt="2021-12-09T22:22:11.829" v="4"/>
        <pc:sldMkLst>
          <pc:docMk/>
          <pc:sldMk cId="102082205" sldId="318"/>
        </pc:sldMkLst>
        <pc:spChg chg="mod">
          <ac:chgData name="Daniel Gaudreault" userId="f2ddef7879c6a084" providerId="LiveId" clId="{6E28E8DC-3196-4340-BABF-699C3AD1DB0C}" dt="2021-12-09T22:21:58.385" v="3"/>
          <ac:spMkLst>
            <pc:docMk/>
            <pc:sldMk cId="102082205" sldId="318"/>
            <ac:spMk id="5" creationId="{212CC487-F1A2-4724-A010-7BAD88034AC0}"/>
          </ac:spMkLst>
        </pc:spChg>
        <pc:spChg chg="mod">
          <ac:chgData name="Daniel Gaudreault" userId="f2ddef7879c6a084" providerId="LiveId" clId="{6E28E8DC-3196-4340-BABF-699C3AD1DB0C}" dt="2021-12-09T22:22:11.829" v="4"/>
          <ac:spMkLst>
            <pc:docMk/>
            <pc:sldMk cId="102082205" sldId="318"/>
            <ac:spMk id="6" creationId="{A191B204-327C-49CC-A91B-3A3A9A6BDFB1}"/>
          </ac:spMkLst>
        </pc:spChg>
        <pc:spChg chg="mod">
          <ac:chgData name="Daniel Gaudreault" userId="f2ddef7879c6a084" providerId="LiveId" clId="{6E28E8DC-3196-4340-BABF-699C3AD1DB0C}" dt="2021-12-09T22:21:58.385" v="3"/>
          <ac:spMkLst>
            <pc:docMk/>
            <pc:sldMk cId="102082205" sldId="318"/>
            <ac:spMk id="8" creationId="{CF5EFCDF-66C5-4E22-A769-423823EE11BE}"/>
          </ac:spMkLst>
        </pc:spChg>
        <pc:picChg chg="mod">
          <ac:chgData name="Daniel Gaudreault" userId="f2ddef7879c6a084" providerId="LiveId" clId="{6E28E8DC-3196-4340-BABF-699C3AD1DB0C}" dt="2021-12-09T22:22:11.829" v="4"/>
          <ac:picMkLst>
            <pc:docMk/>
            <pc:sldMk cId="102082205" sldId="318"/>
            <ac:picMk id="7" creationId="{1080DF60-9B3C-41CA-9C4F-511202DA4093}"/>
          </ac:picMkLst>
        </pc:picChg>
      </pc:sldChg>
      <pc:sldChg chg="modSp">
        <pc:chgData name="Daniel Gaudreault" userId="f2ddef7879c6a084" providerId="LiveId" clId="{6E28E8DC-3196-4340-BABF-699C3AD1DB0C}" dt="2021-12-09T22:22:11.829" v="4"/>
        <pc:sldMkLst>
          <pc:docMk/>
          <pc:sldMk cId="3110614285" sldId="319"/>
        </pc:sldMkLst>
        <pc:spChg chg="mod">
          <ac:chgData name="Daniel Gaudreault" userId="f2ddef7879c6a084" providerId="LiveId" clId="{6E28E8DC-3196-4340-BABF-699C3AD1DB0C}" dt="2021-12-09T22:21:58.385" v="3"/>
          <ac:spMkLst>
            <pc:docMk/>
            <pc:sldMk cId="3110614285" sldId="319"/>
            <ac:spMk id="5" creationId="{6DA0F40B-B024-4063-9F67-AD8459280039}"/>
          </ac:spMkLst>
        </pc:spChg>
        <pc:spChg chg="mod">
          <ac:chgData name="Daniel Gaudreault" userId="f2ddef7879c6a084" providerId="LiveId" clId="{6E28E8DC-3196-4340-BABF-699C3AD1DB0C}" dt="2021-12-09T22:21:58.385" v="3"/>
          <ac:spMkLst>
            <pc:docMk/>
            <pc:sldMk cId="3110614285" sldId="319"/>
            <ac:spMk id="8" creationId="{F1E3E7F4-2674-4942-971D-C129A22F3EBF}"/>
          </ac:spMkLst>
        </pc:spChg>
        <pc:graphicFrameChg chg="mod">
          <ac:chgData name="Daniel Gaudreault" userId="f2ddef7879c6a084" providerId="LiveId" clId="{6E28E8DC-3196-4340-BABF-699C3AD1DB0C}" dt="2021-12-09T22:22:11.829" v="4"/>
          <ac:graphicFrameMkLst>
            <pc:docMk/>
            <pc:sldMk cId="3110614285" sldId="319"/>
            <ac:graphicFrameMk id="6" creationId="{5A44EE9F-8E07-4580-8E1A-21173D6FC7BF}"/>
          </ac:graphicFrameMkLst>
        </pc:graphicFrameChg>
        <pc:picChg chg="mod">
          <ac:chgData name="Daniel Gaudreault" userId="f2ddef7879c6a084" providerId="LiveId" clId="{6E28E8DC-3196-4340-BABF-699C3AD1DB0C}" dt="2021-12-09T22:22:11.829" v="4"/>
          <ac:picMkLst>
            <pc:docMk/>
            <pc:sldMk cId="3110614285" sldId="319"/>
            <ac:picMk id="7" creationId="{949B6248-2672-44E6-B9B6-B4BBF3FDB913}"/>
          </ac:picMkLst>
        </pc:picChg>
      </pc:sldChg>
      <pc:sldChg chg="modSp">
        <pc:chgData name="Daniel Gaudreault" userId="f2ddef7879c6a084" providerId="LiveId" clId="{6E28E8DC-3196-4340-BABF-699C3AD1DB0C}" dt="2021-12-09T22:22:11.829" v="4"/>
        <pc:sldMkLst>
          <pc:docMk/>
          <pc:sldMk cId="3416590282" sldId="320"/>
        </pc:sldMkLst>
        <pc:spChg chg="mod">
          <ac:chgData name="Daniel Gaudreault" userId="f2ddef7879c6a084" providerId="LiveId" clId="{6E28E8DC-3196-4340-BABF-699C3AD1DB0C}" dt="2021-12-09T22:21:58.385" v="3"/>
          <ac:spMkLst>
            <pc:docMk/>
            <pc:sldMk cId="3416590282" sldId="320"/>
            <ac:spMk id="5" creationId="{BC9F0176-F7AF-40C8-9690-845E9C075733}"/>
          </ac:spMkLst>
        </pc:spChg>
        <pc:spChg chg="mod">
          <ac:chgData name="Daniel Gaudreault" userId="f2ddef7879c6a084" providerId="LiveId" clId="{6E28E8DC-3196-4340-BABF-699C3AD1DB0C}" dt="2021-12-09T22:21:58.385" v="3"/>
          <ac:spMkLst>
            <pc:docMk/>
            <pc:sldMk cId="3416590282" sldId="320"/>
            <ac:spMk id="7" creationId="{0AF430BD-DB7F-4637-B068-F56504D2AE32}"/>
          </ac:spMkLst>
        </pc:spChg>
        <pc:graphicFrameChg chg="mod">
          <ac:chgData name="Daniel Gaudreault" userId="f2ddef7879c6a084" providerId="LiveId" clId="{6E28E8DC-3196-4340-BABF-699C3AD1DB0C}" dt="2021-12-09T22:22:11.829" v="4"/>
          <ac:graphicFrameMkLst>
            <pc:docMk/>
            <pc:sldMk cId="3416590282" sldId="320"/>
            <ac:graphicFrameMk id="6" creationId="{721898C0-0C48-4066-B9C8-51F696DA1DD0}"/>
          </ac:graphicFrameMkLst>
        </pc:graphicFrameChg>
      </pc:sldChg>
      <pc:sldChg chg="modSp">
        <pc:chgData name="Daniel Gaudreault" userId="f2ddef7879c6a084" providerId="LiveId" clId="{6E28E8DC-3196-4340-BABF-699C3AD1DB0C}" dt="2021-12-09T22:22:11.829" v="4"/>
        <pc:sldMkLst>
          <pc:docMk/>
          <pc:sldMk cId="3573869839" sldId="321"/>
        </pc:sldMkLst>
        <pc:spChg chg="mod">
          <ac:chgData name="Daniel Gaudreault" userId="f2ddef7879c6a084" providerId="LiveId" clId="{6E28E8DC-3196-4340-BABF-699C3AD1DB0C}" dt="2021-12-09T22:21:58.385" v="3"/>
          <ac:spMkLst>
            <pc:docMk/>
            <pc:sldMk cId="3573869839" sldId="321"/>
            <ac:spMk id="5" creationId="{A07ACFDA-75D9-470C-9A5F-475899E6C0B9}"/>
          </ac:spMkLst>
        </pc:spChg>
        <pc:spChg chg="mod">
          <ac:chgData name="Daniel Gaudreault" userId="f2ddef7879c6a084" providerId="LiveId" clId="{6E28E8DC-3196-4340-BABF-699C3AD1DB0C}" dt="2021-12-09T22:21:58.385" v="3"/>
          <ac:spMkLst>
            <pc:docMk/>
            <pc:sldMk cId="3573869839" sldId="321"/>
            <ac:spMk id="7" creationId="{3D9F4EBF-7E70-4575-9846-0A22CC763531}"/>
          </ac:spMkLst>
        </pc:spChg>
        <pc:picChg chg="mod">
          <ac:chgData name="Daniel Gaudreault" userId="f2ddef7879c6a084" providerId="LiveId" clId="{6E28E8DC-3196-4340-BABF-699C3AD1DB0C}" dt="2021-12-09T22:22:11.829" v="4"/>
          <ac:picMkLst>
            <pc:docMk/>
            <pc:sldMk cId="3573869839" sldId="321"/>
            <ac:picMk id="6" creationId="{D5D420C7-F57B-4A04-A9F8-759F3EB18EFE}"/>
          </ac:picMkLst>
        </pc:picChg>
      </pc:sldChg>
      <pc:sldChg chg="modSp">
        <pc:chgData name="Daniel Gaudreault" userId="f2ddef7879c6a084" providerId="LiveId" clId="{6E28E8DC-3196-4340-BABF-699C3AD1DB0C}" dt="2021-12-09T22:22:11.829" v="4"/>
        <pc:sldMkLst>
          <pc:docMk/>
          <pc:sldMk cId="3127003764" sldId="322"/>
        </pc:sldMkLst>
        <pc:spChg chg="mod">
          <ac:chgData name="Daniel Gaudreault" userId="f2ddef7879c6a084" providerId="LiveId" clId="{6E28E8DC-3196-4340-BABF-699C3AD1DB0C}" dt="2021-12-09T22:21:58.385" v="3"/>
          <ac:spMkLst>
            <pc:docMk/>
            <pc:sldMk cId="3127003764" sldId="322"/>
            <ac:spMk id="5" creationId="{23093F36-8500-4D05-8BF4-CF941E5A084B}"/>
          </ac:spMkLst>
        </pc:spChg>
        <pc:spChg chg="mod">
          <ac:chgData name="Daniel Gaudreault" userId="f2ddef7879c6a084" providerId="LiveId" clId="{6E28E8DC-3196-4340-BABF-699C3AD1DB0C}" dt="2021-12-09T22:22:11.829" v="4"/>
          <ac:spMkLst>
            <pc:docMk/>
            <pc:sldMk cId="3127003764" sldId="322"/>
            <ac:spMk id="6" creationId="{89401F82-4C11-493D-9DAF-2A2C4C2A2092}"/>
          </ac:spMkLst>
        </pc:spChg>
        <pc:spChg chg="mod">
          <ac:chgData name="Daniel Gaudreault" userId="f2ddef7879c6a084" providerId="LiveId" clId="{6E28E8DC-3196-4340-BABF-699C3AD1DB0C}" dt="2021-12-09T22:21:58.385" v="3"/>
          <ac:spMkLst>
            <pc:docMk/>
            <pc:sldMk cId="3127003764" sldId="322"/>
            <ac:spMk id="7" creationId="{8B8E6577-DE0D-4D0A-B47E-51F318090F5D}"/>
          </ac:spMkLst>
        </pc:spChg>
      </pc:sldChg>
      <pc:sldChg chg="modSp">
        <pc:chgData name="Daniel Gaudreault" userId="f2ddef7879c6a084" providerId="LiveId" clId="{6E28E8DC-3196-4340-BABF-699C3AD1DB0C}" dt="2021-12-09T22:22:11.829" v="4"/>
        <pc:sldMkLst>
          <pc:docMk/>
          <pc:sldMk cId="2731499960" sldId="323"/>
        </pc:sldMkLst>
        <pc:spChg chg="mod">
          <ac:chgData name="Daniel Gaudreault" userId="f2ddef7879c6a084" providerId="LiveId" clId="{6E28E8DC-3196-4340-BABF-699C3AD1DB0C}" dt="2021-12-09T22:21:58.385" v="3"/>
          <ac:spMkLst>
            <pc:docMk/>
            <pc:sldMk cId="2731499960" sldId="323"/>
            <ac:spMk id="5" creationId="{65CA6A74-484D-4903-BF48-CF851535C3B3}"/>
          </ac:spMkLst>
        </pc:spChg>
        <pc:spChg chg="mod">
          <ac:chgData name="Daniel Gaudreault" userId="f2ddef7879c6a084" providerId="LiveId" clId="{6E28E8DC-3196-4340-BABF-699C3AD1DB0C}" dt="2021-12-09T22:21:58.385" v="3"/>
          <ac:spMkLst>
            <pc:docMk/>
            <pc:sldMk cId="2731499960" sldId="323"/>
            <ac:spMk id="7" creationId="{D6B31C05-2D3B-4489-B7A0-38D6FC8E5E24}"/>
          </ac:spMkLst>
        </pc:spChg>
        <pc:spChg chg="mod">
          <ac:chgData name="Daniel Gaudreault" userId="f2ddef7879c6a084" providerId="LiveId" clId="{6E28E8DC-3196-4340-BABF-699C3AD1DB0C}" dt="2021-12-09T22:22:11.829" v="4"/>
          <ac:spMkLst>
            <pc:docMk/>
            <pc:sldMk cId="2731499960" sldId="323"/>
            <ac:spMk id="8" creationId="{A0FAC773-828F-4C25-BE21-D656DDB74189}"/>
          </ac:spMkLst>
        </pc:spChg>
        <pc:graphicFrameChg chg="mod">
          <ac:chgData name="Daniel Gaudreault" userId="f2ddef7879c6a084" providerId="LiveId" clId="{6E28E8DC-3196-4340-BABF-699C3AD1DB0C}" dt="2021-12-09T22:22:11.829" v="4"/>
          <ac:graphicFrameMkLst>
            <pc:docMk/>
            <pc:sldMk cId="2731499960" sldId="323"/>
            <ac:graphicFrameMk id="6" creationId="{1B7FC286-7934-4E50-91D1-D21314E86A76}"/>
          </ac:graphicFrameMkLst>
        </pc:graphicFrameChg>
      </pc:sldChg>
      <pc:sldChg chg="modSp">
        <pc:chgData name="Daniel Gaudreault" userId="f2ddef7879c6a084" providerId="LiveId" clId="{6E28E8DC-3196-4340-BABF-699C3AD1DB0C}" dt="2021-12-09T22:22:11.829" v="4"/>
        <pc:sldMkLst>
          <pc:docMk/>
          <pc:sldMk cId="527861931" sldId="324"/>
        </pc:sldMkLst>
        <pc:spChg chg="mod">
          <ac:chgData name="Daniel Gaudreault" userId="f2ddef7879c6a084" providerId="LiveId" clId="{6E28E8DC-3196-4340-BABF-699C3AD1DB0C}" dt="2021-12-09T22:21:58.385" v="3"/>
          <ac:spMkLst>
            <pc:docMk/>
            <pc:sldMk cId="527861931" sldId="324"/>
            <ac:spMk id="5" creationId="{833A7E29-AA91-40CF-ACF2-BED6193C6A5B}"/>
          </ac:spMkLst>
        </pc:spChg>
        <pc:spChg chg="mod">
          <ac:chgData name="Daniel Gaudreault" userId="f2ddef7879c6a084" providerId="LiveId" clId="{6E28E8DC-3196-4340-BABF-699C3AD1DB0C}" dt="2021-12-09T22:21:58.385" v="3"/>
          <ac:spMkLst>
            <pc:docMk/>
            <pc:sldMk cId="527861931" sldId="324"/>
            <ac:spMk id="7" creationId="{E085A09F-1625-4A72-98EE-560A2B6281D2}"/>
          </ac:spMkLst>
        </pc:spChg>
        <pc:picChg chg="mod">
          <ac:chgData name="Daniel Gaudreault" userId="f2ddef7879c6a084" providerId="LiveId" clId="{6E28E8DC-3196-4340-BABF-699C3AD1DB0C}" dt="2021-12-09T22:22:11.829" v="4"/>
          <ac:picMkLst>
            <pc:docMk/>
            <pc:sldMk cId="527861931" sldId="324"/>
            <ac:picMk id="6" creationId="{B497201B-4E6D-49D7-90B9-6682E2D8C465}"/>
          </ac:picMkLst>
        </pc:picChg>
      </pc:sldChg>
      <pc:sldChg chg="modSp">
        <pc:chgData name="Daniel Gaudreault" userId="f2ddef7879c6a084" providerId="LiveId" clId="{6E28E8DC-3196-4340-BABF-699C3AD1DB0C}" dt="2021-12-09T22:21:58.385" v="3"/>
        <pc:sldMkLst>
          <pc:docMk/>
          <pc:sldMk cId="4102856569" sldId="325"/>
        </pc:sldMkLst>
        <pc:spChg chg="mod">
          <ac:chgData name="Daniel Gaudreault" userId="f2ddef7879c6a084" providerId="LiveId" clId="{6E28E8DC-3196-4340-BABF-699C3AD1DB0C}" dt="2021-12-09T22:21:58.385" v="3"/>
          <ac:spMkLst>
            <pc:docMk/>
            <pc:sldMk cId="4102856569" sldId="325"/>
            <ac:spMk id="5" creationId="{C13120FC-2524-489B-AD82-54FD2833E12C}"/>
          </ac:spMkLst>
        </pc:spChg>
        <pc:spChg chg="mod">
          <ac:chgData name="Daniel Gaudreault" userId="f2ddef7879c6a084" providerId="LiveId" clId="{6E28E8DC-3196-4340-BABF-699C3AD1DB0C}" dt="2021-12-09T22:21:58.385" v="3"/>
          <ac:spMkLst>
            <pc:docMk/>
            <pc:sldMk cId="4102856569" sldId="325"/>
            <ac:spMk id="6" creationId="{D04E0795-16D2-44A3-9485-A316536E5E61}"/>
          </ac:spMkLst>
        </pc:spChg>
        <pc:spChg chg="mod">
          <ac:chgData name="Daniel Gaudreault" userId="f2ddef7879c6a084" providerId="LiveId" clId="{6E28E8DC-3196-4340-BABF-699C3AD1DB0C}" dt="2021-12-09T22:21:58.385" v="3"/>
          <ac:spMkLst>
            <pc:docMk/>
            <pc:sldMk cId="4102856569" sldId="325"/>
            <ac:spMk id="7" creationId="{14C165BA-1DE1-4F97-9498-F2BC809383DA}"/>
          </ac:spMkLst>
        </pc:spChg>
      </pc:sldChg>
      <pc:sldChg chg="modSp">
        <pc:chgData name="Daniel Gaudreault" userId="f2ddef7879c6a084" providerId="LiveId" clId="{6E28E8DC-3196-4340-BABF-699C3AD1DB0C}" dt="2021-12-09T22:22:11.829" v="4"/>
        <pc:sldMkLst>
          <pc:docMk/>
          <pc:sldMk cId="717486171" sldId="326"/>
        </pc:sldMkLst>
        <pc:spChg chg="mod">
          <ac:chgData name="Daniel Gaudreault" userId="f2ddef7879c6a084" providerId="LiveId" clId="{6E28E8DC-3196-4340-BABF-699C3AD1DB0C}" dt="2021-12-09T22:21:58.385" v="3"/>
          <ac:spMkLst>
            <pc:docMk/>
            <pc:sldMk cId="717486171" sldId="326"/>
            <ac:spMk id="5" creationId="{46A008BC-A6B1-464F-9202-B8DEDB029908}"/>
          </ac:spMkLst>
        </pc:spChg>
        <pc:spChg chg="mod">
          <ac:chgData name="Daniel Gaudreault" userId="f2ddef7879c6a084" providerId="LiveId" clId="{6E28E8DC-3196-4340-BABF-699C3AD1DB0C}" dt="2021-12-09T22:22:11.829" v="4"/>
          <ac:spMkLst>
            <pc:docMk/>
            <pc:sldMk cId="717486171" sldId="326"/>
            <ac:spMk id="6" creationId="{F07B67E8-1614-41B1-B4B4-DAF50EBC0E44}"/>
          </ac:spMkLst>
        </pc:spChg>
        <pc:spChg chg="mod">
          <ac:chgData name="Daniel Gaudreault" userId="f2ddef7879c6a084" providerId="LiveId" clId="{6E28E8DC-3196-4340-BABF-699C3AD1DB0C}" dt="2021-12-09T22:21:58.385" v="3"/>
          <ac:spMkLst>
            <pc:docMk/>
            <pc:sldMk cId="717486171" sldId="326"/>
            <ac:spMk id="8" creationId="{7638BBCE-0452-4136-A1B9-F3C264D234B4}"/>
          </ac:spMkLst>
        </pc:spChg>
        <pc:picChg chg="mod">
          <ac:chgData name="Daniel Gaudreault" userId="f2ddef7879c6a084" providerId="LiveId" clId="{6E28E8DC-3196-4340-BABF-699C3AD1DB0C}" dt="2021-12-09T22:22:11.829" v="4"/>
          <ac:picMkLst>
            <pc:docMk/>
            <pc:sldMk cId="717486171" sldId="326"/>
            <ac:picMk id="7" creationId="{2AC8B10F-EE9A-457D-B94F-DDB89B5425E6}"/>
          </ac:picMkLst>
        </pc:picChg>
      </pc:sldChg>
      <pc:sldChg chg="modSp">
        <pc:chgData name="Daniel Gaudreault" userId="f2ddef7879c6a084" providerId="LiveId" clId="{6E28E8DC-3196-4340-BABF-699C3AD1DB0C}" dt="2021-12-09T22:22:11.829" v="4"/>
        <pc:sldMkLst>
          <pc:docMk/>
          <pc:sldMk cId="1147578941" sldId="327"/>
        </pc:sldMkLst>
        <pc:spChg chg="mod">
          <ac:chgData name="Daniel Gaudreault" userId="f2ddef7879c6a084" providerId="LiveId" clId="{6E28E8DC-3196-4340-BABF-699C3AD1DB0C}" dt="2021-12-09T22:22:11.829" v="4"/>
          <ac:spMkLst>
            <pc:docMk/>
            <pc:sldMk cId="1147578941" sldId="327"/>
            <ac:spMk id="8" creationId="{A0FAC773-828F-4C25-BE21-D656DDB74189}"/>
          </ac:spMkLst>
        </pc:spChg>
        <pc:spChg chg="mod">
          <ac:chgData name="Daniel Gaudreault" userId="f2ddef7879c6a084" providerId="LiveId" clId="{6E28E8DC-3196-4340-BABF-699C3AD1DB0C}" dt="2021-12-09T22:21:58.385" v="3"/>
          <ac:spMkLst>
            <pc:docMk/>
            <pc:sldMk cId="1147578941" sldId="327"/>
            <ac:spMk id="14" creationId="{D1960F9E-0DDA-468F-8C8A-6F8BDAF41CFE}"/>
          </ac:spMkLst>
        </pc:spChg>
        <pc:spChg chg="mod">
          <ac:chgData name="Daniel Gaudreault" userId="f2ddef7879c6a084" providerId="LiveId" clId="{6E28E8DC-3196-4340-BABF-699C3AD1DB0C}" dt="2021-12-09T22:21:58.385" v="3"/>
          <ac:spMkLst>
            <pc:docMk/>
            <pc:sldMk cId="1147578941" sldId="327"/>
            <ac:spMk id="17" creationId="{607686A2-2908-45DD-ADB5-8A1B0AEDD700}"/>
          </ac:spMkLst>
        </pc:spChg>
        <pc:picChg chg="mod">
          <ac:chgData name="Daniel Gaudreault" userId="f2ddef7879c6a084" providerId="LiveId" clId="{6E28E8DC-3196-4340-BABF-699C3AD1DB0C}" dt="2021-12-09T22:22:11.829" v="4"/>
          <ac:picMkLst>
            <pc:docMk/>
            <pc:sldMk cId="1147578941" sldId="327"/>
            <ac:picMk id="16" creationId="{13E09A39-E26C-48B1-BA5E-A57997009B74}"/>
          </ac:picMkLst>
        </pc:picChg>
      </pc:sldChg>
      <pc:sldChg chg="modSp">
        <pc:chgData name="Daniel Gaudreault" userId="f2ddef7879c6a084" providerId="LiveId" clId="{6E28E8DC-3196-4340-BABF-699C3AD1DB0C}" dt="2021-12-09T22:22:11.829" v="4"/>
        <pc:sldMkLst>
          <pc:docMk/>
          <pc:sldMk cId="2981029724" sldId="328"/>
        </pc:sldMkLst>
        <pc:spChg chg="mod">
          <ac:chgData name="Daniel Gaudreault" userId="f2ddef7879c6a084" providerId="LiveId" clId="{6E28E8DC-3196-4340-BABF-699C3AD1DB0C}" dt="2021-12-09T22:22:11.829" v="4"/>
          <ac:spMkLst>
            <pc:docMk/>
            <pc:sldMk cId="2981029724" sldId="328"/>
            <ac:spMk id="6" creationId="{735AC1B7-A5AD-4DC9-82E8-1AC796A2E86D}"/>
          </ac:spMkLst>
        </pc:spChg>
        <pc:spChg chg="mod">
          <ac:chgData name="Daniel Gaudreault" userId="f2ddef7879c6a084" providerId="LiveId" clId="{6E28E8DC-3196-4340-BABF-699C3AD1DB0C}" dt="2021-12-09T22:22:11.829" v="4"/>
          <ac:spMkLst>
            <pc:docMk/>
            <pc:sldMk cId="2981029724" sldId="328"/>
            <ac:spMk id="7" creationId="{7D8107A9-2B86-4283-AC70-266A84FBDE9A}"/>
          </ac:spMkLst>
        </pc:spChg>
        <pc:spChg chg="mod">
          <ac:chgData name="Daniel Gaudreault" userId="f2ddef7879c6a084" providerId="LiveId" clId="{6E28E8DC-3196-4340-BABF-699C3AD1DB0C}" dt="2021-12-09T22:22:11.829" v="4"/>
          <ac:spMkLst>
            <pc:docMk/>
            <pc:sldMk cId="2981029724" sldId="328"/>
            <ac:spMk id="8" creationId="{A0FAC773-828F-4C25-BE21-D656DDB74189}"/>
          </ac:spMkLst>
        </pc:spChg>
        <pc:spChg chg="mod">
          <ac:chgData name="Daniel Gaudreault" userId="f2ddef7879c6a084" providerId="LiveId" clId="{6E28E8DC-3196-4340-BABF-699C3AD1DB0C}" dt="2021-12-09T22:21:58.385" v="3"/>
          <ac:spMkLst>
            <pc:docMk/>
            <pc:sldMk cId="2981029724" sldId="328"/>
            <ac:spMk id="9" creationId="{E30FD159-172F-46A4-BA1F-778D6BCFB896}"/>
          </ac:spMkLst>
        </pc:spChg>
      </pc:sldChg>
      <pc:sldChg chg="modSp">
        <pc:chgData name="Daniel Gaudreault" userId="f2ddef7879c6a084" providerId="LiveId" clId="{6E28E8DC-3196-4340-BABF-699C3AD1DB0C}" dt="2021-12-09T22:22:11.829" v="4"/>
        <pc:sldMkLst>
          <pc:docMk/>
          <pc:sldMk cId="3478752319" sldId="329"/>
        </pc:sldMkLst>
        <pc:spChg chg="mod">
          <ac:chgData name="Daniel Gaudreault" userId="f2ddef7879c6a084" providerId="LiveId" clId="{6E28E8DC-3196-4340-BABF-699C3AD1DB0C}" dt="2021-12-09T22:21:58.385" v="3"/>
          <ac:spMkLst>
            <pc:docMk/>
            <pc:sldMk cId="3478752319" sldId="329"/>
            <ac:spMk id="6" creationId="{2EDE1D12-E2D6-4101-9C49-EFAE66F42A94}"/>
          </ac:spMkLst>
        </pc:spChg>
        <pc:spChg chg="mod">
          <ac:chgData name="Daniel Gaudreault" userId="f2ddef7879c6a084" providerId="LiveId" clId="{6E28E8DC-3196-4340-BABF-699C3AD1DB0C}" dt="2021-12-09T22:22:11.829" v="4"/>
          <ac:spMkLst>
            <pc:docMk/>
            <pc:sldMk cId="3478752319" sldId="329"/>
            <ac:spMk id="8" creationId="{A0FAC773-828F-4C25-BE21-D656DDB74189}"/>
          </ac:spMkLst>
        </pc:spChg>
        <pc:spChg chg="mod">
          <ac:chgData name="Daniel Gaudreault" userId="f2ddef7879c6a084" providerId="LiveId" clId="{6E28E8DC-3196-4340-BABF-699C3AD1DB0C}" dt="2021-12-09T22:21:58.385" v="3"/>
          <ac:spMkLst>
            <pc:docMk/>
            <pc:sldMk cId="3478752319" sldId="329"/>
            <ac:spMk id="9" creationId="{BE665D75-A222-4FC0-88B7-9CBE3CF2B3E0}"/>
          </ac:spMkLst>
        </pc:spChg>
        <pc:picChg chg="mod">
          <ac:chgData name="Daniel Gaudreault" userId="f2ddef7879c6a084" providerId="LiveId" clId="{6E28E8DC-3196-4340-BABF-699C3AD1DB0C}" dt="2021-12-09T22:22:11.829" v="4"/>
          <ac:picMkLst>
            <pc:docMk/>
            <pc:sldMk cId="3478752319" sldId="329"/>
            <ac:picMk id="7" creationId="{00D65261-71E4-4133-B9EC-579105CAE8F1}"/>
          </ac:picMkLst>
        </pc:picChg>
      </pc:sldChg>
      <pc:sldChg chg="modSp">
        <pc:chgData name="Daniel Gaudreault" userId="f2ddef7879c6a084" providerId="LiveId" clId="{6E28E8DC-3196-4340-BABF-699C3AD1DB0C}" dt="2021-12-09T22:22:11.829" v="4"/>
        <pc:sldMkLst>
          <pc:docMk/>
          <pc:sldMk cId="1414901508" sldId="330"/>
        </pc:sldMkLst>
        <pc:spChg chg="mod">
          <ac:chgData name="Daniel Gaudreault" userId="f2ddef7879c6a084" providerId="LiveId" clId="{6E28E8DC-3196-4340-BABF-699C3AD1DB0C}" dt="2021-12-09T22:21:58.385" v="3"/>
          <ac:spMkLst>
            <pc:docMk/>
            <pc:sldMk cId="1414901508" sldId="330"/>
            <ac:spMk id="6" creationId="{E64DCB60-AA5D-4679-B25B-F99D5A82D0BD}"/>
          </ac:spMkLst>
        </pc:spChg>
        <pc:spChg chg="mod">
          <ac:chgData name="Daniel Gaudreault" userId="f2ddef7879c6a084" providerId="LiveId" clId="{6E28E8DC-3196-4340-BABF-699C3AD1DB0C}" dt="2021-12-09T22:21:58.385" v="3"/>
          <ac:spMkLst>
            <pc:docMk/>
            <pc:sldMk cId="1414901508" sldId="330"/>
            <ac:spMk id="7" creationId="{B4F7EE8B-0732-4549-BB6A-41BD6C348C6A}"/>
          </ac:spMkLst>
        </pc:spChg>
        <pc:spChg chg="mod">
          <ac:chgData name="Daniel Gaudreault" userId="f2ddef7879c6a084" providerId="LiveId" clId="{6E28E8DC-3196-4340-BABF-699C3AD1DB0C}" dt="2021-12-09T22:22:11.829" v="4"/>
          <ac:spMkLst>
            <pc:docMk/>
            <pc:sldMk cId="1414901508" sldId="330"/>
            <ac:spMk id="8" creationId="{A0FAC773-828F-4C25-BE21-D656DDB74189}"/>
          </ac:spMkLst>
        </pc:spChg>
        <pc:picChg chg="mod">
          <ac:chgData name="Daniel Gaudreault" userId="f2ddef7879c6a084" providerId="LiveId" clId="{6E28E8DC-3196-4340-BABF-699C3AD1DB0C}" dt="2021-12-09T22:22:11.829" v="4"/>
          <ac:picMkLst>
            <pc:docMk/>
            <pc:sldMk cId="1414901508" sldId="330"/>
            <ac:picMk id="9" creationId="{C722E4F9-00D0-4A20-8B45-C9D00E2C857D}"/>
          </ac:picMkLst>
        </pc:picChg>
      </pc:sldChg>
      <pc:sldChg chg="modSp">
        <pc:chgData name="Daniel Gaudreault" userId="f2ddef7879c6a084" providerId="LiveId" clId="{6E28E8DC-3196-4340-BABF-699C3AD1DB0C}" dt="2021-12-09T22:22:11.829" v="4"/>
        <pc:sldMkLst>
          <pc:docMk/>
          <pc:sldMk cId="2324011975" sldId="331"/>
        </pc:sldMkLst>
        <pc:spChg chg="mod">
          <ac:chgData name="Daniel Gaudreault" userId="f2ddef7879c6a084" providerId="LiveId" clId="{6E28E8DC-3196-4340-BABF-699C3AD1DB0C}" dt="2021-12-09T22:22:11.829" v="4"/>
          <ac:spMkLst>
            <pc:docMk/>
            <pc:sldMk cId="2324011975" sldId="331"/>
            <ac:spMk id="8" creationId="{A0FAC773-828F-4C25-BE21-D656DDB74189}"/>
          </ac:spMkLst>
        </pc:spChg>
        <pc:spChg chg="mod">
          <ac:chgData name="Daniel Gaudreault" userId="f2ddef7879c6a084" providerId="LiveId" clId="{6E28E8DC-3196-4340-BABF-699C3AD1DB0C}" dt="2021-12-09T22:21:58.385" v="3"/>
          <ac:spMkLst>
            <pc:docMk/>
            <pc:sldMk cId="2324011975" sldId="331"/>
            <ac:spMk id="17" creationId="{94A96B38-A2F5-455F-B182-3D7EA4FD69A6}"/>
          </ac:spMkLst>
        </pc:spChg>
        <pc:spChg chg="mod">
          <ac:chgData name="Daniel Gaudreault" userId="f2ddef7879c6a084" providerId="LiveId" clId="{6E28E8DC-3196-4340-BABF-699C3AD1DB0C}" dt="2021-12-09T22:21:58.385" v="3"/>
          <ac:spMkLst>
            <pc:docMk/>
            <pc:sldMk cId="2324011975" sldId="331"/>
            <ac:spMk id="19" creationId="{C3FA0AB3-4ACE-433A-9186-EF45F200EB01}"/>
          </ac:spMkLst>
        </pc:spChg>
        <pc:spChg chg="mod">
          <ac:chgData name="Daniel Gaudreault" userId="f2ddef7879c6a084" providerId="LiveId" clId="{6E28E8DC-3196-4340-BABF-699C3AD1DB0C}" dt="2021-12-09T22:22:11.829" v="4"/>
          <ac:spMkLst>
            <pc:docMk/>
            <pc:sldMk cId="2324011975" sldId="331"/>
            <ac:spMk id="20" creationId="{2F8550D8-7112-4265-A8D1-5F2D8548464F}"/>
          </ac:spMkLst>
        </pc:spChg>
        <pc:picChg chg="mod">
          <ac:chgData name="Daniel Gaudreault" userId="f2ddef7879c6a084" providerId="LiveId" clId="{6E28E8DC-3196-4340-BABF-699C3AD1DB0C}" dt="2021-12-09T22:22:11.829" v="4"/>
          <ac:picMkLst>
            <pc:docMk/>
            <pc:sldMk cId="2324011975" sldId="331"/>
            <ac:picMk id="18" creationId="{7DA57FE6-B555-478D-9156-0258F861910B}"/>
          </ac:picMkLst>
        </pc:picChg>
      </pc:sldChg>
      <pc:sldChg chg="modSp">
        <pc:chgData name="Daniel Gaudreault" userId="f2ddef7879c6a084" providerId="LiveId" clId="{6E28E8DC-3196-4340-BABF-699C3AD1DB0C}" dt="2021-12-09T22:22:11.829" v="4"/>
        <pc:sldMkLst>
          <pc:docMk/>
          <pc:sldMk cId="4083651747" sldId="332"/>
        </pc:sldMkLst>
        <pc:spChg chg="mod">
          <ac:chgData name="Daniel Gaudreault" userId="f2ddef7879c6a084" providerId="LiveId" clId="{6E28E8DC-3196-4340-BABF-699C3AD1DB0C}" dt="2021-12-09T22:21:58.385" v="3"/>
          <ac:spMkLst>
            <pc:docMk/>
            <pc:sldMk cId="4083651747" sldId="332"/>
            <ac:spMk id="6" creationId="{B785567E-10AE-4435-9844-33DB4E3FEBF4}"/>
          </ac:spMkLst>
        </pc:spChg>
        <pc:spChg chg="mod">
          <ac:chgData name="Daniel Gaudreault" userId="f2ddef7879c6a084" providerId="LiveId" clId="{6E28E8DC-3196-4340-BABF-699C3AD1DB0C}" dt="2021-12-09T22:22:11.829" v="4"/>
          <ac:spMkLst>
            <pc:docMk/>
            <pc:sldMk cId="4083651747" sldId="332"/>
            <ac:spMk id="7" creationId="{E08A8CED-37A2-4F73-AD21-E9CDABF3C349}"/>
          </ac:spMkLst>
        </pc:spChg>
        <pc:spChg chg="mod">
          <ac:chgData name="Daniel Gaudreault" userId="f2ddef7879c6a084" providerId="LiveId" clId="{6E28E8DC-3196-4340-BABF-699C3AD1DB0C}" dt="2021-12-09T22:22:11.829" v="4"/>
          <ac:spMkLst>
            <pc:docMk/>
            <pc:sldMk cId="4083651747" sldId="332"/>
            <ac:spMk id="8" creationId="{A0FAC773-828F-4C25-BE21-D656DDB74189}"/>
          </ac:spMkLst>
        </pc:spChg>
        <pc:spChg chg="mod">
          <ac:chgData name="Daniel Gaudreault" userId="f2ddef7879c6a084" providerId="LiveId" clId="{6E28E8DC-3196-4340-BABF-699C3AD1DB0C}" dt="2021-12-09T22:21:58.385" v="3"/>
          <ac:spMkLst>
            <pc:docMk/>
            <pc:sldMk cId="4083651747" sldId="332"/>
            <ac:spMk id="9" creationId="{BCCA5187-AC53-44FA-886D-156C284BF97D}"/>
          </ac:spMkLst>
        </pc:spChg>
      </pc:sldChg>
      <pc:sldChg chg="modSp">
        <pc:chgData name="Daniel Gaudreault" userId="f2ddef7879c6a084" providerId="LiveId" clId="{6E28E8DC-3196-4340-BABF-699C3AD1DB0C}" dt="2021-12-09T22:22:11.829" v="4"/>
        <pc:sldMkLst>
          <pc:docMk/>
          <pc:sldMk cId="2216471807" sldId="333"/>
        </pc:sldMkLst>
        <pc:spChg chg="mod">
          <ac:chgData name="Daniel Gaudreault" userId="f2ddef7879c6a084" providerId="LiveId" clId="{6E28E8DC-3196-4340-BABF-699C3AD1DB0C}" dt="2021-12-09T22:22:11.829" v="4"/>
          <ac:spMkLst>
            <pc:docMk/>
            <pc:sldMk cId="2216471807" sldId="333"/>
            <ac:spMk id="6" creationId="{10BA1BF2-93CE-44BD-8A70-797FE3173CA5}"/>
          </ac:spMkLst>
        </pc:spChg>
        <pc:spChg chg="mod">
          <ac:chgData name="Daniel Gaudreault" userId="f2ddef7879c6a084" providerId="LiveId" clId="{6E28E8DC-3196-4340-BABF-699C3AD1DB0C}" dt="2021-12-09T22:21:58.385" v="3"/>
          <ac:spMkLst>
            <pc:docMk/>
            <pc:sldMk cId="2216471807" sldId="333"/>
            <ac:spMk id="7" creationId="{06D0729D-7A01-4930-B7E3-CD58F42DBB38}"/>
          </ac:spMkLst>
        </pc:spChg>
        <pc:spChg chg="mod">
          <ac:chgData name="Daniel Gaudreault" userId="f2ddef7879c6a084" providerId="LiveId" clId="{6E28E8DC-3196-4340-BABF-699C3AD1DB0C}" dt="2021-12-09T22:22:11.829" v="4"/>
          <ac:spMkLst>
            <pc:docMk/>
            <pc:sldMk cId="2216471807" sldId="333"/>
            <ac:spMk id="8" creationId="{A0FAC773-828F-4C25-BE21-D656DDB74189}"/>
          </ac:spMkLst>
        </pc:spChg>
        <pc:picChg chg="mod">
          <ac:chgData name="Daniel Gaudreault" userId="f2ddef7879c6a084" providerId="LiveId" clId="{6E28E8DC-3196-4340-BABF-699C3AD1DB0C}" dt="2021-12-09T22:22:11.829" v="4"/>
          <ac:picMkLst>
            <pc:docMk/>
            <pc:sldMk cId="2216471807" sldId="333"/>
            <ac:picMk id="10" creationId="{AEACBD15-2968-43A0-87C9-38ACCBAD11E2}"/>
          </ac:picMkLst>
        </pc:picChg>
      </pc:sldChg>
      <pc:sldChg chg="modSp">
        <pc:chgData name="Daniel Gaudreault" userId="f2ddef7879c6a084" providerId="LiveId" clId="{6E28E8DC-3196-4340-BABF-699C3AD1DB0C}" dt="2021-12-09T22:22:11.829" v="4"/>
        <pc:sldMkLst>
          <pc:docMk/>
          <pc:sldMk cId="2640277673" sldId="334"/>
        </pc:sldMkLst>
        <pc:spChg chg="mod">
          <ac:chgData name="Daniel Gaudreault" userId="f2ddef7879c6a084" providerId="LiveId" clId="{6E28E8DC-3196-4340-BABF-699C3AD1DB0C}" dt="2021-12-09T22:21:58.385" v="3"/>
          <ac:spMkLst>
            <pc:docMk/>
            <pc:sldMk cId="2640277673" sldId="334"/>
            <ac:spMk id="6" creationId="{2DC3A268-96C6-4B7C-BB26-63A3795579EA}"/>
          </ac:spMkLst>
        </pc:spChg>
        <pc:spChg chg="mod">
          <ac:chgData name="Daniel Gaudreault" userId="f2ddef7879c6a084" providerId="LiveId" clId="{6E28E8DC-3196-4340-BABF-699C3AD1DB0C}" dt="2021-12-09T22:22:11.829" v="4"/>
          <ac:spMkLst>
            <pc:docMk/>
            <pc:sldMk cId="2640277673" sldId="334"/>
            <ac:spMk id="7" creationId="{4653D0E1-DF18-4F04-AB14-D6B2FC7A326B}"/>
          </ac:spMkLst>
        </pc:spChg>
        <pc:spChg chg="mod">
          <ac:chgData name="Daniel Gaudreault" userId="f2ddef7879c6a084" providerId="LiveId" clId="{6E28E8DC-3196-4340-BABF-699C3AD1DB0C}" dt="2021-12-09T22:22:11.829" v="4"/>
          <ac:spMkLst>
            <pc:docMk/>
            <pc:sldMk cId="2640277673" sldId="334"/>
            <ac:spMk id="8" creationId="{A0FAC773-828F-4C25-BE21-D656DDB74189}"/>
          </ac:spMkLst>
        </pc:spChg>
        <pc:spChg chg="mod">
          <ac:chgData name="Daniel Gaudreault" userId="f2ddef7879c6a084" providerId="LiveId" clId="{6E28E8DC-3196-4340-BABF-699C3AD1DB0C}" dt="2021-12-09T22:21:58.385" v="3"/>
          <ac:spMkLst>
            <pc:docMk/>
            <pc:sldMk cId="2640277673" sldId="334"/>
            <ac:spMk id="9" creationId="{6DC8CD6E-425B-4B5F-BAB8-BC8C411B32FF}"/>
          </ac:spMkLst>
        </pc:spChg>
      </pc:sldChg>
      <pc:sldChg chg="modSp">
        <pc:chgData name="Daniel Gaudreault" userId="f2ddef7879c6a084" providerId="LiveId" clId="{6E28E8DC-3196-4340-BABF-699C3AD1DB0C}" dt="2021-12-09T22:22:11.829" v="4"/>
        <pc:sldMkLst>
          <pc:docMk/>
          <pc:sldMk cId="643362987" sldId="335"/>
        </pc:sldMkLst>
        <pc:spChg chg="mod">
          <ac:chgData name="Daniel Gaudreault" userId="f2ddef7879c6a084" providerId="LiveId" clId="{6E28E8DC-3196-4340-BABF-699C3AD1DB0C}" dt="2021-12-09T22:21:58.385" v="3"/>
          <ac:spMkLst>
            <pc:docMk/>
            <pc:sldMk cId="643362987" sldId="335"/>
            <ac:spMk id="6" creationId="{7652D1CA-FBF4-4191-B795-ED7F167B1150}"/>
          </ac:spMkLst>
        </pc:spChg>
        <pc:spChg chg="mod">
          <ac:chgData name="Daniel Gaudreault" userId="f2ddef7879c6a084" providerId="LiveId" clId="{6E28E8DC-3196-4340-BABF-699C3AD1DB0C}" dt="2021-12-09T22:22:11.829" v="4"/>
          <ac:spMkLst>
            <pc:docMk/>
            <pc:sldMk cId="643362987" sldId="335"/>
            <ac:spMk id="7" creationId="{323B0048-DAE3-4524-9740-560D3E33ABF8}"/>
          </ac:spMkLst>
        </pc:spChg>
        <pc:spChg chg="mod">
          <ac:chgData name="Daniel Gaudreault" userId="f2ddef7879c6a084" providerId="LiveId" clId="{6E28E8DC-3196-4340-BABF-699C3AD1DB0C}" dt="2021-12-09T22:22:11.829" v="4"/>
          <ac:spMkLst>
            <pc:docMk/>
            <pc:sldMk cId="643362987" sldId="335"/>
            <ac:spMk id="8" creationId="{A0FAC773-828F-4C25-BE21-D656DDB74189}"/>
          </ac:spMkLst>
        </pc:spChg>
        <pc:spChg chg="mod">
          <ac:chgData name="Daniel Gaudreault" userId="f2ddef7879c6a084" providerId="LiveId" clId="{6E28E8DC-3196-4340-BABF-699C3AD1DB0C}" dt="2021-12-09T22:21:58.385" v="3"/>
          <ac:spMkLst>
            <pc:docMk/>
            <pc:sldMk cId="643362987" sldId="335"/>
            <ac:spMk id="9" creationId="{6698E06E-5456-4D86-BEA2-D80F9EBB258E}"/>
          </ac:spMkLst>
        </pc:spChg>
      </pc:sldChg>
      <pc:sldChg chg="modSp">
        <pc:chgData name="Daniel Gaudreault" userId="f2ddef7879c6a084" providerId="LiveId" clId="{6E28E8DC-3196-4340-BABF-699C3AD1DB0C}" dt="2021-12-09T22:22:11.829" v="4"/>
        <pc:sldMkLst>
          <pc:docMk/>
          <pc:sldMk cId="3044868317" sldId="336"/>
        </pc:sldMkLst>
        <pc:spChg chg="mod">
          <ac:chgData name="Daniel Gaudreault" userId="f2ddef7879c6a084" providerId="LiveId" clId="{6E28E8DC-3196-4340-BABF-699C3AD1DB0C}" dt="2021-12-09T22:21:58.385" v="3"/>
          <ac:spMkLst>
            <pc:docMk/>
            <pc:sldMk cId="3044868317" sldId="336"/>
            <ac:spMk id="6" creationId="{7652D1CA-FBF4-4191-B795-ED7F167B1150}"/>
          </ac:spMkLst>
        </pc:spChg>
        <pc:spChg chg="mod">
          <ac:chgData name="Daniel Gaudreault" userId="f2ddef7879c6a084" providerId="LiveId" clId="{6E28E8DC-3196-4340-BABF-699C3AD1DB0C}" dt="2021-12-09T22:22:11.829" v="4"/>
          <ac:spMkLst>
            <pc:docMk/>
            <pc:sldMk cId="3044868317" sldId="336"/>
            <ac:spMk id="8" creationId="{A0FAC773-828F-4C25-BE21-D656DDB74189}"/>
          </ac:spMkLst>
        </pc:spChg>
        <pc:spChg chg="mod">
          <ac:chgData name="Daniel Gaudreault" userId="f2ddef7879c6a084" providerId="LiveId" clId="{6E28E8DC-3196-4340-BABF-699C3AD1DB0C}" dt="2021-12-09T22:21:58.385" v="3"/>
          <ac:spMkLst>
            <pc:docMk/>
            <pc:sldMk cId="3044868317" sldId="336"/>
            <ac:spMk id="9" creationId="{6698E06E-5456-4D86-BEA2-D80F9EBB258E}"/>
          </ac:spMkLst>
        </pc:spChg>
        <pc:picChg chg="mod">
          <ac:chgData name="Daniel Gaudreault" userId="f2ddef7879c6a084" providerId="LiveId" clId="{6E28E8DC-3196-4340-BABF-699C3AD1DB0C}" dt="2021-12-09T22:22:11.829" v="4"/>
          <ac:picMkLst>
            <pc:docMk/>
            <pc:sldMk cId="3044868317" sldId="336"/>
            <ac:picMk id="12" creationId="{DADD43BE-DF19-488B-92BB-BEC10FEDC0A7}"/>
          </ac:picMkLst>
        </pc:picChg>
      </pc:sldChg>
      <pc:sldMasterChg chg="modSldLayout">
        <pc:chgData name="Daniel Gaudreault" userId="f2ddef7879c6a084" providerId="LiveId" clId="{6E28E8DC-3196-4340-BABF-699C3AD1DB0C}" dt="2021-12-09T22:21:36.088" v="1"/>
        <pc:sldMasterMkLst>
          <pc:docMk/>
          <pc:sldMasterMk cId="1251532252" sldId="2147483834"/>
        </pc:sldMasterMkLst>
        <pc:sldLayoutChg chg="addSp">
          <pc:chgData name="Daniel Gaudreault" userId="f2ddef7879c6a084" providerId="LiveId" clId="{6E28E8DC-3196-4340-BABF-699C3AD1DB0C}" dt="2021-12-09T22:21:36.088" v="1"/>
          <pc:sldLayoutMkLst>
            <pc:docMk/>
            <pc:sldMasterMk cId="1251532252" sldId="2147483834"/>
            <pc:sldLayoutMk cId="1637686195" sldId="2147483835"/>
          </pc:sldLayoutMkLst>
          <pc:picChg chg="add">
            <ac:chgData name="Daniel Gaudreault" userId="f2ddef7879c6a084" providerId="LiveId" clId="{6E28E8DC-3196-4340-BABF-699C3AD1DB0C}" dt="2021-12-09T22:21:36.088" v="1"/>
            <ac:picMkLst>
              <pc:docMk/>
              <pc:sldMasterMk cId="1251532252" sldId="2147483834"/>
              <pc:sldLayoutMk cId="1637686195" sldId="2147483835"/>
              <ac:picMk id="7" creationId="{1DE00508-D54F-480B-9216-058BB968A66B}"/>
            </ac:picMkLst>
          </pc:picChg>
          <pc:picChg chg="add">
            <ac:chgData name="Daniel Gaudreault" userId="f2ddef7879c6a084" providerId="LiveId" clId="{6E28E8DC-3196-4340-BABF-699C3AD1DB0C}" dt="2021-12-09T22:21:36.088" v="1"/>
            <ac:picMkLst>
              <pc:docMk/>
              <pc:sldMasterMk cId="1251532252" sldId="2147483834"/>
              <pc:sldLayoutMk cId="1637686195" sldId="2147483835"/>
              <ac:picMk id="8" creationId="{4C874740-75EC-4472-AD7F-BBAF460C7F64}"/>
            </ac:picMkLst>
          </pc:picChg>
        </pc:sldLayoutChg>
        <pc:sldLayoutChg chg="addSp">
          <pc:chgData name="Daniel Gaudreault" userId="f2ddef7879c6a084" providerId="LiveId" clId="{6E28E8DC-3196-4340-BABF-699C3AD1DB0C}" dt="2021-12-09T22:21:36.088" v="1"/>
          <pc:sldLayoutMkLst>
            <pc:docMk/>
            <pc:sldMasterMk cId="1251532252" sldId="2147483834"/>
            <pc:sldLayoutMk cId="168289730" sldId="2147483836"/>
          </pc:sldLayoutMkLst>
          <pc:picChg chg="add">
            <ac:chgData name="Daniel Gaudreault" userId="f2ddef7879c6a084" providerId="LiveId" clId="{6E28E8DC-3196-4340-BABF-699C3AD1DB0C}" dt="2021-12-09T22:21:36.088" v="1"/>
            <ac:picMkLst>
              <pc:docMk/>
              <pc:sldMasterMk cId="1251532252" sldId="2147483834"/>
              <pc:sldLayoutMk cId="168289730" sldId="2147483836"/>
              <ac:picMk id="7" creationId="{82681057-2D1C-4BD5-8D77-36954FF0C34E}"/>
            </ac:picMkLst>
          </pc:picChg>
          <pc:picChg chg="add">
            <ac:chgData name="Daniel Gaudreault" userId="f2ddef7879c6a084" providerId="LiveId" clId="{6E28E8DC-3196-4340-BABF-699C3AD1DB0C}" dt="2021-12-09T22:21:36.088" v="1"/>
            <ac:picMkLst>
              <pc:docMk/>
              <pc:sldMasterMk cId="1251532252" sldId="2147483834"/>
              <pc:sldLayoutMk cId="168289730" sldId="2147483836"/>
              <ac:picMk id="8" creationId="{BE080750-5FF7-4EAC-B638-A9613E854E26}"/>
            </ac:picMkLst>
          </pc:picChg>
        </pc:sldLayoutChg>
        <pc:sldLayoutChg chg="addSp">
          <pc:chgData name="Daniel Gaudreault" userId="f2ddef7879c6a084" providerId="LiveId" clId="{6E28E8DC-3196-4340-BABF-699C3AD1DB0C}" dt="2021-12-09T22:21:36.088" v="1"/>
          <pc:sldLayoutMkLst>
            <pc:docMk/>
            <pc:sldMasterMk cId="1251532252" sldId="2147483834"/>
            <pc:sldLayoutMk cId="1054965789" sldId="2147483838"/>
          </pc:sldLayoutMkLst>
          <pc:picChg chg="add">
            <ac:chgData name="Daniel Gaudreault" userId="f2ddef7879c6a084" providerId="LiveId" clId="{6E28E8DC-3196-4340-BABF-699C3AD1DB0C}" dt="2021-12-09T22:21:36.088" v="1"/>
            <ac:picMkLst>
              <pc:docMk/>
              <pc:sldMasterMk cId="1251532252" sldId="2147483834"/>
              <pc:sldLayoutMk cId="1054965789" sldId="2147483838"/>
              <ac:picMk id="16" creationId="{5D9DE6AC-B9E4-4D8A-9222-33D5F7283831}"/>
            </ac:picMkLst>
          </pc:picChg>
        </pc:sldLayoutChg>
        <pc:sldLayoutChg chg="addSp">
          <pc:chgData name="Daniel Gaudreault" userId="f2ddef7879c6a084" providerId="LiveId" clId="{6E28E8DC-3196-4340-BABF-699C3AD1DB0C}" dt="2021-12-09T22:21:36.088" v="1"/>
          <pc:sldLayoutMkLst>
            <pc:docMk/>
            <pc:sldMasterMk cId="1251532252" sldId="2147483834"/>
            <pc:sldLayoutMk cId="373451831" sldId="2147483840"/>
          </pc:sldLayoutMkLst>
          <pc:picChg chg="add">
            <ac:chgData name="Daniel Gaudreault" userId="f2ddef7879c6a084" providerId="LiveId" clId="{6E28E8DC-3196-4340-BABF-699C3AD1DB0C}" dt="2021-12-09T22:21:36.088" v="1"/>
            <ac:picMkLst>
              <pc:docMk/>
              <pc:sldMasterMk cId="1251532252" sldId="2147483834"/>
              <pc:sldLayoutMk cId="373451831" sldId="2147483840"/>
              <ac:picMk id="7" creationId="{2801881E-E7D7-4D0F-9174-903C0CC161CA}"/>
            </ac:picMkLst>
          </pc:picChg>
          <pc:picChg chg="add">
            <ac:chgData name="Daniel Gaudreault" userId="f2ddef7879c6a084" providerId="LiveId" clId="{6E28E8DC-3196-4340-BABF-699C3AD1DB0C}" dt="2021-12-09T22:21:36.088" v="1"/>
            <ac:picMkLst>
              <pc:docMk/>
              <pc:sldMasterMk cId="1251532252" sldId="2147483834"/>
              <pc:sldLayoutMk cId="373451831" sldId="2147483840"/>
              <ac:picMk id="8" creationId="{40891972-1654-4108-94E9-8E2E975229CF}"/>
            </ac:picMkLst>
          </pc:picChg>
        </pc:sldLayoutChg>
        <pc:sldLayoutChg chg="addSp">
          <pc:chgData name="Daniel Gaudreault" userId="f2ddef7879c6a084" providerId="LiveId" clId="{6E28E8DC-3196-4340-BABF-699C3AD1DB0C}" dt="2021-12-09T22:21:36.088" v="1"/>
          <pc:sldLayoutMkLst>
            <pc:docMk/>
            <pc:sldMasterMk cId="1251532252" sldId="2147483834"/>
            <pc:sldLayoutMk cId="842626212" sldId="2147483841"/>
          </pc:sldLayoutMkLst>
          <pc:picChg chg="add">
            <ac:chgData name="Daniel Gaudreault" userId="f2ddef7879c6a084" providerId="LiveId" clId="{6E28E8DC-3196-4340-BABF-699C3AD1DB0C}" dt="2021-12-09T22:21:36.088" v="1"/>
            <ac:picMkLst>
              <pc:docMk/>
              <pc:sldMasterMk cId="1251532252" sldId="2147483834"/>
              <pc:sldLayoutMk cId="842626212" sldId="2147483841"/>
              <ac:picMk id="8" creationId="{BD5372AC-ACA8-43D6-99DD-335268EC2D95}"/>
            </ac:picMkLst>
          </pc:picChg>
          <pc:picChg chg="add">
            <ac:chgData name="Daniel Gaudreault" userId="f2ddef7879c6a084" providerId="LiveId" clId="{6E28E8DC-3196-4340-BABF-699C3AD1DB0C}" dt="2021-12-09T22:21:36.088" v="1"/>
            <ac:picMkLst>
              <pc:docMk/>
              <pc:sldMasterMk cId="1251532252" sldId="2147483834"/>
              <pc:sldLayoutMk cId="842626212" sldId="2147483841"/>
              <ac:picMk id="9" creationId="{5886F290-A96F-417C-95F4-A171A1247470}"/>
            </ac:picMkLst>
          </pc:picChg>
        </pc:sldLayoutChg>
        <pc:sldLayoutChg chg="addSp">
          <pc:chgData name="Daniel Gaudreault" userId="f2ddef7879c6a084" providerId="LiveId" clId="{6E28E8DC-3196-4340-BABF-699C3AD1DB0C}" dt="2021-12-09T22:21:36.088" v="1"/>
          <pc:sldLayoutMkLst>
            <pc:docMk/>
            <pc:sldMasterMk cId="1251532252" sldId="2147483834"/>
            <pc:sldLayoutMk cId="3547001424" sldId="2147483842"/>
          </pc:sldLayoutMkLst>
          <pc:picChg chg="add">
            <ac:chgData name="Daniel Gaudreault" userId="f2ddef7879c6a084" providerId="LiveId" clId="{6E28E8DC-3196-4340-BABF-699C3AD1DB0C}" dt="2021-12-09T22:21:36.088" v="1"/>
            <ac:picMkLst>
              <pc:docMk/>
              <pc:sldMasterMk cId="1251532252" sldId="2147483834"/>
              <pc:sldLayoutMk cId="3547001424" sldId="2147483842"/>
              <ac:picMk id="17" creationId="{AFA6A211-1BBB-4DB4-A6C1-7CAC78011222}"/>
            </ac:picMkLst>
          </pc:picChg>
          <pc:picChg chg="add">
            <ac:chgData name="Daniel Gaudreault" userId="f2ddef7879c6a084" providerId="LiveId" clId="{6E28E8DC-3196-4340-BABF-699C3AD1DB0C}" dt="2021-12-09T22:21:36.088" v="1"/>
            <ac:picMkLst>
              <pc:docMk/>
              <pc:sldMasterMk cId="1251532252" sldId="2147483834"/>
              <pc:sldLayoutMk cId="3547001424" sldId="2147483842"/>
              <ac:picMk id="18" creationId="{FE009664-EB56-4725-A54A-05F2AD3EA816}"/>
            </ac:picMkLst>
          </pc:picChg>
        </pc:sldLayoutChg>
        <pc:sldLayoutChg chg="addSp">
          <pc:chgData name="Daniel Gaudreault" userId="f2ddef7879c6a084" providerId="LiveId" clId="{6E28E8DC-3196-4340-BABF-699C3AD1DB0C}" dt="2021-12-09T22:21:36.088" v="1"/>
          <pc:sldLayoutMkLst>
            <pc:docMk/>
            <pc:sldMasterMk cId="1251532252" sldId="2147483834"/>
            <pc:sldLayoutMk cId="3885550080" sldId="2147483843"/>
          </pc:sldLayoutMkLst>
          <pc:picChg chg="add">
            <ac:chgData name="Daniel Gaudreault" userId="f2ddef7879c6a084" providerId="LiveId" clId="{6E28E8DC-3196-4340-BABF-699C3AD1DB0C}" dt="2021-12-09T22:21:36.088" v="1"/>
            <ac:picMkLst>
              <pc:docMk/>
              <pc:sldMasterMk cId="1251532252" sldId="2147483834"/>
              <pc:sldLayoutMk cId="3885550080" sldId="2147483843"/>
              <ac:picMk id="9" creationId="{BBB2A124-31CD-4FDE-81F2-CB7EDC2DB457}"/>
            </ac:picMkLst>
          </pc:picChg>
          <pc:picChg chg="add">
            <ac:chgData name="Daniel Gaudreault" userId="f2ddef7879c6a084" providerId="LiveId" clId="{6E28E8DC-3196-4340-BABF-699C3AD1DB0C}" dt="2021-12-09T22:21:36.088" v="1"/>
            <ac:picMkLst>
              <pc:docMk/>
              <pc:sldMasterMk cId="1251532252" sldId="2147483834"/>
              <pc:sldLayoutMk cId="3885550080" sldId="2147483843"/>
              <ac:picMk id="15" creationId="{F2EF4B42-267A-40D2-A082-4AAA572C8EFA}"/>
            </ac:picMkLst>
          </pc:picChg>
        </pc:sldLayoutChg>
        <pc:sldLayoutChg chg="addSp">
          <pc:chgData name="Daniel Gaudreault" userId="f2ddef7879c6a084" providerId="LiveId" clId="{6E28E8DC-3196-4340-BABF-699C3AD1DB0C}" dt="2021-12-09T22:21:36.088" v="1"/>
          <pc:sldLayoutMkLst>
            <pc:docMk/>
            <pc:sldMasterMk cId="1251532252" sldId="2147483834"/>
            <pc:sldLayoutMk cId="886603914" sldId="2147483844"/>
          </pc:sldLayoutMkLst>
          <pc:picChg chg="add">
            <ac:chgData name="Daniel Gaudreault" userId="f2ddef7879c6a084" providerId="LiveId" clId="{6E28E8DC-3196-4340-BABF-699C3AD1DB0C}" dt="2021-12-09T22:21:36.088" v="1"/>
            <ac:picMkLst>
              <pc:docMk/>
              <pc:sldMasterMk cId="1251532252" sldId="2147483834"/>
              <pc:sldLayoutMk cId="886603914" sldId="2147483844"/>
              <ac:picMk id="19" creationId="{CF1DC648-B19C-4C61-B0D7-80EC862E76DA}"/>
            </ac:picMkLst>
          </pc:picChg>
          <pc:picChg chg="add">
            <ac:chgData name="Daniel Gaudreault" userId="f2ddef7879c6a084" providerId="LiveId" clId="{6E28E8DC-3196-4340-BABF-699C3AD1DB0C}" dt="2021-12-09T22:21:36.088" v="1"/>
            <ac:picMkLst>
              <pc:docMk/>
              <pc:sldMasterMk cId="1251532252" sldId="2147483834"/>
              <pc:sldLayoutMk cId="886603914" sldId="2147483844"/>
              <ac:picMk id="20" creationId="{3D1BDCDF-B4E3-486A-9CAE-643597F54519}"/>
            </ac:picMkLst>
          </pc:picChg>
        </pc:sldLayoutChg>
        <pc:sldLayoutChg chg="addSp">
          <pc:chgData name="Daniel Gaudreault" userId="f2ddef7879c6a084" providerId="LiveId" clId="{6E28E8DC-3196-4340-BABF-699C3AD1DB0C}" dt="2021-12-09T22:21:36.088" v="1"/>
          <pc:sldLayoutMkLst>
            <pc:docMk/>
            <pc:sldMasterMk cId="1251532252" sldId="2147483834"/>
            <pc:sldLayoutMk cId="2711976355" sldId="2147483845"/>
          </pc:sldLayoutMkLst>
          <pc:picChg chg="add">
            <ac:chgData name="Daniel Gaudreault" userId="f2ddef7879c6a084" providerId="LiveId" clId="{6E28E8DC-3196-4340-BABF-699C3AD1DB0C}" dt="2021-12-09T22:21:36.088" v="1"/>
            <ac:picMkLst>
              <pc:docMk/>
              <pc:sldMasterMk cId="1251532252" sldId="2147483834"/>
              <pc:sldLayoutMk cId="2711976355" sldId="2147483845"/>
              <ac:picMk id="19" creationId="{AB120546-531F-489E-9B4F-27996A877742}"/>
            </ac:picMkLst>
          </pc:picChg>
          <pc:picChg chg="add">
            <ac:chgData name="Daniel Gaudreault" userId="f2ddef7879c6a084" providerId="LiveId" clId="{6E28E8DC-3196-4340-BABF-699C3AD1DB0C}" dt="2021-12-09T22:21:36.088" v="1"/>
            <ac:picMkLst>
              <pc:docMk/>
              <pc:sldMasterMk cId="1251532252" sldId="2147483834"/>
              <pc:sldLayoutMk cId="2711976355" sldId="2147483845"/>
              <ac:picMk id="20" creationId="{2EB357C9-5346-4585-A3DB-C9CA69096BED}"/>
            </ac:picMkLst>
          </pc:picChg>
        </pc:sldLayoutChg>
        <pc:sldLayoutChg chg="addSp">
          <pc:chgData name="Daniel Gaudreault" userId="f2ddef7879c6a084" providerId="LiveId" clId="{6E28E8DC-3196-4340-BABF-699C3AD1DB0C}" dt="2021-12-09T22:21:36.088" v="1"/>
          <pc:sldLayoutMkLst>
            <pc:docMk/>
            <pc:sldMasterMk cId="1251532252" sldId="2147483834"/>
            <pc:sldLayoutMk cId="2161610876" sldId="2147483846"/>
          </pc:sldLayoutMkLst>
          <pc:picChg chg="add">
            <ac:chgData name="Daniel Gaudreault" userId="f2ddef7879c6a084" providerId="LiveId" clId="{6E28E8DC-3196-4340-BABF-699C3AD1DB0C}" dt="2021-12-09T22:21:36.088" v="1"/>
            <ac:picMkLst>
              <pc:docMk/>
              <pc:sldMasterMk cId="1251532252" sldId="2147483834"/>
              <pc:sldLayoutMk cId="2161610876" sldId="2147483846"/>
              <ac:picMk id="26" creationId="{5A0AB6DD-F361-44F1-9CE3-C2F33345D603}"/>
            </ac:picMkLst>
          </pc:picChg>
          <pc:picChg chg="add">
            <ac:chgData name="Daniel Gaudreault" userId="f2ddef7879c6a084" providerId="LiveId" clId="{6E28E8DC-3196-4340-BABF-699C3AD1DB0C}" dt="2021-12-09T22:21:36.088" v="1"/>
            <ac:picMkLst>
              <pc:docMk/>
              <pc:sldMasterMk cId="1251532252" sldId="2147483834"/>
              <pc:sldLayoutMk cId="2161610876" sldId="2147483846"/>
              <ac:picMk id="27" creationId="{06BA295D-3DD1-4293-A59A-51400C7A5024}"/>
            </ac:picMkLst>
          </pc:picChg>
        </pc:sldLayoutChg>
        <pc:sldLayoutChg chg="addSp">
          <pc:chgData name="Daniel Gaudreault" userId="f2ddef7879c6a084" providerId="LiveId" clId="{6E28E8DC-3196-4340-BABF-699C3AD1DB0C}" dt="2021-12-09T22:21:36.088" v="1"/>
          <pc:sldLayoutMkLst>
            <pc:docMk/>
            <pc:sldMasterMk cId="1251532252" sldId="2147483834"/>
            <pc:sldLayoutMk cId="2757921653" sldId="2147483847"/>
          </pc:sldLayoutMkLst>
          <pc:picChg chg="add">
            <ac:chgData name="Daniel Gaudreault" userId="f2ddef7879c6a084" providerId="LiveId" clId="{6E28E8DC-3196-4340-BABF-699C3AD1DB0C}" dt="2021-12-09T22:21:36.088" v="1"/>
            <ac:picMkLst>
              <pc:docMk/>
              <pc:sldMasterMk cId="1251532252" sldId="2147483834"/>
              <pc:sldLayoutMk cId="2757921653" sldId="2147483847"/>
              <ac:picMk id="8" creationId="{7A74C1BB-C3FE-47F0-BB1F-3BB7795105C4}"/>
            </ac:picMkLst>
          </pc:picChg>
          <pc:picChg chg="add">
            <ac:chgData name="Daniel Gaudreault" userId="f2ddef7879c6a084" providerId="LiveId" clId="{6E28E8DC-3196-4340-BABF-699C3AD1DB0C}" dt="2021-12-09T22:21:36.088" v="1"/>
            <ac:picMkLst>
              <pc:docMk/>
              <pc:sldMasterMk cId="1251532252" sldId="2147483834"/>
              <pc:sldLayoutMk cId="2757921653" sldId="2147483847"/>
              <ac:picMk id="9" creationId="{F597711C-FDA0-4E9D-9BAD-8631B28E6EF3}"/>
            </ac:picMkLst>
          </pc:picChg>
        </pc:sldLayoutChg>
        <pc:sldLayoutChg chg="addSp">
          <pc:chgData name="Daniel Gaudreault" userId="f2ddef7879c6a084" providerId="LiveId" clId="{6E28E8DC-3196-4340-BABF-699C3AD1DB0C}" dt="2021-12-09T22:21:36.088" v="1"/>
          <pc:sldLayoutMkLst>
            <pc:docMk/>
            <pc:sldMasterMk cId="1251532252" sldId="2147483834"/>
            <pc:sldLayoutMk cId="4111317881" sldId="2147483848"/>
          </pc:sldLayoutMkLst>
          <pc:picChg chg="add">
            <ac:chgData name="Daniel Gaudreault" userId="f2ddef7879c6a084" providerId="LiveId" clId="{6E28E8DC-3196-4340-BABF-699C3AD1DB0C}" dt="2021-12-09T22:21:36.088" v="1"/>
            <ac:picMkLst>
              <pc:docMk/>
              <pc:sldMasterMk cId="1251532252" sldId="2147483834"/>
              <pc:sldLayoutMk cId="4111317881" sldId="2147483848"/>
              <ac:picMk id="7" creationId="{3E5568A3-6D04-43A0-B69B-0AE345839092}"/>
            </ac:picMkLst>
          </pc:picChg>
          <pc:picChg chg="add">
            <ac:chgData name="Daniel Gaudreault" userId="f2ddef7879c6a084" providerId="LiveId" clId="{6E28E8DC-3196-4340-BABF-699C3AD1DB0C}" dt="2021-12-09T22:21:36.088" v="1"/>
            <ac:picMkLst>
              <pc:docMk/>
              <pc:sldMasterMk cId="1251532252" sldId="2147483834"/>
              <pc:sldLayoutMk cId="4111317881" sldId="2147483848"/>
              <ac:picMk id="8" creationId="{13E239F9-3ABA-44CE-B229-FB3260EBA5B7}"/>
            </ac:picMkLst>
          </pc:picChg>
        </pc:sldLayoutChg>
        <pc:sldLayoutChg chg="addSp">
          <pc:chgData name="Daniel Gaudreault" userId="f2ddef7879c6a084" providerId="LiveId" clId="{6E28E8DC-3196-4340-BABF-699C3AD1DB0C}" dt="2021-12-09T22:21:36.088" v="1"/>
          <pc:sldLayoutMkLst>
            <pc:docMk/>
            <pc:sldMasterMk cId="1251532252" sldId="2147483834"/>
            <pc:sldLayoutMk cId="804436237" sldId="2147483849"/>
          </pc:sldLayoutMkLst>
          <pc:picChg chg="add">
            <ac:chgData name="Daniel Gaudreault" userId="f2ddef7879c6a084" providerId="LiveId" clId="{6E28E8DC-3196-4340-BABF-699C3AD1DB0C}" dt="2021-12-09T22:21:36.088" v="1"/>
            <ac:picMkLst>
              <pc:docMk/>
              <pc:sldMasterMk cId="1251532252" sldId="2147483834"/>
              <pc:sldLayoutMk cId="804436237" sldId="2147483849"/>
              <ac:picMk id="10" creationId="{D333509D-1F40-40C9-8190-16BA2ACFCA41}"/>
            </ac:picMkLst>
          </pc:picChg>
          <pc:picChg chg="add">
            <ac:chgData name="Daniel Gaudreault" userId="f2ddef7879c6a084" providerId="LiveId" clId="{6E28E8DC-3196-4340-BABF-699C3AD1DB0C}" dt="2021-12-09T22:21:36.088" v="1"/>
            <ac:picMkLst>
              <pc:docMk/>
              <pc:sldMasterMk cId="1251532252" sldId="2147483834"/>
              <pc:sldLayoutMk cId="804436237" sldId="2147483849"/>
              <ac:picMk id="11" creationId="{9C3B33E0-2FCC-44D8-9E5D-712F099357F6}"/>
            </ac:picMkLst>
          </pc:picChg>
        </pc:sldLayoutChg>
        <pc:sldLayoutChg chg="addSp">
          <pc:chgData name="Daniel Gaudreault" userId="f2ddef7879c6a084" providerId="LiveId" clId="{6E28E8DC-3196-4340-BABF-699C3AD1DB0C}" dt="2021-12-09T22:21:36.088" v="1"/>
          <pc:sldLayoutMkLst>
            <pc:docMk/>
            <pc:sldMasterMk cId="1251532252" sldId="2147483834"/>
            <pc:sldLayoutMk cId="615044241" sldId="2147483850"/>
          </pc:sldLayoutMkLst>
          <pc:picChg chg="add">
            <ac:chgData name="Daniel Gaudreault" userId="f2ddef7879c6a084" providerId="LiveId" clId="{6E28E8DC-3196-4340-BABF-699C3AD1DB0C}" dt="2021-12-09T22:21:36.088" v="1"/>
            <ac:picMkLst>
              <pc:docMk/>
              <pc:sldMasterMk cId="1251532252" sldId="2147483834"/>
              <pc:sldLayoutMk cId="615044241" sldId="2147483850"/>
              <ac:picMk id="13" creationId="{6A45D64B-C3F8-469C-BC9C-8DB5CBEEE7EA}"/>
            </ac:picMkLst>
          </pc:picChg>
          <pc:picChg chg="add">
            <ac:chgData name="Daniel Gaudreault" userId="f2ddef7879c6a084" providerId="LiveId" clId="{6E28E8DC-3196-4340-BABF-699C3AD1DB0C}" dt="2021-12-09T22:21:36.088" v="1"/>
            <ac:picMkLst>
              <pc:docMk/>
              <pc:sldMasterMk cId="1251532252" sldId="2147483834"/>
              <pc:sldLayoutMk cId="615044241" sldId="2147483850"/>
              <ac:picMk id="22" creationId="{8A24504D-AEB1-4A3A-8A5C-51588EEBFD41}"/>
            </ac:picMkLst>
          </pc:picChg>
        </pc:sldLayoutChg>
        <pc:sldLayoutChg chg="addSp">
          <pc:chgData name="Daniel Gaudreault" userId="f2ddef7879c6a084" providerId="LiveId" clId="{6E28E8DC-3196-4340-BABF-699C3AD1DB0C}" dt="2021-12-09T22:21:36.088" v="1"/>
          <pc:sldLayoutMkLst>
            <pc:docMk/>
            <pc:sldMasterMk cId="1251532252" sldId="2147483834"/>
            <pc:sldLayoutMk cId="2143232922" sldId="2147483851"/>
          </pc:sldLayoutMkLst>
          <pc:picChg chg="add">
            <ac:chgData name="Daniel Gaudreault" userId="f2ddef7879c6a084" providerId="LiveId" clId="{6E28E8DC-3196-4340-BABF-699C3AD1DB0C}" dt="2021-12-09T22:21:36.088" v="1"/>
            <ac:picMkLst>
              <pc:docMk/>
              <pc:sldMasterMk cId="1251532252" sldId="2147483834"/>
              <pc:sldLayoutMk cId="2143232922" sldId="2147483851"/>
              <ac:picMk id="19" creationId="{DB9191DD-F603-4D5C-82AA-8FC999156B80}"/>
            </ac:picMkLst>
          </pc:picChg>
          <pc:picChg chg="add">
            <ac:chgData name="Daniel Gaudreault" userId="f2ddef7879c6a084" providerId="LiveId" clId="{6E28E8DC-3196-4340-BABF-699C3AD1DB0C}" dt="2021-12-09T22:21:36.088" v="1"/>
            <ac:picMkLst>
              <pc:docMk/>
              <pc:sldMasterMk cId="1251532252" sldId="2147483834"/>
              <pc:sldLayoutMk cId="2143232922" sldId="2147483851"/>
              <ac:picMk id="20" creationId="{EE2F3E91-54AF-44CF-952D-D431CF48D9EA}"/>
            </ac:picMkLst>
          </pc:picChg>
        </pc:sldLayoutChg>
        <pc:sldLayoutChg chg="addSp">
          <pc:chgData name="Daniel Gaudreault" userId="f2ddef7879c6a084" providerId="LiveId" clId="{6E28E8DC-3196-4340-BABF-699C3AD1DB0C}" dt="2021-12-09T22:21:36.088" v="1"/>
          <pc:sldLayoutMkLst>
            <pc:docMk/>
            <pc:sldMasterMk cId="1251532252" sldId="2147483834"/>
            <pc:sldLayoutMk cId="2441398552" sldId="2147483852"/>
          </pc:sldLayoutMkLst>
          <pc:picChg chg="add">
            <ac:chgData name="Daniel Gaudreault" userId="f2ddef7879c6a084" providerId="LiveId" clId="{6E28E8DC-3196-4340-BABF-699C3AD1DB0C}" dt="2021-12-09T22:21:36.088" v="1"/>
            <ac:picMkLst>
              <pc:docMk/>
              <pc:sldMasterMk cId="1251532252" sldId="2147483834"/>
              <pc:sldLayoutMk cId="2441398552" sldId="2147483852"/>
              <ac:picMk id="12" creationId="{AD810F30-2BB8-426F-969A-599875A46B90}"/>
            </ac:picMkLst>
          </pc:picChg>
          <pc:picChg chg="add">
            <ac:chgData name="Daniel Gaudreault" userId="f2ddef7879c6a084" providerId="LiveId" clId="{6E28E8DC-3196-4340-BABF-699C3AD1DB0C}" dt="2021-12-09T22:21:36.088" v="1"/>
            <ac:picMkLst>
              <pc:docMk/>
              <pc:sldMasterMk cId="1251532252" sldId="2147483834"/>
              <pc:sldLayoutMk cId="2441398552" sldId="2147483852"/>
              <ac:picMk id="13" creationId="{41DA68D4-7A54-4326-BFF2-F5B5E581FE43}"/>
            </ac:picMkLst>
          </pc:picChg>
        </pc:sldLayoutChg>
        <pc:sldLayoutChg chg="addSp">
          <pc:chgData name="Daniel Gaudreault" userId="f2ddef7879c6a084" providerId="LiveId" clId="{6E28E8DC-3196-4340-BABF-699C3AD1DB0C}" dt="2021-12-09T22:21:36.088" v="1"/>
          <pc:sldLayoutMkLst>
            <pc:docMk/>
            <pc:sldMasterMk cId="1251532252" sldId="2147483834"/>
            <pc:sldLayoutMk cId="3018797851" sldId="2147483853"/>
          </pc:sldLayoutMkLst>
          <pc:picChg chg="add">
            <ac:chgData name="Daniel Gaudreault" userId="f2ddef7879c6a084" providerId="LiveId" clId="{6E28E8DC-3196-4340-BABF-699C3AD1DB0C}" dt="2021-12-09T22:21:36.088" v="1"/>
            <ac:picMkLst>
              <pc:docMk/>
              <pc:sldMasterMk cId="1251532252" sldId="2147483834"/>
              <pc:sldLayoutMk cId="3018797851" sldId="2147483853"/>
              <ac:picMk id="12" creationId="{867D6D30-1897-4F26-A4BB-D96496FD6101}"/>
            </ac:picMkLst>
          </pc:picChg>
          <pc:picChg chg="add">
            <ac:chgData name="Daniel Gaudreault" userId="f2ddef7879c6a084" providerId="LiveId" clId="{6E28E8DC-3196-4340-BABF-699C3AD1DB0C}" dt="2021-12-09T22:21:36.088" v="1"/>
            <ac:picMkLst>
              <pc:docMk/>
              <pc:sldMasterMk cId="1251532252" sldId="2147483834"/>
              <pc:sldLayoutMk cId="3018797851" sldId="2147483853"/>
              <ac:picMk id="13" creationId="{DE60B36D-AB58-48F8-A962-AD69915CF9E7}"/>
            </ac:picMkLst>
          </pc:picChg>
        </pc:sldLayoutChg>
        <pc:sldLayoutChg chg="addSp">
          <pc:chgData name="Daniel Gaudreault" userId="f2ddef7879c6a084" providerId="LiveId" clId="{6E28E8DC-3196-4340-BABF-699C3AD1DB0C}" dt="2021-12-09T22:21:36.088" v="1"/>
          <pc:sldLayoutMkLst>
            <pc:docMk/>
            <pc:sldMasterMk cId="1251532252" sldId="2147483834"/>
            <pc:sldLayoutMk cId="4287566778" sldId="2147483854"/>
          </pc:sldLayoutMkLst>
          <pc:spChg chg="add">
            <ac:chgData name="Daniel Gaudreault" userId="f2ddef7879c6a084" providerId="LiveId" clId="{6E28E8DC-3196-4340-BABF-699C3AD1DB0C}" dt="2021-12-09T22:21:36.088" v="1"/>
            <ac:spMkLst>
              <pc:docMk/>
              <pc:sldMasterMk cId="1251532252" sldId="2147483834"/>
              <pc:sldLayoutMk cId="4287566778" sldId="2147483854"/>
              <ac:spMk id="21" creationId="{0AC75301-06BD-4DCA-A740-8BCD4A9D6F0C}"/>
            </ac:spMkLst>
          </pc:spChg>
          <pc:spChg chg="add">
            <ac:chgData name="Daniel Gaudreault" userId="f2ddef7879c6a084" providerId="LiveId" clId="{6E28E8DC-3196-4340-BABF-699C3AD1DB0C}" dt="2021-12-09T22:21:36.088" v="1"/>
            <ac:spMkLst>
              <pc:docMk/>
              <pc:sldMasterMk cId="1251532252" sldId="2147483834"/>
              <pc:sldLayoutMk cId="4287566778" sldId="2147483854"/>
              <ac:spMk id="22" creationId="{36B36C61-0FF9-46D5-8C5E-08BB09E45431}"/>
            </ac:spMkLst>
          </pc:spChg>
          <pc:spChg chg="add">
            <ac:chgData name="Daniel Gaudreault" userId="f2ddef7879c6a084" providerId="LiveId" clId="{6E28E8DC-3196-4340-BABF-699C3AD1DB0C}" dt="2021-12-09T22:21:36.088" v="1"/>
            <ac:spMkLst>
              <pc:docMk/>
              <pc:sldMasterMk cId="1251532252" sldId="2147483834"/>
              <pc:sldLayoutMk cId="4287566778" sldId="2147483854"/>
              <ac:spMk id="24" creationId="{BCA85FD2-ADC6-4E56-A233-29FCC5A6B5F0}"/>
            </ac:spMkLst>
          </pc:spChg>
          <pc:picChg chg="add">
            <ac:chgData name="Daniel Gaudreault" userId="f2ddef7879c6a084" providerId="LiveId" clId="{6E28E8DC-3196-4340-BABF-699C3AD1DB0C}" dt="2021-12-09T22:21:36.088" v="1"/>
            <ac:picMkLst>
              <pc:docMk/>
              <pc:sldMasterMk cId="1251532252" sldId="2147483834"/>
              <pc:sldLayoutMk cId="4287566778" sldId="2147483854"/>
              <ac:picMk id="25" creationId="{035B3A6C-46D0-47CB-8811-ABFD32D6680C}"/>
            </ac:picMkLst>
          </pc:picChg>
          <pc:picChg chg="add">
            <ac:chgData name="Daniel Gaudreault" userId="f2ddef7879c6a084" providerId="LiveId" clId="{6E28E8DC-3196-4340-BABF-699C3AD1DB0C}" dt="2021-12-09T22:21:36.088" v="1"/>
            <ac:picMkLst>
              <pc:docMk/>
              <pc:sldMasterMk cId="1251532252" sldId="2147483834"/>
              <pc:sldLayoutMk cId="4287566778" sldId="2147483854"/>
              <ac:picMk id="29" creationId="{6E5E499E-F6FD-4800-9A8A-BD1BB6DFE191}"/>
            </ac:picMkLst>
          </pc:picChg>
        </pc:sldLayoutChg>
        <pc:sldLayoutChg chg="addSp">
          <pc:chgData name="Daniel Gaudreault" userId="f2ddef7879c6a084" providerId="LiveId" clId="{6E28E8DC-3196-4340-BABF-699C3AD1DB0C}" dt="2021-12-09T22:21:36.088" v="1"/>
          <pc:sldLayoutMkLst>
            <pc:docMk/>
            <pc:sldMasterMk cId="1251532252" sldId="2147483834"/>
            <pc:sldLayoutMk cId="2267608571" sldId="2147483855"/>
          </pc:sldLayoutMkLst>
          <pc:picChg chg="add">
            <ac:chgData name="Daniel Gaudreault" userId="f2ddef7879c6a084" providerId="LiveId" clId="{6E28E8DC-3196-4340-BABF-699C3AD1DB0C}" dt="2021-12-09T22:21:36.088" v="1"/>
            <ac:picMkLst>
              <pc:docMk/>
              <pc:sldMasterMk cId="1251532252" sldId="2147483834"/>
              <pc:sldLayoutMk cId="2267608571" sldId="2147483855"/>
              <ac:picMk id="4" creationId="{98006785-DDA7-47E4-AE2F-E59259D89ABC}"/>
            </ac:picMkLst>
          </pc:picChg>
        </pc:sldLayoutChg>
        <pc:sldLayoutChg chg="addSp">
          <pc:chgData name="Daniel Gaudreault" userId="f2ddef7879c6a084" providerId="LiveId" clId="{6E28E8DC-3196-4340-BABF-699C3AD1DB0C}" dt="2021-12-09T22:21:36.088" v="1"/>
          <pc:sldLayoutMkLst>
            <pc:docMk/>
            <pc:sldMasterMk cId="1251532252" sldId="2147483834"/>
            <pc:sldLayoutMk cId="9661400" sldId="2147483856"/>
          </pc:sldLayoutMkLst>
          <pc:spChg chg="add">
            <ac:chgData name="Daniel Gaudreault" userId="f2ddef7879c6a084" providerId="LiveId" clId="{6E28E8DC-3196-4340-BABF-699C3AD1DB0C}" dt="2021-12-09T22:21:36.088" v="1"/>
            <ac:spMkLst>
              <pc:docMk/>
              <pc:sldMasterMk cId="1251532252" sldId="2147483834"/>
              <pc:sldLayoutMk cId="9661400" sldId="2147483856"/>
              <ac:spMk id="10" creationId="{2894B010-9A60-4305-931C-E8FC1A61B2DD}"/>
            </ac:spMkLst>
          </pc:spChg>
          <pc:picChg chg="add">
            <ac:chgData name="Daniel Gaudreault" userId="f2ddef7879c6a084" providerId="LiveId" clId="{6E28E8DC-3196-4340-BABF-699C3AD1DB0C}" dt="2021-12-09T22:21:36.088" v="1"/>
            <ac:picMkLst>
              <pc:docMk/>
              <pc:sldMasterMk cId="1251532252" sldId="2147483834"/>
              <pc:sldLayoutMk cId="9661400" sldId="2147483856"/>
              <ac:picMk id="8" creationId="{5A27375B-572C-4EAA-9396-FA42AE79D885}"/>
            </ac:picMkLst>
          </pc:picChg>
        </pc:sldLayoutChg>
        <pc:sldLayoutChg chg="addSp">
          <pc:chgData name="Daniel Gaudreault" userId="f2ddef7879c6a084" providerId="LiveId" clId="{6E28E8DC-3196-4340-BABF-699C3AD1DB0C}" dt="2021-12-09T22:21:36.088" v="1"/>
          <pc:sldLayoutMkLst>
            <pc:docMk/>
            <pc:sldMasterMk cId="1251532252" sldId="2147483834"/>
            <pc:sldLayoutMk cId="3382541510" sldId="2147483857"/>
          </pc:sldLayoutMkLst>
          <pc:picChg chg="add">
            <ac:chgData name="Daniel Gaudreault" userId="f2ddef7879c6a084" providerId="LiveId" clId="{6E28E8DC-3196-4340-BABF-699C3AD1DB0C}" dt="2021-12-09T22:21:36.088" v="1"/>
            <ac:picMkLst>
              <pc:docMk/>
              <pc:sldMasterMk cId="1251532252" sldId="2147483834"/>
              <pc:sldLayoutMk cId="3382541510" sldId="2147483857"/>
              <ac:picMk id="6" creationId="{ED3B0791-6228-4C13-B750-64B4EEF02BED}"/>
            </ac:picMkLst>
          </pc:picChg>
        </pc:sldLayoutChg>
        <pc:sldLayoutChg chg="addSp">
          <pc:chgData name="Daniel Gaudreault" userId="f2ddef7879c6a084" providerId="LiveId" clId="{6E28E8DC-3196-4340-BABF-699C3AD1DB0C}" dt="2021-12-09T22:21:36.088" v="1"/>
          <pc:sldLayoutMkLst>
            <pc:docMk/>
            <pc:sldMasterMk cId="1251532252" sldId="2147483834"/>
            <pc:sldLayoutMk cId="2234565415" sldId="2147483858"/>
          </pc:sldLayoutMkLst>
          <pc:picChg chg="add">
            <ac:chgData name="Daniel Gaudreault" userId="f2ddef7879c6a084" providerId="LiveId" clId="{6E28E8DC-3196-4340-BABF-699C3AD1DB0C}" dt="2021-12-09T22:21:36.088" v="1"/>
            <ac:picMkLst>
              <pc:docMk/>
              <pc:sldMasterMk cId="1251532252" sldId="2147483834"/>
              <pc:sldLayoutMk cId="2234565415" sldId="2147483858"/>
              <ac:picMk id="7" creationId="{9DC637E7-6DD8-4033-A7B3-9154BA5964E1}"/>
            </ac:picMkLst>
          </pc:picChg>
        </pc:sldLayoutChg>
        <pc:sldLayoutChg chg="addSp">
          <pc:chgData name="Daniel Gaudreault" userId="f2ddef7879c6a084" providerId="LiveId" clId="{6E28E8DC-3196-4340-BABF-699C3AD1DB0C}" dt="2021-12-09T22:21:36.088" v="1"/>
          <pc:sldLayoutMkLst>
            <pc:docMk/>
            <pc:sldMasterMk cId="1251532252" sldId="2147483834"/>
            <pc:sldLayoutMk cId="3946295286" sldId="2147483859"/>
          </pc:sldLayoutMkLst>
          <pc:picChg chg="add">
            <ac:chgData name="Daniel Gaudreault" userId="f2ddef7879c6a084" providerId="LiveId" clId="{6E28E8DC-3196-4340-BABF-699C3AD1DB0C}" dt="2021-12-09T22:21:36.088" v="1"/>
            <ac:picMkLst>
              <pc:docMk/>
              <pc:sldMasterMk cId="1251532252" sldId="2147483834"/>
              <pc:sldLayoutMk cId="3946295286" sldId="2147483859"/>
              <ac:picMk id="7" creationId="{664F8FBA-8346-46C1-83E0-AA71CD94D88F}"/>
            </ac:picMkLst>
          </pc:picChg>
        </pc:sldLayoutChg>
        <pc:sldLayoutChg chg="addSp">
          <pc:chgData name="Daniel Gaudreault" userId="f2ddef7879c6a084" providerId="LiveId" clId="{6E28E8DC-3196-4340-BABF-699C3AD1DB0C}" dt="2021-12-09T22:21:36.088" v="1"/>
          <pc:sldLayoutMkLst>
            <pc:docMk/>
            <pc:sldMasterMk cId="1251532252" sldId="2147483834"/>
            <pc:sldLayoutMk cId="3046441190" sldId="2147483861"/>
          </pc:sldLayoutMkLst>
          <pc:picChg chg="add">
            <ac:chgData name="Daniel Gaudreault" userId="f2ddef7879c6a084" providerId="LiveId" clId="{6E28E8DC-3196-4340-BABF-699C3AD1DB0C}" dt="2021-12-09T22:21:36.088" v="1"/>
            <ac:picMkLst>
              <pc:docMk/>
              <pc:sldMasterMk cId="1251532252" sldId="2147483834"/>
              <pc:sldLayoutMk cId="3046441190" sldId="2147483861"/>
              <ac:picMk id="14" creationId="{40886448-E166-4756-9A03-24C7A45DEEE0}"/>
            </ac:picMkLst>
          </pc:picChg>
          <pc:picChg chg="add">
            <ac:chgData name="Daniel Gaudreault" userId="f2ddef7879c6a084" providerId="LiveId" clId="{6E28E8DC-3196-4340-BABF-699C3AD1DB0C}" dt="2021-12-09T22:21:36.088" v="1"/>
            <ac:picMkLst>
              <pc:docMk/>
              <pc:sldMasterMk cId="1251532252" sldId="2147483834"/>
              <pc:sldLayoutMk cId="3046441190" sldId="2147483861"/>
              <ac:picMk id="18" creationId="{09937F23-A399-44D0-928C-D2C358874A69}"/>
            </ac:picMkLst>
          </pc:picChg>
        </pc:sldLayoutChg>
        <pc:sldLayoutChg chg="addSp">
          <pc:chgData name="Daniel Gaudreault" userId="f2ddef7879c6a084" providerId="LiveId" clId="{6E28E8DC-3196-4340-BABF-699C3AD1DB0C}" dt="2021-12-09T22:21:36.088" v="1"/>
          <pc:sldLayoutMkLst>
            <pc:docMk/>
            <pc:sldMasterMk cId="1251532252" sldId="2147483834"/>
            <pc:sldLayoutMk cId="1775395676" sldId="2147483862"/>
          </pc:sldLayoutMkLst>
          <pc:picChg chg="add">
            <ac:chgData name="Daniel Gaudreault" userId="f2ddef7879c6a084" providerId="LiveId" clId="{6E28E8DC-3196-4340-BABF-699C3AD1DB0C}" dt="2021-12-09T22:21:36.088" v="1"/>
            <ac:picMkLst>
              <pc:docMk/>
              <pc:sldMasterMk cId="1251532252" sldId="2147483834"/>
              <pc:sldLayoutMk cId="1775395676" sldId="2147483862"/>
              <ac:picMk id="11" creationId="{E5769450-CC04-4456-B2E9-E10725D569CE}"/>
            </ac:picMkLst>
          </pc:picChg>
          <pc:picChg chg="add">
            <ac:chgData name="Daniel Gaudreault" userId="f2ddef7879c6a084" providerId="LiveId" clId="{6E28E8DC-3196-4340-BABF-699C3AD1DB0C}" dt="2021-12-09T22:21:36.088" v="1"/>
            <ac:picMkLst>
              <pc:docMk/>
              <pc:sldMasterMk cId="1251532252" sldId="2147483834"/>
              <pc:sldLayoutMk cId="1775395676" sldId="2147483862"/>
              <ac:picMk id="13" creationId="{2D038650-65A0-425B-A3AD-A7FE30BF8276}"/>
            </ac:picMkLst>
          </pc:picChg>
        </pc:sldLayoutChg>
        <pc:sldLayoutChg chg="addSp">
          <pc:chgData name="Daniel Gaudreault" userId="f2ddef7879c6a084" providerId="LiveId" clId="{6E28E8DC-3196-4340-BABF-699C3AD1DB0C}" dt="2021-12-09T22:21:36.088" v="1"/>
          <pc:sldLayoutMkLst>
            <pc:docMk/>
            <pc:sldMasterMk cId="1251532252" sldId="2147483834"/>
            <pc:sldLayoutMk cId="1688729638" sldId="2147483864"/>
          </pc:sldLayoutMkLst>
          <pc:picChg chg="add">
            <ac:chgData name="Daniel Gaudreault" userId="f2ddef7879c6a084" providerId="LiveId" clId="{6E28E8DC-3196-4340-BABF-699C3AD1DB0C}" dt="2021-12-09T22:21:36.088" v="1"/>
            <ac:picMkLst>
              <pc:docMk/>
              <pc:sldMasterMk cId="1251532252" sldId="2147483834"/>
              <pc:sldLayoutMk cId="1688729638" sldId="2147483864"/>
              <ac:picMk id="10" creationId="{F637960E-8032-4E7C-A6F7-CE215118D97C}"/>
            </ac:picMkLst>
          </pc:picChg>
          <pc:picChg chg="add">
            <ac:chgData name="Daniel Gaudreault" userId="f2ddef7879c6a084" providerId="LiveId" clId="{6E28E8DC-3196-4340-BABF-699C3AD1DB0C}" dt="2021-12-09T22:21:36.088" v="1"/>
            <ac:picMkLst>
              <pc:docMk/>
              <pc:sldMasterMk cId="1251532252" sldId="2147483834"/>
              <pc:sldLayoutMk cId="1688729638" sldId="2147483864"/>
              <ac:picMk id="13" creationId="{F307FAC7-EFD9-4194-82DE-2029251C8E83}"/>
            </ac:picMkLst>
          </pc:picChg>
          <pc:picChg chg="add">
            <ac:chgData name="Daniel Gaudreault" userId="f2ddef7879c6a084" providerId="LiveId" clId="{6E28E8DC-3196-4340-BABF-699C3AD1DB0C}" dt="2021-12-09T22:21:36.088" v="1"/>
            <ac:picMkLst>
              <pc:docMk/>
              <pc:sldMasterMk cId="1251532252" sldId="2147483834"/>
              <pc:sldLayoutMk cId="1688729638" sldId="2147483864"/>
              <ac:picMk id="14" creationId="{C9BC6DA3-9EAE-4F59-9618-3E589341F20B}"/>
            </ac:picMkLst>
          </pc:picChg>
        </pc:sldLayoutChg>
        <pc:sldLayoutChg chg="addSp">
          <pc:chgData name="Daniel Gaudreault" userId="f2ddef7879c6a084" providerId="LiveId" clId="{6E28E8DC-3196-4340-BABF-699C3AD1DB0C}" dt="2021-12-09T22:21:36.088" v="1"/>
          <pc:sldLayoutMkLst>
            <pc:docMk/>
            <pc:sldMasterMk cId="1251532252" sldId="2147483834"/>
            <pc:sldLayoutMk cId="3801700443" sldId="2147483865"/>
          </pc:sldLayoutMkLst>
          <pc:picChg chg="add">
            <ac:chgData name="Daniel Gaudreault" userId="f2ddef7879c6a084" providerId="LiveId" clId="{6E28E8DC-3196-4340-BABF-699C3AD1DB0C}" dt="2021-12-09T22:21:36.088" v="1"/>
            <ac:picMkLst>
              <pc:docMk/>
              <pc:sldMasterMk cId="1251532252" sldId="2147483834"/>
              <pc:sldLayoutMk cId="3801700443" sldId="2147483865"/>
              <ac:picMk id="9" creationId="{0817F9DC-C2A2-414E-AC83-151CE6B8DF4B}"/>
            </ac:picMkLst>
          </pc:picChg>
          <pc:picChg chg="add">
            <ac:chgData name="Daniel Gaudreault" userId="f2ddef7879c6a084" providerId="LiveId" clId="{6E28E8DC-3196-4340-BABF-699C3AD1DB0C}" dt="2021-12-09T22:21:36.088" v="1"/>
            <ac:picMkLst>
              <pc:docMk/>
              <pc:sldMasterMk cId="1251532252" sldId="2147483834"/>
              <pc:sldLayoutMk cId="3801700443" sldId="2147483865"/>
              <ac:picMk id="10" creationId="{D299BCB8-49C5-4526-95D4-AB2338C348EB}"/>
            </ac:picMkLst>
          </pc:picChg>
          <pc:picChg chg="add">
            <ac:chgData name="Daniel Gaudreault" userId="f2ddef7879c6a084" providerId="LiveId" clId="{6E28E8DC-3196-4340-BABF-699C3AD1DB0C}" dt="2021-12-09T22:21:36.088" v="1"/>
            <ac:picMkLst>
              <pc:docMk/>
              <pc:sldMasterMk cId="1251532252" sldId="2147483834"/>
              <pc:sldLayoutMk cId="3801700443" sldId="2147483865"/>
              <ac:picMk id="15" creationId="{5D0ABD0F-7CE1-4C13-8CAE-D85BCF811308}"/>
            </ac:picMkLst>
          </pc:picChg>
        </pc:sldLayoutChg>
        <pc:sldLayoutChg chg="addSp">
          <pc:chgData name="Daniel Gaudreault" userId="f2ddef7879c6a084" providerId="LiveId" clId="{6E28E8DC-3196-4340-BABF-699C3AD1DB0C}" dt="2021-12-09T22:21:36.088" v="1"/>
          <pc:sldLayoutMkLst>
            <pc:docMk/>
            <pc:sldMasterMk cId="1251532252" sldId="2147483834"/>
            <pc:sldLayoutMk cId="1982990989" sldId="2147483867"/>
          </pc:sldLayoutMkLst>
          <pc:picChg chg="add">
            <ac:chgData name="Daniel Gaudreault" userId="f2ddef7879c6a084" providerId="LiveId" clId="{6E28E8DC-3196-4340-BABF-699C3AD1DB0C}" dt="2021-12-09T22:21:36.088" v="1"/>
            <ac:picMkLst>
              <pc:docMk/>
              <pc:sldMasterMk cId="1251532252" sldId="2147483834"/>
              <pc:sldLayoutMk cId="1982990989" sldId="2147483867"/>
              <ac:picMk id="9" creationId="{94EAF9E0-A296-453D-838E-5CFF67D2408F}"/>
            </ac:picMkLst>
          </pc:picChg>
          <pc:picChg chg="add">
            <ac:chgData name="Daniel Gaudreault" userId="f2ddef7879c6a084" providerId="LiveId" clId="{6E28E8DC-3196-4340-BABF-699C3AD1DB0C}" dt="2021-12-09T22:21:36.088" v="1"/>
            <ac:picMkLst>
              <pc:docMk/>
              <pc:sldMasterMk cId="1251532252" sldId="2147483834"/>
              <pc:sldLayoutMk cId="1982990989" sldId="2147483867"/>
              <ac:picMk id="10" creationId="{01A268C3-850A-42EC-B426-490525F2B869}"/>
            </ac:picMkLst>
          </pc:picChg>
        </pc:sldLayoutChg>
        <pc:sldLayoutChg chg="addSp">
          <pc:chgData name="Daniel Gaudreault" userId="f2ddef7879c6a084" providerId="LiveId" clId="{6E28E8DC-3196-4340-BABF-699C3AD1DB0C}" dt="2021-12-09T22:21:36.088" v="1"/>
          <pc:sldLayoutMkLst>
            <pc:docMk/>
            <pc:sldMasterMk cId="1251532252" sldId="2147483834"/>
            <pc:sldLayoutMk cId="2538124082" sldId="2147483868"/>
          </pc:sldLayoutMkLst>
          <pc:picChg chg="add">
            <ac:chgData name="Daniel Gaudreault" userId="f2ddef7879c6a084" providerId="LiveId" clId="{6E28E8DC-3196-4340-BABF-699C3AD1DB0C}" dt="2021-12-09T22:21:36.088" v="1"/>
            <ac:picMkLst>
              <pc:docMk/>
              <pc:sldMasterMk cId="1251532252" sldId="2147483834"/>
              <pc:sldLayoutMk cId="2538124082" sldId="2147483868"/>
              <ac:picMk id="7" creationId="{D825CA31-BF99-4371-8419-21313E57C52C}"/>
            </ac:picMkLst>
          </pc:picChg>
          <pc:picChg chg="add">
            <ac:chgData name="Daniel Gaudreault" userId="f2ddef7879c6a084" providerId="LiveId" clId="{6E28E8DC-3196-4340-BABF-699C3AD1DB0C}" dt="2021-12-09T22:21:36.088" v="1"/>
            <ac:picMkLst>
              <pc:docMk/>
              <pc:sldMasterMk cId="1251532252" sldId="2147483834"/>
              <pc:sldLayoutMk cId="2538124082" sldId="2147483868"/>
              <ac:picMk id="8" creationId="{7325AAE4-BE12-4117-908E-777868F9509D}"/>
            </ac:picMkLst>
          </pc:picChg>
        </pc:sldLayoutChg>
      </pc:sldMasterChg>
      <pc:sldMasterChg chg="modSp modSldLayout">
        <pc:chgData name="Daniel Gaudreault" userId="f2ddef7879c6a084" providerId="LiveId" clId="{6E28E8DC-3196-4340-BABF-699C3AD1DB0C}" dt="2021-12-09T22:22:11.829" v="4"/>
        <pc:sldMasterMkLst>
          <pc:docMk/>
          <pc:sldMasterMk cId="2782208733" sldId="2147483873"/>
        </pc:sldMasterMkLst>
        <pc:spChg chg="mod">
          <ac:chgData name="Daniel Gaudreault" userId="f2ddef7879c6a084" providerId="LiveId" clId="{6E28E8DC-3196-4340-BABF-699C3AD1DB0C}" dt="2021-12-09T22:22:11.829" v="4"/>
          <ac:spMkLst>
            <pc:docMk/>
            <pc:sldMasterMk cId="2782208733" sldId="2147483873"/>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ac:spMk id="6" creationId="{00000000-0000-0000-0000-000000000000}"/>
          </ac:spMkLst>
        </pc:spChg>
        <pc:sldLayoutChg chg="modSp">
          <pc:chgData name="Daniel Gaudreault" userId="f2ddef7879c6a084" providerId="LiveId" clId="{6E28E8DC-3196-4340-BABF-699C3AD1DB0C}" dt="2021-12-09T22:22:11.829" v="4"/>
          <pc:sldLayoutMkLst>
            <pc:docMk/>
            <pc:sldMasterMk cId="2782208733" sldId="2147483873"/>
            <pc:sldLayoutMk cId="2701052818" sldId="2147483799"/>
          </pc:sldLayoutMkLst>
          <pc:spChg chg="mod">
            <ac:chgData name="Daniel Gaudreault" userId="f2ddef7879c6a084" providerId="LiveId" clId="{6E28E8DC-3196-4340-BABF-699C3AD1DB0C}" dt="2021-12-09T22:22:11.829" v="4"/>
            <ac:spMkLst>
              <pc:docMk/>
              <pc:sldMasterMk cId="2782208733" sldId="2147483873"/>
              <pc:sldLayoutMk cId="2701052818" sldId="2147483799"/>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01052818" sldId="2147483799"/>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01052818" sldId="2147483799"/>
              <ac:spMk id="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701052818" sldId="2147483799"/>
              <ac:picMk id="4"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701052818" sldId="2147483799"/>
              <ac:picMk id="12"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320962575" sldId="2147483800"/>
          </pc:sldLayoutMkLst>
          <pc:spChg chg="mod">
            <ac:chgData name="Daniel Gaudreault" userId="f2ddef7879c6a084" providerId="LiveId" clId="{6E28E8DC-3196-4340-BABF-699C3AD1DB0C}" dt="2021-12-09T22:22:11.829" v="4"/>
            <ac:spMkLst>
              <pc:docMk/>
              <pc:sldMasterMk cId="2782208733" sldId="2147483873"/>
              <pc:sldLayoutMk cId="2320962575" sldId="2147483800"/>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20962575" sldId="2147483800"/>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20962575" sldId="2147483800"/>
              <ac:spMk id="1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320962575" sldId="2147483800"/>
              <ac:picMk id="10"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320962575" sldId="2147483800"/>
              <ac:picMk id="1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1819880403" sldId="2147483801"/>
          </pc:sldLayoutMkLst>
          <pc:spChg chg="mod">
            <ac:chgData name="Daniel Gaudreault" userId="f2ddef7879c6a084" providerId="LiveId" clId="{6E28E8DC-3196-4340-BABF-699C3AD1DB0C}" dt="2021-12-09T22:22:11.829" v="4"/>
            <ac:spMkLst>
              <pc:docMk/>
              <pc:sldMasterMk cId="2782208733" sldId="2147483873"/>
              <pc:sldLayoutMk cId="1819880403" sldId="2147483801"/>
              <ac:spMk id="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819880403" sldId="2147483801"/>
              <ac:spMk id="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819880403" sldId="2147483801"/>
              <ac:spMk id="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819880403" sldId="2147483801"/>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819880403" sldId="2147483801"/>
              <ac:spMk id="13" creationId="{00000000-0000-0000-0000-000000000000}"/>
            </ac:spMkLst>
          </pc:spChg>
        </pc:sldLayoutChg>
        <pc:sldLayoutChg chg="modSp">
          <pc:chgData name="Daniel Gaudreault" userId="f2ddef7879c6a084" providerId="LiveId" clId="{6E28E8DC-3196-4340-BABF-699C3AD1DB0C}" dt="2021-12-09T22:22:11.829" v="4"/>
          <pc:sldLayoutMkLst>
            <pc:docMk/>
            <pc:sldMasterMk cId="2782208733" sldId="2147483873"/>
            <pc:sldLayoutMk cId="2593142760" sldId="2147483802"/>
          </pc:sldLayoutMkLst>
          <pc:spChg chg="mod">
            <ac:chgData name="Daniel Gaudreault" userId="f2ddef7879c6a084" providerId="LiveId" clId="{6E28E8DC-3196-4340-BABF-699C3AD1DB0C}" dt="2021-12-09T22:22:11.829" v="4"/>
            <ac:spMkLst>
              <pc:docMk/>
              <pc:sldMasterMk cId="2782208733" sldId="2147483873"/>
              <pc:sldLayoutMk cId="2593142760" sldId="2147483802"/>
              <ac:spMk id="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3142760" sldId="2147483802"/>
              <ac:spMk id="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3142760" sldId="2147483802"/>
              <ac:spMk id="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3142760" sldId="2147483802"/>
              <ac:spMk id="9"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3142760" sldId="2147483802"/>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3142760" sldId="2147483802"/>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3142760" sldId="2147483802"/>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3142760" sldId="2147483802"/>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3142760" sldId="2147483802"/>
              <ac:spMk id="14"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593142760" sldId="2147483802"/>
              <ac:picMk id="15"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469172164" sldId="2147483804"/>
          </pc:sldLayoutMkLst>
          <pc:spChg chg="mod">
            <ac:chgData name="Daniel Gaudreault" userId="f2ddef7879c6a084" providerId="LiveId" clId="{6E28E8DC-3196-4340-BABF-699C3AD1DB0C}" dt="2021-12-09T22:22:11.829" v="4"/>
            <ac:spMkLst>
              <pc:docMk/>
              <pc:sldMasterMk cId="2782208733" sldId="2147483873"/>
              <pc:sldLayoutMk cId="3469172164" sldId="2147483804"/>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469172164" sldId="2147483804"/>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469172164" sldId="2147483804"/>
              <ac:spMk id="1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469172164" sldId="2147483804"/>
              <ac:picMk id="1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469172164" sldId="2147483804"/>
              <ac:picMk id="1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000161021" sldId="2147483805"/>
          </pc:sldLayoutMkLst>
          <pc:spChg chg="mod">
            <ac:chgData name="Daniel Gaudreault" userId="f2ddef7879c6a084" providerId="LiveId" clId="{6E28E8DC-3196-4340-BABF-699C3AD1DB0C}" dt="2021-12-09T22:22:11.829" v="4"/>
            <ac:spMkLst>
              <pc:docMk/>
              <pc:sldMasterMk cId="2782208733" sldId="2147483873"/>
              <pc:sldLayoutMk cId="2000161021" sldId="2147483805"/>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000161021" sldId="2147483805"/>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000161021" sldId="2147483805"/>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000161021" sldId="2147483805"/>
              <ac:spMk id="19"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000161021" sldId="2147483805"/>
              <ac:picMk id="17"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000161021" sldId="2147483805"/>
              <ac:picMk id="18"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1439741942" sldId="2147483806"/>
          </pc:sldLayoutMkLst>
          <pc:spChg chg="mod">
            <ac:chgData name="Daniel Gaudreault" userId="f2ddef7879c6a084" providerId="LiveId" clId="{6E28E8DC-3196-4340-BABF-699C3AD1DB0C}" dt="2021-12-09T22:22:11.829" v="4"/>
            <ac:spMkLst>
              <pc:docMk/>
              <pc:sldMasterMk cId="2782208733" sldId="2147483873"/>
              <pc:sldLayoutMk cId="1439741942" sldId="2147483806"/>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439741942" sldId="2147483806"/>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439741942" sldId="2147483806"/>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439741942" sldId="2147483806"/>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439741942" sldId="2147483806"/>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439741942" sldId="2147483806"/>
              <ac:spMk id="1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1439741942" sldId="2147483806"/>
              <ac:picMk id="12"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439741942" sldId="2147483806"/>
              <ac:picMk id="13"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669425111" sldId="2147483807"/>
          </pc:sldLayoutMkLst>
          <pc:spChg chg="mod">
            <ac:chgData name="Daniel Gaudreault" userId="f2ddef7879c6a084" providerId="LiveId" clId="{6E28E8DC-3196-4340-BABF-699C3AD1DB0C}" dt="2021-12-09T22:22:11.829" v="4"/>
            <ac:spMkLst>
              <pc:docMk/>
              <pc:sldMasterMk cId="2782208733" sldId="2147483873"/>
              <pc:sldLayoutMk cId="669425111" sldId="2147483807"/>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669425111" sldId="2147483807"/>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669425111" sldId="2147483807"/>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669425111" sldId="2147483807"/>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669425111" sldId="2147483807"/>
              <ac:spMk id="1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669425111" sldId="2147483807"/>
              <ac:picMk id="11"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669425111" sldId="2147483807"/>
              <ac:picMk id="12"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889602891" sldId="2147483808"/>
          </pc:sldLayoutMkLst>
          <pc:spChg chg="mod">
            <ac:chgData name="Daniel Gaudreault" userId="f2ddef7879c6a084" providerId="LiveId" clId="{6E28E8DC-3196-4340-BABF-699C3AD1DB0C}" dt="2021-12-09T22:22:11.829" v="4"/>
            <ac:spMkLst>
              <pc:docMk/>
              <pc:sldMasterMk cId="2782208733" sldId="2147483873"/>
              <pc:sldLayoutMk cId="2889602891" sldId="2147483808"/>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9602891" sldId="2147483808"/>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9602891" sldId="2147483808"/>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9602891" sldId="2147483808"/>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9602891" sldId="2147483808"/>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9602891" sldId="2147483808"/>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9602891" sldId="2147483808"/>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9602891" sldId="2147483808"/>
              <ac:spMk id="1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889602891" sldId="2147483808"/>
              <ac:picMk id="1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889602891" sldId="2147483808"/>
              <ac:picMk id="17"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597911607" sldId="2147483809"/>
          </pc:sldLayoutMkLst>
          <pc:spChg chg="mod">
            <ac:chgData name="Daniel Gaudreault" userId="f2ddef7879c6a084" providerId="LiveId" clId="{6E28E8DC-3196-4340-BABF-699C3AD1DB0C}" dt="2021-12-09T22:22:11.829" v="4"/>
            <ac:spMkLst>
              <pc:docMk/>
              <pc:sldMasterMk cId="2782208733" sldId="2147483873"/>
              <pc:sldLayoutMk cId="2597911607" sldId="2147483809"/>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7911607" sldId="2147483809"/>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7911607" sldId="2147483809"/>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7911607" sldId="2147483809"/>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7911607" sldId="2147483809"/>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7911607" sldId="2147483809"/>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7911607" sldId="2147483809"/>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7911607" sldId="2147483809"/>
              <ac:spMk id="1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597911607" sldId="2147483809"/>
              <ac:picMk id="1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597911607" sldId="2147483809"/>
              <ac:picMk id="17"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403299554" sldId="2147483810"/>
          </pc:sldLayoutMkLst>
          <pc:spChg chg="mod">
            <ac:chgData name="Daniel Gaudreault" userId="f2ddef7879c6a084" providerId="LiveId" clId="{6E28E8DC-3196-4340-BABF-699C3AD1DB0C}" dt="2021-12-09T22:22:11.829" v="4"/>
            <ac:spMkLst>
              <pc:docMk/>
              <pc:sldMasterMk cId="2782208733" sldId="2147483873"/>
              <pc:sldLayoutMk cId="403299554" sldId="2147483810"/>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19"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2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2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2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3299554" sldId="2147483810"/>
              <ac:spMk id="2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403299554" sldId="2147483810"/>
              <ac:picMk id="2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403299554" sldId="2147483810"/>
              <ac:picMk id="2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1561148693" sldId="2147483811"/>
          </pc:sldLayoutMkLst>
          <pc:spChg chg="mod">
            <ac:chgData name="Daniel Gaudreault" userId="f2ddef7879c6a084" providerId="LiveId" clId="{6E28E8DC-3196-4340-BABF-699C3AD1DB0C}" dt="2021-12-09T22:22:11.829" v="4"/>
            <ac:spMkLst>
              <pc:docMk/>
              <pc:sldMasterMk cId="2782208733" sldId="2147483873"/>
              <pc:sldLayoutMk cId="1561148693" sldId="2147483811"/>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561148693" sldId="2147483811"/>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561148693" sldId="2147483811"/>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561148693" sldId="2147483811"/>
              <ac:spMk id="1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1561148693" sldId="2147483811"/>
              <ac:picMk id="1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561148693" sldId="2147483811"/>
              <ac:picMk id="1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1675198356" sldId="2147483812"/>
          </pc:sldLayoutMkLst>
          <pc:spChg chg="mod">
            <ac:chgData name="Daniel Gaudreault" userId="f2ddef7879c6a084" providerId="LiveId" clId="{6E28E8DC-3196-4340-BABF-699C3AD1DB0C}" dt="2021-12-09T22:22:11.829" v="4"/>
            <ac:spMkLst>
              <pc:docMk/>
              <pc:sldMasterMk cId="2782208733" sldId="2147483873"/>
              <pc:sldLayoutMk cId="1675198356" sldId="2147483812"/>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75198356" sldId="2147483812"/>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75198356" sldId="2147483812"/>
              <ac:spMk id="1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1675198356" sldId="2147483812"/>
              <ac:picMk id="14"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675198356" sldId="2147483812"/>
              <ac:picMk id="15"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758618773" sldId="2147483813"/>
          </pc:sldLayoutMkLst>
          <pc:spChg chg="mod">
            <ac:chgData name="Daniel Gaudreault" userId="f2ddef7879c6a084" providerId="LiveId" clId="{6E28E8DC-3196-4340-BABF-699C3AD1DB0C}" dt="2021-12-09T22:22:11.829" v="4"/>
            <ac:spMkLst>
              <pc:docMk/>
              <pc:sldMasterMk cId="2782208733" sldId="2147483873"/>
              <pc:sldLayoutMk cId="3758618773" sldId="2147483813"/>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58618773" sldId="2147483813"/>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58618773" sldId="2147483813"/>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58618773" sldId="2147483813"/>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58618773" sldId="2147483813"/>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58618773" sldId="2147483813"/>
              <ac:spMk id="19"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758618773" sldId="2147483813"/>
              <ac:picMk id="17"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758618773" sldId="2147483813"/>
              <ac:picMk id="18"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511115984" sldId="2147483814"/>
          </pc:sldLayoutMkLst>
          <pc:spChg chg="mod">
            <ac:chgData name="Daniel Gaudreault" userId="f2ddef7879c6a084" providerId="LiveId" clId="{6E28E8DC-3196-4340-BABF-699C3AD1DB0C}" dt="2021-12-09T22:22:11.829" v="4"/>
            <ac:spMkLst>
              <pc:docMk/>
              <pc:sldMasterMk cId="2782208733" sldId="2147483873"/>
              <pc:sldLayoutMk cId="2511115984" sldId="2147483814"/>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11115984" sldId="2147483814"/>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11115984" sldId="2147483814"/>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11115984" sldId="2147483814"/>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11115984" sldId="2147483814"/>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11115984" sldId="2147483814"/>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11115984" sldId="2147483814"/>
              <ac:spMk id="1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11115984" sldId="2147483814"/>
              <ac:spMk id="21"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511115984" sldId="2147483814"/>
              <ac:picMk id="19"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511115984" sldId="2147483814"/>
              <ac:picMk id="20"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535384984" sldId="2147483815"/>
          </pc:sldLayoutMkLst>
          <pc:spChg chg="mod">
            <ac:chgData name="Daniel Gaudreault" userId="f2ddef7879c6a084" providerId="LiveId" clId="{6E28E8DC-3196-4340-BABF-699C3AD1DB0C}" dt="2021-12-09T22:22:11.829" v="4"/>
            <ac:spMkLst>
              <pc:docMk/>
              <pc:sldMasterMk cId="2782208733" sldId="2147483873"/>
              <pc:sldLayoutMk cId="3535384984" sldId="2147483815"/>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1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2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2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29"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3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3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3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535384984" sldId="2147483815"/>
              <ac:spMk id="3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535384984" sldId="2147483815"/>
              <ac:picMk id="3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535384984" sldId="2147483815"/>
              <ac:picMk id="3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99626054" sldId="2147483816"/>
          </pc:sldLayoutMkLst>
          <pc:spChg chg="mod">
            <ac:chgData name="Daniel Gaudreault" userId="f2ddef7879c6a084" providerId="LiveId" clId="{6E28E8DC-3196-4340-BABF-699C3AD1DB0C}" dt="2021-12-09T22:22:11.829" v="4"/>
            <ac:spMkLst>
              <pc:docMk/>
              <pc:sldMasterMk cId="2782208733" sldId="2147483873"/>
              <pc:sldLayoutMk cId="299626054" sldId="2147483816"/>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26054" sldId="2147483816"/>
              <ac:spMk id="2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26054" sldId="2147483816"/>
              <ac:spMk id="2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26054" sldId="2147483816"/>
              <ac:spMk id="2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26054" sldId="2147483816"/>
              <ac:spMk id="2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26054" sldId="2147483816"/>
              <ac:spMk id="2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26054" sldId="2147483816"/>
              <ac:spMk id="2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26054" sldId="2147483816"/>
              <ac:spMk id="3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99626054" sldId="2147483816"/>
              <ac:picMk id="3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99626054" sldId="2147483816"/>
              <ac:picMk id="3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714901756" sldId="2147483817"/>
          </pc:sldLayoutMkLst>
          <pc:spChg chg="mod">
            <ac:chgData name="Daniel Gaudreault" userId="f2ddef7879c6a084" providerId="LiveId" clId="{6E28E8DC-3196-4340-BABF-699C3AD1DB0C}" dt="2021-12-09T22:22:11.829" v="4"/>
            <ac:spMkLst>
              <pc:docMk/>
              <pc:sldMasterMk cId="2782208733" sldId="2147483873"/>
              <pc:sldLayoutMk cId="2714901756" sldId="2147483817"/>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14901756" sldId="2147483817"/>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14901756" sldId="2147483817"/>
              <ac:spMk id="2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14901756" sldId="2147483817"/>
              <ac:spMk id="2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14901756" sldId="2147483817"/>
              <ac:spMk id="2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14901756" sldId="2147483817"/>
              <ac:spMk id="2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14901756" sldId="2147483817"/>
              <ac:spMk id="2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714901756" sldId="2147483817"/>
              <ac:spMk id="2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714901756" sldId="2147483817"/>
              <ac:picMk id="1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714901756" sldId="2147483817"/>
              <ac:picMk id="16"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1627064816" sldId="2147483818"/>
          </pc:sldLayoutMkLst>
          <pc:spChg chg="mod">
            <ac:chgData name="Daniel Gaudreault" userId="f2ddef7879c6a084" providerId="LiveId" clId="{6E28E8DC-3196-4340-BABF-699C3AD1DB0C}" dt="2021-12-09T22:22:11.829" v="4"/>
            <ac:spMkLst>
              <pc:docMk/>
              <pc:sldMasterMk cId="2782208733" sldId="2147483873"/>
              <pc:sldLayoutMk cId="1627064816" sldId="2147483818"/>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2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2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2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2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27064816" sldId="2147483818"/>
              <ac:spMk id="2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1627064816" sldId="2147483818"/>
              <ac:picMk id="18"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627064816" sldId="2147483818"/>
              <ac:picMk id="19"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96008217" sldId="2147483819"/>
          </pc:sldLayoutMkLst>
          <pc:spChg chg="mod">
            <ac:chgData name="Daniel Gaudreault" userId="f2ddef7879c6a084" providerId="LiveId" clId="{6E28E8DC-3196-4340-BABF-699C3AD1DB0C}" dt="2021-12-09T22:22:11.829" v="4"/>
            <ac:spMkLst>
              <pc:docMk/>
              <pc:sldMasterMk cId="2782208733" sldId="2147483873"/>
              <pc:sldLayoutMk cId="96008217" sldId="2147483819"/>
              <ac:spMk id="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96008217" sldId="2147483819"/>
              <ac:picMk id="3"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892653362" sldId="2147483820"/>
          </pc:sldLayoutMkLst>
          <pc:spChg chg="mod">
            <ac:chgData name="Daniel Gaudreault" userId="f2ddef7879c6a084" providerId="LiveId" clId="{6E28E8DC-3196-4340-BABF-699C3AD1DB0C}" dt="2021-12-09T22:22:11.829" v="4"/>
            <ac:spMkLst>
              <pc:docMk/>
              <pc:sldMasterMk cId="2782208733" sldId="2147483873"/>
              <pc:sldLayoutMk cId="3892653362" sldId="2147483820"/>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892653362" sldId="2147483820"/>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892653362" sldId="2147483820"/>
              <ac:spMk id="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892653362" sldId="2147483820"/>
              <ac:spMk id="9"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892653362" sldId="2147483820"/>
              <ac:picMk id="6"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874535595" sldId="2147483821"/>
          </pc:sldLayoutMkLst>
          <pc:spChg chg="mod">
            <ac:chgData name="Daniel Gaudreault" userId="f2ddef7879c6a084" providerId="LiveId" clId="{6E28E8DC-3196-4340-BABF-699C3AD1DB0C}" dt="2021-12-09T22:22:11.829" v="4"/>
            <ac:spMkLst>
              <pc:docMk/>
              <pc:sldMasterMk cId="2782208733" sldId="2147483873"/>
              <pc:sldLayoutMk cId="3874535595" sldId="2147483821"/>
              <ac:spMk id="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874535595" sldId="2147483821"/>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874535595" sldId="2147483821"/>
              <ac:spMk id="11"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874535595" sldId="2147483821"/>
              <ac:picMk id="5"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958905033" sldId="2147483822"/>
          </pc:sldLayoutMkLst>
          <pc:spChg chg="mod">
            <ac:chgData name="Daniel Gaudreault" userId="f2ddef7879c6a084" providerId="LiveId" clId="{6E28E8DC-3196-4340-BABF-699C3AD1DB0C}" dt="2021-12-09T22:22:11.829" v="4"/>
            <ac:spMkLst>
              <pc:docMk/>
              <pc:sldMasterMk cId="2782208733" sldId="2147483873"/>
              <pc:sldLayoutMk cId="2958905033" sldId="2147483822"/>
              <ac:spMk id="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58905033" sldId="2147483822"/>
              <ac:spMk id="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958905033" sldId="2147483822"/>
              <ac:picMk id="3"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904089621" sldId="2147483823"/>
          </pc:sldLayoutMkLst>
          <pc:spChg chg="mod">
            <ac:chgData name="Daniel Gaudreault" userId="f2ddef7879c6a084" providerId="LiveId" clId="{6E28E8DC-3196-4340-BABF-699C3AD1DB0C}" dt="2021-12-09T22:22:11.829" v="4"/>
            <ac:spMkLst>
              <pc:docMk/>
              <pc:sldMasterMk cId="2782208733" sldId="2147483873"/>
              <pc:sldLayoutMk cId="2904089621" sldId="2147483823"/>
              <ac:spMk id="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04089621" sldId="2147483823"/>
              <ac:spMk id="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904089621" sldId="2147483823"/>
              <ac:picMk id="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464578215" sldId="2147483824"/>
          </pc:sldLayoutMkLst>
          <pc:spChg chg="mod">
            <ac:chgData name="Daniel Gaudreault" userId="f2ddef7879c6a084" providerId="LiveId" clId="{6E28E8DC-3196-4340-BABF-699C3AD1DB0C}" dt="2021-12-09T22:22:11.829" v="4"/>
            <ac:spMkLst>
              <pc:docMk/>
              <pc:sldMasterMk cId="2782208733" sldId="2147483873"/>
              <pc:sldLayoutMk cId="3464578215" sldId="2147483824"/>
              <ac:spMk id="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464578215" sldId="2147483824"/>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464578215" sldId="2147483824"/>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464578215" sldId="2147483824"/>
              <ac:spMk id="12" creationId="{00000000-0000-0000-0000-000000000000}"/>
            </ac:spMkLst>
          </pc:spChg>
        </pc:sldLayoutChg>
        <pc:sldLayoutChg chg="modSp">
          <pc:chgData name="Daniel Gaudreault" userId="f2ddef7879c6a084" providerId="LiveId" clId="{6E28E8DC-3196-4340-BABF-699C3AD1DB0C}" dt="2021-12-09T22:22:11.829" v="4"/>
          <pc:sldLayoutMkLst>
            <pc:docMk/>
            <pc:sldMasterMk cId="2782208733" sldId="2147483873"/>
            <pc:sldLayoutMk cId="2161758461" sldId="2147483825"/>
          </pc:sldLayoutMkLst>
          <pc:spChg chg="mod">
            <ac:chgData name="Daniel Gaudreault" userId="f2ddef7879c6a084" providerId="LiveId" clId="{6E28E8DC-3196-4340-BABF-699C3AD1DB0C}" dt="2021-12-09T22:22:11.829" v="4"/>
            <ac:spMkLst>
              <pc:docMk/>
              <pc:sldMasterMk cId="2782208733" sldId="2147483873"/>
              <pc:sldLayoutMk cId="2161758461" sldId="2147483825"/>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161758461" sldId="2147483825"/>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161758461" sldId="2147483825"/>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161758461" sldId="2147483825"/>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161758461" sldId="2147483825"/>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161758461" sldId="2147483825"/>
              <ac:spMk id="17"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161758461" sldId="2147483825"/>
              <ac:picMk id="1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161758461" sldId="2147483825"/>
              <ac:picMk id="16"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4151151895" sldId="2147483826"/>
          </pc:sldLayoutMkLst>
          <pc:spChg chg="mod">
            <ac:chgData name="Daniel Gaudreault" userId="f2ddef7879c6a084" providerId="LiveId" clId="{6E28E8DC-3196-4340-BABF-699C3AD1DB0C}" dt="2021-12-09T22:22:11.829" v="4"/>
            <ac:spMkLst>
              <pc:docMk/>
              <pc:sldMasterMk cId="2782208733" sldId="2147483873"/>
              <pc:sldLayoutMk cId="4151151895" sldId="2147483826"/>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151151895" sldId="2147483826"/>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151151895" sldId="2147483826"/>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151151895" sldId="2147483826"/>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151151895" sldId="2147483826"/>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151151895" sldId="2147483826"/>
              <ac:spMk id="1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4151151895" sldId="2147483826"/>
              <ac:picMk id="16"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4151151895" sldId="2147483826"/>
              <ac:picMk id="17"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1135797832" sldId="2147483827"/>
          </pc:sldLayoutMkLst>
          <pc:spChg chg="mod">
            <ac:chgData name="Daniel Gaudreault" userId="f2ddef7879c6a084" providerId="LiveId" clId="{6E28E8DC-3196-4340-BABF-699C3AD1DB0C}" dt="2021-12-09T22:22:11.829" v="4"/>
            <ac:spMkLst>
              <pc:docMk/>
              <pc:sldMasterMk cId="2782208733" sldId="2147483873"/>
              <pc:sldLayoutMk cId="1135797832" sldId="2147483827"/>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35797832" sldId="2147483827"/>
              <ac:spMk id="8" creationId="{00000000-0000-0000-0000-000000000000}"/>
            </ac:spMkLst>
          </pc:spChg>
        </pc:sldLayoutChg>
        <pc:sldLayoutChg chg="modSp">
          <pc:chgData name="Daniel Gaudreault" userId="f2ddef7879c6a084" providerId="LiveId" clId="{6E28E8DC-3196-4340-BABF-699C3AD1DB0C}" dt="2021-12-09T22:22:11.829" v="4"/>
          <pc:sldLayoutMkLst>
            <pc:docMk/>
            <pc:sldMasterMk cId="2782208733" sldId="2147483873"/>
            <pc:sldLayoutMk cId="4094888965" sldId="2147483828"/>
          </pc:sldLayoutMkLst>
          <pc:spChg chg="mod">
            <ac:chgData name="Daniel Gaudreault" userId="f2ddef7879c6a084" providerId="LiveId" clId="{6E28E8DC-3196-4340-BABF-699C3AD1DB0C}" dt="2021-12-09T22:22:11.829" v="4"/>
            <ac:spMkLst>
              <pc:docMk/>
              <pc:sldMasterMk cId="2782208733" sldId="2147483873"/>
              <pc:sldLayoutMk cId="4094888965" sldId="2147483828"/>
              <ac:spMk id="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94888965" sldId="2147483828"/>
              <ac:spMk id="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94888965" sldId="2147483828"/>
              <ac:spMk id="9"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94888965" sldId="2147483828"/>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094888965" sldId="2147483828"/>
              <ac:spMk id="1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4094888965" sldId="2147483828"/>
              <ac:picMk id="12"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4094888965" sldId="2147483828"/>
              <ac:picMk id="16"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4094888965" sldId="2147483828"/>
              <ac:picMk id="17"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114767074" sldId="2147483829"/>
          </pc:sldLayoutMkLst>
          <pc:spChg chg="mod">
            <ac:chgData name="Daniel Gaudreault" userId="f2ddef7879c6a084" providerId="LiveId" clId="{6E28E8DC-3196-4340-BABF-699C3AD1DB0C}" dt="2021-12-09T22:22:11.829" v="4"/>
            <ac:spMkLst>
              <pc:docMk/>
              <pc:sldMasterMk cId="2782208733" sldId="2147483873"/>
              <pc:sldLayoutMk cId="3114767074" sldId="2147483829"/>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114767074" sldId="2147483829"/>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114767074" sldId="2147483829"/>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114767074" sldId="2147483829"/>
              <ac:spMk id="21"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114767074" sldId="2147483829"/>
              <ac:picMk id="11"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114767074" sldId="2147483829"/>
              <ac:picMk id="19"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114767074" sldId="2147483829"/>
              <ac:picMk id="20"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506427904" sldId="2147483831"/>
          </pc:sldLayoutMkLst>
          <pc:spChg chg="mod">
            <ac:chgData name="Daniel Gaudreault" userId="f2ddef7879c6a084" providerId="LiveId" clId="{6E28E8DC-3196-4340-BABF-699C3AD1DB0C}" dt="2021-12-09T22:22:11.829" v="4"/>
            <ac:spMkLst>
              <pc:docMk/>
              <pc:sldMasterMk cId="2782208733" sldId="2147483873"/>
              <pc:sldLayoutMk cId="2506427904" sldId="2147483831"/>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06427904" sldId="2147483831"/>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06427904" sldId="2147483831"/>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06427904" sldId="2147483831"/>
              <ac:spMk id="1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506427904" sldId="2147483831"/>
              <ac:picMk id="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506427904" sldId="2147483831"/>
              <ac:picMk id="8"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1984560873" sldId="2147483832"/>
          </pc:sldLayoutMkLst>
          <pc:spChg chg="mod">
            <ac:chgData name="Daniel Gaudreault" userId="f2ddef7879c6a084" providerId="LiveId" clId="{6E28E8DC-3196-4340-BABF-699C3AD1DB0C}" dt="2021-12-09T22:22:11.829" v="4"/>
            <ac:spMkLst>
              <pc:docMk/>
              <pc:sldMasterMk cId="2782208733" sldId="2147483873"/>
              <pc:sldLayoutMk cId="1984560873" sldId="2147483832"/>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84560873" sldId="2147483832"/>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84560873" sldId="2147483832"/>
              <ac:spMk id="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1984560873" sldId="2147483832"/>
              <ac:picMk id="1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984560873" sldId="2147483832"/>
              <ac:picMk id="14"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688681127" sldId="2147483874"/>
          </pc:sldLayoutMkLst>
          <pc:spChg chg="mod">
            <ac:chgData name="Daniel Gaudreault" userId="f2ddef7879c6a084" providerId="LiveId" clId="{6E28E8DC-3196-4340-BABF-699C3AD1DB0C}" dt="2021-12-09T22:22:11.829" v="4"/>
            <ac:spMkLst>
              <pc:docMk/>
              <pc:sldMasterMk cId="2782208733" sldId="2147483873"/>
              <pc:sldLayoutMk cId="1688681127" sldId="2147483874"/>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88681127" sldId="2147483874"/>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688681127" sldId="2147483874"/>
              <ac:spMk id="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1688681127" sldId="2147483874"/>
              <ac:picMk id="4"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1688681127" sldId="2147483874"/>
              <ac:picMk id="7" creationId="{20651882-0902-4D12-8360-13EA7E37A469}"/>
            </ac:picMkLst>
          </pc:picChg>
          <pc:picChg chg="add mod">
            <ac:chgData name="Daniel Gaudreault" userId="f2ddef7879c6a084" providerId="LiveId" clId="{6E28E8DC-3196-4340-BABF-699C3AD1DB0C}" dt="2021-12-09T22:22:11.829" v="4"/>
            <ac:picMkLst>
              <pc:docMk/>
              <pc:sldMasterMk cId="2782208733" sldId="2147483873"/>
              <pc:sldLayoutMk cId="1688681127" sldId="2147483874"/>
              <ac:picMk id="8" creationId="{2B6E5B15-841F-4DC0-8FB5-DA5FCF502D41}"/>
            </ac:picMkLst>
          </pc:picChg>
          <pc:picChg chg="mod">
            <ac:chgData name="Daniel Gaudreault" userId="f2ddef7879c6a084" providerId="LiveId" clId="{6E28E8DC-3196-4340-BABF-699C3AD1DB0C}" dt="2021-12-09T22:22:11.829" v="4"/>
            <ac:picMkLst>
              <pc:docMk/>
              <pc:sldMasterMk cId="2782208733" sldId="2147483873"/>
              <pc:sldLayoutMk cId="1688681127" sldId="2147483874"/>
              <ac:picMk id="12"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3620035477" sldId="2147483875"/>
          </pc:sldLayoutMkLst>
          <pc:spChg chg="mod">
            <ac:chgData name="Daniel Gaudreault" userId="f2ddef7879c6a084" providerId="LiveId" clId="{6E28E8DC-3196-4340-BABF-699C3AD1DB0C}" dt="2021-12-09T22:22:11.829" v="4"/>
            <ac:spMkLst>
              <pc:docMk/>
              <pc:sldMasterMk cId="2782208733" sldId="2147483873"/>
              <pc:sldLayoutMk cId="3620035477" sldId="2147483875"/>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20035477" sldId="2147483875"/>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20035477" sldId="2147483875"/>
              <ac:spMk id="15"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3620035477" sldId="2147483875"/>
              <ac:picMk id="7" creationId="{D37B1CEE-E590-4651-B817-441B3D46B0B1}"/>
            </ac:picMkLst>
          </pc:picChg>
          <pc:picChg chg="add mod">
            <ac:chgData name="Daniel Gaudreault" userId="f2ddef7879c6a084" providerId="LiveId" clId="{6E28E8DC-3196-4340-BABF-699C3AD1DB0C}" dt="2021-12-09T22:22:11.829" v="4"/>
            <ac:picMkLst>
              <pc:docMk/>
              <pc:sldMasterMk cId="2782208733" sldId="2147483873"/>
              <pc:sldLayoutMk cId="3620035477" sldId="2147483875"/>
              <ac:picMk id="8" creationId="{4823E9F1-5381-47A2-B3E5-1AA2E206FC4A}"/>
            </ac:picMkLst>
          </pc:picChg>
          <pc:picChg chg="mod">
            <ac:chgData name="Daniel Gaudreault" userId="f2ddef7879c6a084" providerId="LiveId" clId="{6E28E8DC-3196-4340-BABF-699C3AD1DB0C}" dt="2021-12-09T22:22:11.829" v="4"/>
            <ac:picMkLst>
              <pc:docMk/>
              <pc:sldMasterMk cId="2782208733" sldId="2147483873"/>
              <pc:sldLayoutMk cId="3620035477" sldId="2147483875"/>
              <ac:picMk id="10"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620035477" sldId="2147483875"/>
              <ac:picMk id="1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061478729" sldId="2147483876"/>
          </pc:sldLayoutMkLst>
          <pc:spChg chg="mod">
            <ac:chgData name="Daniel Gaudreault" userId="f2ddef7879c6a084" providerId="LiveId" clId="{6E28E8DC-3196-4340-BABF-699C3AD1DB0C}" dt="2021-12-09T22:22:11.829" v="4"/>
            <ac:spMkLst>
              <pc:docMk/>
              <pc:sldMasterMk cId="2782208733" sldId="2147483873"/>
              <pc:sldLayoutMk cId="3061478729" sldId="2147483876"/>
              <ac:spMk id="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61478729" sldId="2147483876"/>
              <ac:spMk id="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61478729" sldId="2147483876"/>
              <ac:spMk id="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61478729" sldId="2147483876"/>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61478729" sldId="2147483876"/>
              <ac:spMk id="13" creationId="{00000000-0000-0000-0000-000000000000}"/>
            </ac:spMkLst>
          </pc:spChg>
        </pc:sldLayoutChg>
        <pc:sldLayoutChg chg="addSp modSp">
          <pc:chgData name="Daniel Gaudreault" userId="f2ddef7879c6a084" providerId="LiveId" clId="{6E28E8DC-3196-4340-BABF-699C3AD1DB0C}" dt="2021-12-09T22:22:11.829" v="4"/>
          <pc:sldLayoutMkLst>
            <pc:docMk/>
            <pc:sldMasterMk cId="2782208733" sldId="2147483873"/>
            <pc:sldLayoutMk cId="3781299235" sldId="2147483877"/>
          </pc:sldLayoutMkLst>
          <pc:spChg chg="mod">
            <ac:chgData name="Daniel Gaudreault" userId="f2ddef7879c6a084" providerId="LiveId" clId="{6E28E8DC-3196-4340-BABF-699C3AD1DB0C}" dt="2021-12-09T22:22:11.829" v="4"/>
            <ac:spMkLst>
              <pc:docMk/>
              <pc:sldMasterMk cId="2782208733" sldId="2147483873"/>
              <pc:sldLayoutMk cId="3781299235" sldId="2147483877"/>
              <ac:spMk id="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81299235" sldId="2147483877"/>
              <ac:spMk id="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81299235" sldId="2147483877"/>
              <ac:spMk id="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81299235" sldId="2147483877"/>
              <ac:spMk id="9"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81299235" sldId="2147483877"/>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81299235" sldId="2147483877"/>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81299235" sldId="2147483877"/>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81299235" sldId="2147483877"/>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781299235" sldId="2147483877"/>
              <ac:spMk id="14"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781299235" sldId="2147483877"/>
              <ac:picMk id="15"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3781299235" sldId="2147483877"/>
              <ac:picMk id="16" creationId="{E4D0004C-58BB-4C8A-A58F-032B7E6F3494}"/>
            </ac:picMkLst>
          </pc:picChg>
        </pc:sldLayoutChg>
        <pc:sldLayoutChg chg="modSp">
          <pc:chgData name="Daniel Gaudreault" userId="f2ddef7879c6a084" providerId="LiveId" clId="{6E28E8DC-3196-4340-BABF-699C3AD1DB0C}" dt="2021-12-09T22:22:11.829" v="4"/>
          <pc:sldLayoutMkLst>
            <pc:docMk/>
            <pc:sldMasterMk cId="2782208733" sldId="2147483873"/>
            <pc:sldLayoutMk cId="486858638" sldId="2147483878"/>
          </pc:sldLayoutMkLst>
          <pc:spChg chg="mod">
            <ac:chgData name="Daniel Gaudreault" userId="f2ddef7879c6a084" providerId="LiveId" clId="{6E28E8DC-3196-4340-BABF-699C3AD1DB0C}" dt="2021-12-09T22:22:11.829" v="4"/>
            <ac:spMkLst>
              <pc:docMk/>
              <pc:sldMasterMk cId="2782208733" sldId="2147483873"/>
              <pc:sldLayoutMk cId="486858638" sldId="2147483878"/>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86858638" sldId="2147483878"/>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86858638" sldId="2147483878"/>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86858638" sldId="2147483878"/>
              <ac:spMk id="1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486858638" sldId="2147483878"/>
              <ac:picMk id="14"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486858638" sldId="2147483878"/>
              <ac:picMk id="15"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974747318" sldId="2147483879"/>
          </pc:sldLayoutMkLst>
          <pc:spChg chg="mod">
            <ac:chgData name="Daniel Gaudreault" userId="f2ddef7879c6a084" providerId="LiveId" clId="{6E28E8DC-3196-4340-BABF-699C3AD1DB0C}" dt="2021-12-09T22:22:11.829" v="4"/>
            <ac:spMkLst>
              <pc:docMk/>
              <pc:sldMasterMk cId="2782208733" sldId="2147483873"/>
              <pc:sldLayoutMk cId="974747318" sldId="2147483879"/>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4747318" sldId="2147483879"/>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4747318" sldId="2147483879"/>
              <ac:spMk id="15"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974747318" sldId="2147483879"/>
              <ac:picMk id="7" creationId="{383F0BBE-245E-4B7A-9C90-6535A71A9D5C}"/>
            </ac:picMkLst>
          </pc:picChg>
          <pc:picChg chg="add mod">
            <ac:chgData name="Daniel Gaudreault" userId="f2ddef7879c6a084" providerId="LiveId" clId="{6E28E8DC-3196-4340-BABF-699C3AD1DB0C}" dt="2021-12-09T22:22:11.829" v="4"/>
            <ac:picMkLst>
              <pc:docMk/>
              <pc:sldMasterMk cId="2782208733" sldId="2147483873"/>
              <pc:sldLayoutMk cId="974747318" sldId="2147483879"/>
              <ac:picMk id="8" creationId="{5DBBC12A-175A-4846-99AF-56586BDF231B}"/>
            </ac:picMkLst>
          </pc:picChg>
          <pc:picChg chg="mod">
            <ac:chgData name="Daniel Gaudreault" userId="f2ddef7879c6a084" providerId="LiveId" clId="{6E28E8DC-3196-4340-BABF-699C3AD1DB0C}" dt="2021-12-09T22:22:11.829" v="4"/>
            <ac:picMkLst>
              <pc:docMk/>
              <pc:sldMasterMk cId="2782208733" sldId="2147483873"/>
              <pc:sldLayoutMk cId="974747318" sldId="2147483879"/>
              <ac:picMk id="1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974747318" sldId="2147483879"/>
              <ac:picMk id="14"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2958703838" sldId="2147483880"/>
          </pc:sldLayoutMkLst>
          <pc:spChg chg="mod">
            <ac:chgData name="Daniel Gaudreault" userId="f2ddef7879c6a084" providerId="LiveId" clId="{6E28E8DC-3196-4340-BABF-699C3AD1DB0C}" dt="2021-12-09T22:22:11.829" v="4"/>
            <ac:spMkLst>
              <pc:docMk/>
              <pc:sldMasterMk cId="2782208733" sldId="2147483873"/>
              <pc:sldLayoutMk cId="2958703838" sldId="2147483880"/>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58703838" sldId="2147483880"/>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58703838" sldId="2147483880"/>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58703838" sldId="2147483880"/>
              <ac:spMk id="19"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2958703838" sldId="2147483880"/>
              <ac:picMk id="8" creationId="{D3F65C06-FFEF-4C65-9E9B-EEAF1952EB14}"/>
            </ac:picMkLst>
          </pc:picChg>
          <pc:picChg chg="add mod">
            <ac:chgData name="Daniel Gaudreault" userId="f2ddef7879c6a084" providerId="LiveId" clId="{6E28E8DC-3196-4340-BABF-699C3AD1DB0C}" dt="2021-12-09T22:22:11.829" v="4"/>
            <ac:picMkLst>
              <pc:docMk/>
              <pc:sldMasterMk cId="2782208733" sldId="2147483873"/>
              <pc:sldLayoutMk cId="2958703838" sldId="2147483880"/>
              <ac:picMk id="9" creationId="{4CB21802-4A34-4F17-9858-23E93EDDE0D3}"/>
            </ac:picMkLst>
          </pc:picChg>
          <pc:picChg chg="mod">
            <ac:chgData name="Daniel Gaudreault" userId="f2ddef7879c6a084" providerId="LiveId" clId="{6E28E8DC-3196-4340-BABF-699C3AD1DB0C}" dt="2021-12-09T22:22:11.829" v="4"/>
            <ac:picMkLst>
              <pc:docMk/>
              <pc:sldMasterMk cId="2782208733" sldId="2147483873"/>
              <pc:sldLayoutMk cId="2958703838" sldId="2147483880"/>
              <ac:picMk id="17"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958703838" sldId="2147483880"/>
              <ac:picMk id="18"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170757760" sldId="2147483881"/>
          </pc:sldLayoutMkLst>
          <pc:spChg chg="mod">
            <ac:chgData name="Daniel Gaudreault" userId="f2ddef7879c6a084" providerId="LiveId" clId="{6E28E8DC-3196-4340-BABF-699C3AD1DB0C}" dt="2021-12-09T22:22:11.829" v="4"/>
            <ac:spMkLst>
              <pc:docMk/>
              <pc:sldMasterMk cId="2782208733" sldId="2147483873"/>
              <pc:sldLayoutMk cId="1170757760" sldId="2147483881"/>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70757760" sldId="2147483881"/>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70757760" sldId="2147483881"/>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70757760" sldId="2147483881"/>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70757760" sldId="2147483881"/>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70757760" sldId="2147483881"/>
              <ac:spMk id="1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1170757760" sldId="2147483881"/>
              <ac:picMk id="12"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170757760" sldId="2147483881"/>
              <ac:picMk id="13"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1170757760" sldId="2147483881"/>
              <ac:picMk id="17" creationId="{54825F83-0884-4021-A261-5C51AC3D583A}"/>
            </ac:picMkLst>
          </pc:picChg>
          <pc:picChg chg="add mod">
            <ac:chgData name="Daniel Gaudreault" userId="f2ddef7879c6a084" providerId="LiveId" clId="{6E28E8DC-3196-4340-BABF-699C3AD1DB0C}" dt="2021-12-09T22:22:11.829" v="4"/>
            <ac:picMkLst>
              <pc:docMk/>
              <pc:sldMasterMk cId="2782208733" sldId="2147483873"/>
              <pc:sldLayoutMk cId="1170757760" sldId="2147483881"/>
              <ac:picMk id="18" creationId="{08328DAF-5FDA-46E4-A953-74CFCC648484}"/>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2988494129" sldId="2147483882"/>
          </pc:sldLayoutMkLst>
          <pc:spChg chg="mod">
            <ac:chgData name="Daniel Gaudreault" userId="f2ddef7879c6a084" providerId="LiveId" clId="{6E28E8DC-3196-4340-BABF-699C3AD1DB0C}" dt="2021-12-09T22:22:11.829" v="4"/>
            <ac:spMkLst>
              <pc:docMk/>
              <pc:sldMasterMk cId="2782208733" sldId="2147483873"/>
              <pc:sldLayoutMk cId="2988494129" sldId="2147483882"/>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88494129" sldId="2147483882"/>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88494129" sldId="2147483882"/>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88494129" sldId="2147483882"/>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88494129" sldId="2147483882"/>
              <ac:spMk id="16"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2988494129" sldId="2147483882"/>
              <ac:picMk id="9" creationId="{7484A4EE-A23F-4CEF-AA7C-716478C3D57B}"/>
            </ac:picMkLst>
          </pc:picChg>
          <pc:picChg chg="mod">
            <ac:chgData name="Daniel Gaudreault" userId="f2ddef7879c6a084" providerId="LiveId" clId="{6E28E8DC-3196-4340-BABF-699C3AD1DB0C}" dt="2021-12-09T22:22:11.829" v="4"/>
            <ac:picMkLst>
              <pc:docMk/>
              <pc:sldMasterMk cId="2782208733" sldId="2147483873"/>
              <pc:sldLayoutMk cId="2988494129" sldId="2147483882"/>
              <ac:picMk id="11"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988494129" sldId="2147483882"/>
              <ac:picMk id="12"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2988494129" sldId="2147483882"/>
              <ac:picMk id="15" creationId="{800FA87C-0E30-48DB-804E-017565847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3652736175" sldId="2147483883"/>
          </pc:sldLayoutMkLst>
          <pc:spChg chg="mod">
            <ac:chgData name="Daniel Gaudreault" userId="f2ddef7879c6a084" providerId="LiveId" clId="{6E28E8DC-3196-4340-BABF-699C3AD1DB0C}" dt="2021-12-09T22:22:11.829" v="4"/>
            <ac:spMkLst>
              <pc:docMk/>
              <pc:sldMasterMk cId="2782208733" sldId="2147483873"/>
              <pc:sldLayoutMk cId="3652736175" sldId="2147483883"/>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52736175" sldId="2147483883"/>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52736175" sldId="2147483883"/>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52736175" sldId="2147483883"/>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52736175" sldId="2147483883"/>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52736175" sldId="2147483883"/>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52736175" sldId="2147483883"/>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52736175" sldId="2147483883"/>
              <ac:spMk id="1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652736175" sldId="2147483883"/>
              <ac:picMk id="1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652736175" sldId="2147483883"/>
              <ac:picMk id="17"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3652736175" sldId="2147483883"/>
              <ac:picMk id="19" creationId="{3F4AEC77-60E6-4AD0-813A-8188C85E3337}"/>
            </ac:picMkLst>
          </pc:picChg>
          <pc:picChg chg="add mod">
            <ac:chgData name="Daniel Gaudreault" userId="f2ddef7879c6a084" providerId="LiveId" clId="{6E28E8DC-3196-4340-BABF-699C3AD1DB0C}" dt="2021-12-09T22:22:11.829" v="4"/>
            <ac:picMkLst>
              <pc:docMk/>
              <pc:sldMasterMk cId="2782208733" sldId="2147483873"/>
              <pc:sldLayoutMk cId="3652736175" sldId="2147483883"/>
              <ac:picMk id="20" creationId="{EFE03CD0-4ABC-431B-87DD-5930148EA099}"/>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2305179076" sldId="2147483884"/>
          </pc:sldLayoutMkLst>
          <pc:spChg chg="mod">
            <ac:chgData name="Daniel Gaudreault" userId="f2ddef7879c6a084" providerId="LiveId" clId="{6E28E8DC-3196-4340-BABF-699C3AD1DB0C}" dt="2021-12-09T22:22:11.829" v="4"/>
            <ac:spMkLst>
              <pc:docMk/>
              <pc:sldMasterMk cId="2782208733" sldId="2147483873"/>
              <pc:sldLayoutMk cId="2305179076" sldId="2147483884"/>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5179076" sldId="2147483884"/>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5179076" sldId="2147483884"/>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5179076" sldId="2147483884"/>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5179076" sldId="2147483884"/>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5179076" sldId="2147483884"/>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5179076" sldId="2147483884"/>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5179076" sldId="2147483884"/>
              <ac:spMk id="1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305179076" sldId="2147483884"/>
              <ac:picMk id="1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305179076" sldId="2147483884"/>
              <ac:picMk id="17"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2305179076" sldId="2147483884"/>
              <ac:picMk id="19" creationId="{051CB610-6C34-49BA-B75E-81D4A97F4C23}"/>
            </ac:picMkLst>
          </pc:picChg>
          <pc:picChg chg="add mod">
            <ac:chgData name="Daniel Gaudreault" userId="f2ddef7879c6a084" providerId="LiveId" clId="{6E28E8DC-3196-4340-BABF-699C3AD1DB0C}" dt="2021-12-09T22:22:11.829" v="4"/>
            <ac:picMkLst>
              <pc:docMk/>
              <pc:sldMasterMk cId="2782208733" sldId="2147483873"/>
              <pc:sldLayoutMk cId="2305179076" sldId="2147483884"/>
              <ac:picMk id="20" creationId="{CDB6C9AF-6C61-449D-AE99-FFE930E1B55C}"/>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971024573" sldId="2147483885"/>
          </pc:sldLayoutMkLst>
          <pc:spChg chg="mod">
            <ac:chgData name="Daniel Gaudreault" userId="f2ddef7879c6a084" providerId="LiveId" clId="{6E28E8DC-3196-4340-BABF-699C3AD1DB0C}" dt="2021-12-09T22:22:11.829" v="4"/>
            <ac:spMkLst>
              <pc:docMk/>
              <pc:sldMasterMk cId="2782208733" sldId="2147483873"/>
              <pc:sldLayoutMk cId="971024573" sldId="2147483885"/>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19"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2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2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2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71024573" sldId="2147483885"/>
              <ac:spMk id="2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971024573" sldId="2147483885"/>
              <ac:picMk id="2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971024573" sldId="2147483885"/>
              <ac:picMk id="24"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971024573" sldId="2147483885"/>
              <ac:picMk id="26" creationId="{D1B8FD95-4342-476C-B272-B1762F96A335}"/>
            </ac:picMkLst>
          </pc:picChg>
          <pc:picChg chg="add mod">
            <ac:chgData name="Daniel Gaudreault" userId="f2ddef7879c6a084" providerId="LiveId" clId="{6E28E8DC-3196-4340-BABF-699C3AD1DB0C}" dt="2021-12-09T22:22:11.829" v="4"/>
            <ac:picMkLst>
              <pc:docMk/>
              <pc:sldMasterMk cId="2782208733" sldId="2147483873"/>
              <pc:sldLayoutMk cId="971024573" sldId="2147483885"/>
              <ac:picMk id="27" creationId="{E1DA6602-68B0-440D-8F25-FE2865DD463B}"/>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072218084" sldId="2147483886"/>
          </pc:sldLayoutMkLst>
          <pc:spChg chg="mod">
            <ac:chgData name="Daniel Gaudreault" userId="f2ddef7879c6a084" providerId="LiveId" clId="{6E28E8DC-3196-4340-BABF-699C3AD1DB0C}" dt="2021-12-09T22:22:11.829" v="4"/>
            <ac:spMkLst>
              <pc:docMk/>
              <pc:sldMasterMk cId="2782208733" sldId="2147483873"/>
              <pc:sldLayoutMk cId="1072218084" sldId="2147483886"/>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2218084" sldId="2147483886"/>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2218084" sldId="2147483886"/>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2218084" sldId="2147483886"/>
              <ac:spMk id="15"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1072218084" sldId="2147483886"/>
              <ac:picMk id="8" creationId="{1583BA11-5846-4CB4-A8EC-8B4CA0D4A380}"/>
            </ac:picMkLst>
          </pc:picChg>
          <pc:picChg chg="add mod">
            <ac:chgData name="Daniel Gaudreault" userId="f2ddef7879c6a084" providerId="LiveId" clId="{6E28E8DC-3196-4340-BABF-699C3AD1DB0C}" dt="2021-12-09T22:22:11.829" v="4"/>
            <ac:picMkLst>
              <pc:docMk/>
              <pc:sldMasterMk cId="2782208733" sldId="2147483873"/>
              <pc:sldLayoutMk cId="1072218084" sldId="2147483886"/>
              <ac:picMk id="9" creationId="{A8291E64-E2DA-473F-B119-0F460C23D9FF}"/>
            </ac:picMkLst>
          </pc:picChg>
          <pc:picChg chg="mod">
            <ac:chgData name="Daniel Gaudreault" userId="f2ddef7879c6a084" providerId="LiveId" clId="{6E28E8DC-3196-4340-BABF-699C3AD1DB0C}" dt="2021-12-09T22:22:11.829" v="4"/>
            <ac:picMkLst>
              <pc:docMk/>
              <pc:sldMasterMk cId="2782208733" sldId="2147483873"/>
              <pc:sldLayoutMk cId="1072218084" sldId="2147483886"/>
              <ac:picMk id="1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072218084" sldId="2147483886"/>
              <ac:picMk id="14"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740300906" sldId="2147483887"/>
          </pc:sldLayoutMkLst>
          <pc:spChg chg="mod">
            <ac:chgData name="Daniel Gaudreault" userId="f2ddef7879c6a084" providerId="LiveId" clId="{6E28E8DC-3196-4340-BABF-699C3AD1DB0C}" dt="2021-12-09T22:22:11.829" v="4"/>
            <ac:spMkLst>
              <pc:docMk/>
              <pc:sldMasterMk cId="2782208733" sldId="2147483873"/>
              <pc:sldLayoutMk cId="1740300906" sldId="2147483887"/>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740300906" sldId="2147483887"/>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740300906" sldId="2147483887"/>
              <ac:spMk id="16"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1740300906" sldId="2147483887"/>
              <ac:picMk id="7" creationId="{690C0CDD-783D-4150-8E0D-945CCA76DE0D}"/>
            </ac:picMkLst>
          </pc:picChg>
          <pc:picChg chg="add mod">
            <ac:chgData name="Daniel Gaudreault" userId="f2ddef7879c6a084" providerId="LiveId" clId="{6E28E8DC-3196-4340-BABF-699C3AD1DB0C}" dt="2021-12-09T22:22:11.829" v="4"/>
            <ac:picMkLst>
              <pc:docMk/>
              <pc:sldMasterMk cId="2782208733" sldId="2147483873"/>
              <pc:sldLayoutMk cId="1740300906" sldId="2147483887"/>
              <ac:picMk id="8" creationId="{E41D1991-D521-4CBE-925E-A128B87F14CF}"/>
            </ac:picMkLst>
          </pc:picChg>
          <pc:picChg chg="mod">
            <ac:chgData name="Daniel Gaudreault" userId="f2ddef7879c6a084" providerId="LiveId" clId="{6E28E8DC-3196-4340-BABF-699C3AD1DB0C}" dt="2021-12-09T22:22:11.829" v="4"/>
            <ac:picMkLst>
              <pc:docMk/>
              <pc:sldMasterMk cId="2782208733" sldId="2147483873"/>
              <pc:sldLayoutMk cId="1740300906" sldId="2147483887"/>
              <ac:picMk id="14"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740300906" sldId="2147483887"/>
              <ac:picMk id="15"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3199511992" sldId="2147483888"/>
          </pc:sldLayoutMkLst>
          <pc:spChg chg="mod">
            <ac:chgData name="Daniel Gaudreault" userId="f2ddef7879c6a084" providerId="LiveId" clId="{6E28E8DC-3196-4340-BABF-699C3AD1DB0C}" dt="2021-12-09T22:22:11.829" v="4"/>
            <ac:spMkLst>
              <pc:docMk/>
              <pc:sldMasterMk cId="2782208733" sldId="2147483873"/>
              <pc:sldLayoutMk cId="3199511992" sldId="2147483888"/>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199511992" sldId="2147483888"/>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199511992" sldId="2147483888"/>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199511992" sldId="2147483888"/>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199511992" sldId="2147483888"/>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199511992" sldId="2147483888"/>
              <ac:spMk id="19"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3199511992" sldId="2147483888"/>
              <ac:picMk id="10" creationId="{0636E0B4-5986-4DF3-8C09-95644480B9C5}"/>
            </ac:picMkLst>
          </pc:picChg>
          <pc:picChg chg="add mod">
            <ac:chgData name="Daniel Gaudreault" userId="f2ddef7879c6a084" providerId="LiveId" clId="{6E28E8DC-3196-4340-BABF-699C3AD1DB0C}" dt="2021-12-09T22:22:11.829" v="4"/>
            <ac:picMkLst>
              <pc:docMk/>
              <pc:sldMasterMk cId="2782208733" sldId="2147483873"/>
              <pc:sldLayoutMk cId="3199511992" sldId="2147483888"/>
              <ac:picMk id="11" creationId="{D5413E8E-CDF5-4818-A6CD-5F6876F9E401}"/>
            </ac:picMkLst>
          </pc:picChg>
          <pc:picChg chg="mod">
            <ac:chgData name="Daniel Gaudreault" userId="f2ddef7879c6a084" providerId="LiveId" clId="{6E28E8DC-3196-4340-BABF-699C3AD1DB0C}" dt="2021-12-09T22:22:11.829" v="4"/>
            <ac:picMkLst>
              <pc:docMk/>
              <pc:sldMasterMk cId="2782208733" sldId="2147483873"/>
              <pc:sldLayoutMk cId="3199511992" sldId="2147483888"/>
              <ac:picMk id="17"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199511992" sldId="2147483888"/>
              <ac:picMk id="18"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361675703" sldId="2147483889"/>
          </pc:sldLayoutMkLst>
          <pc:spChg chg="mod">
            <ac:chgData name="Daniel Gaudreault" userId="f2ddef7879c6a084" providerId="LiveId" clId="{6E28E8DC-3196-4340-BABF-699C3AD1DB0C}" dt="2021-12-09T22:22:11.829" v="4"/>
            <ac:spMkLst>
              <pc:docMk/>
              <pc:sldMasterMk cId="2782208733" sldId="2147483873"/>
              <pc:sldLayoutMk cId="1361675703" sldId="2147483889"/>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361675703" sldId="2147483889"/>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361675703" sldId="2147483889"/>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361675703" sldId="2147483889"/>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361675703" sldId="2147483889"/>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361675703" sldId="2147483889"/>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361675703" sldId="2147483889"/>
              <ac:spMk id="1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361675703" sldId="2147483889"/>
              <ac:spMk id="21"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1361675703" sldId="2147483889"/>
              <ac:picMk id="13" creationId="{168D4604-C57A-4E9A-B1E1-F5CCDF0435BE}"/>
            </ac:picMkLst>
          </pc:picChg>
          <pc:picChg chg="mod">
            <ac:chgData name="Daniel Gaudreault" userId="f2ddef7879c6a084" providerId="LiveId" clId="{6E28E8DC-3196-4340-BABF-699C3AD1DB0C}" dt="2021-12-09T22:22:11.829" v="4"/>
            <ac:picMkLst>
              <pc:docMk/>
              <pc:sldMasterMk cId="2782208733" sldId="2147483873"/>
              <pc:sldLayoutMk cId="1361675703" sldId="2147483889"/>
              <ac:picMk id="19"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361675703" sldId="2147483889"/>
              <ac:picMk id="20"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1361675703" sldId="2147483889"/>
              <ac:picMk id="22" creationId="{4DB21385-D550-4308-B863-464834B1D17F}"/>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153396572" sldId="2147483890"/>
          </pc:sldLayoutMkLst>
          <pc:spChg chg="mod">
            <ac:chgData name="Daniel Gaudreault" userId="f2ddef7879c6a084" providerId="LiveId" clId="{6E28E8DC-3196-4340-BABF-699C3AD1DB0C}" dt="2021-12-09T22:22:11.829" v="4"/>
            <ac:spMkLst>
              <pc:docMk/>
              <pc:sldMasterMk cId="2782208733" sldId="2147483873"/>
              <pc:sldLayoutMk cId="1153396572" sldId="2147483890"/>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1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2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2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29"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3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3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3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153396572" sldId="2147483890"/>
              <ac:spMk id="35"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1153396572" sldId="2147483890"/>
              <ac:picMk id="19" creationId="{9B929370-D7CB-4FD3-B3FE-441C5773B983}"/>
            </ac:picMkLst>
          </pc:picChg>
          <pc:picChg chg="add mod">
            <ac:chgData name="Daniel Gaudreault" userId="f2ddef7879c6a084" providerId="LiveId" clId="{6E28E8DC-3196-4340-BABF-699C3AD1DB0C}" dt="2021-12-09T22:22:11.829" v="4"/>
            <ac:picMkLst>
              <pc:docMk/>
              <pc:sldMasterMk cId="2782208733" sldId="2147483873"/>
              <pc:sldLayoutMk cId="1153396572" sldId="2147483890"/>
              <ac:picMk id="20" creationId="{93F16B31-1ECE-4265-AB4C-E4E35F20E5D4}"/>
            </ac:picMkLst>
          </pc:picChg>
          <pc:picChg chg="mod">
            <ac:chgData name="Daniel Gaudreault" userId="f2ddef7879c6a084" providerId="LiveId" clId="{6E28E8DC-3196-4340-BABF-699C3AD1DB0C}" dt="2021-12-09T22:22:11.829" v="4"/>
            <ac:picMkLst>
              <pc:docMk/>
              <pc:sldMasterMk cId="2782208733" sldId="2147483873"/>
              <pc:sldLayoutMk cId="1153396572" sldId="2147483890"/>
              <ac:picMk id="3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153396572" sldId="2147483890"/>
              <ac:picMk id="34"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520192443" sldId="2147483891"/>
          </pc:sldLayoutMkLst>
          <pc:spChg chg="mod">
            <ac:chgData name="Daniel Gaudreault" userId="f2ddef7879c6a084" providerId="LiveId" clId="{6E28E8DC-3196-4340-BABF-699C3AD1DB0C}" dt="2021-12-09T22:22:11.829" v="4"/>
            <ac:spMkLst>
              <pc:docMk/>
              <pc:sldMasterMk cId="2782208733" sldId="2147483873"/>
              <pc:sldLayoutMk cId="520192443" sldId="2147483891"/>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520192443" sldId="2147483891"/>
              <ac:spMk id="2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520192443" sldId="2147483891"/>
              <ac:spMk id="2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520192443" sldId="2147483891"/>
              <ac:spMk id="2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520192443" sldId="2147483891"/>
              <ac:spMk id="2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520192443" sldId="2147483891"/>
              <ac:spMk id="2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520192443" sldId="2147483891"/>
              <ac:spMk id="2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520192443" sldId="2147483891"/>
              <ac:spMk id="35"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520192443" sldId="2147483891"/>
              <ac:picMk id="12" creationId="{1855CE46-A6EE-40BF-B61F-F8A8A5BE1748}"/>
            </ac:picMkLst>
          </pc:picChg>
          <pc:picChg chg="add mod">
            <ac:chgData name="Daniel Gaudreault" userId="f2ddef7879c6a084" providerId="LiveId" clId="{6E28E8DC-3196-4340-BABF-699C3AD1DB0C}" dt="2021-12-09T22:22:11.829" v="4"/>
            <ac:picMkLst>
              <pc:docMk/>
              <pc:sldMasterMk cId="2782208733" sldId="2147483873"/>
              <pc:sldLayoutMk cId="520192443" sldId="2147483891"/>
              <ac:picMk id="13" creationId="{22F1F964-CAF6-47E6-84BE-F938941ACAE6}"/>
            </ac:picMkLst>
          </pc:picChg>
          <pc:picChg chg="mod">
            <ac:chgData name="Daniel Gaudreault" userId="f2ddef7879c6a084" providerId="LiveId" clId="{6E28E8DC-3196-4340-BABF-699C3AD1DB0C}" dt="2021-12-09T22:22:11.829" v="4"/>
            <ac:picMkLst>
              <pc:docMk/>
              <pc:sldMasterMk cId="2782208733" sldId="2147483873"/>
              <pc:sldLayoutMk cId="520192443" sldId="2147483891"/>
              <ac:picMk id="3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520192443" sldId="2147483891"/>
              <ac:picMk id="34"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904853529" sldId="2147483892"/>
          </pc:sldLayoutMkLst>
          <pc:spChg chg="mod">
            <ac:chgData name="Daniel Gaudreault" userId="f2ddef7879c6a084" providerId="LiveId" clId="{6E28E8DC-3196-4340-BABF-699C3AD1DB0C}" dt="2021-12-09T22:22:11.829" v="4"/>
            <ac:spMkLst>
              <pc:docMk/>
              <pc:sldMasterMk cId="2782208733" sldId="2147483873"/>
              <pc:sldLayoutMk cId="1904853529" sldId="2147483892"/>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04853529" sldId="2147483892"/>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04853529" sldId="2147483892"/>
              <ac:spMk id="2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04853529" sldId="2147483892"/>
              <ac:spMk id="2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04853529" sldId="2147483892"/>
              <ac:spMk id="2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04853529" sldId="2147483892"/>
              <ac:spMk id="2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04853529" sldId="2147483892"/>
              <ac:spMk id="2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904853529" sldId="2147483892"/>
              <ac:spMk id="28"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1904853529" sldId="2147483892"/>
              <ac:picMk id="12" creationId="{2B509803-F27B-4631-A0E0-6A481F658571}"/>
            </ac:picMkLst>
          </pc:picChg>
          <pc:picChg chg="add mod">
            <ac:chgData name="Daniel Gaudreault" userId="f2ddef7879c6a084" providerId="LiveId" clId="{6E28E8DC-3196-4340-BABF-699C3AD1DB0C}" dt="2021-12-09T22:22:11.829" v="4"/>
            <ac:picMkLst>
              <pc:docMk/>
              <pc:sldMasterMk cId="2782208733" sldId="2147483873"/>
              <pc:sldLayoutMk cId="1904853529" sldId="2147483892"/>
              <ac:picMk id="13" creationId="{8236AB95-9555-49D5-B384-500F022E971F}"/>
            </ac:picMkLst>
          </pc:picChg>
          <pc:picChg chg="mod">
            <ac:chgData name="Daniel Gaudreault" userId="f2ddef7879c6a084" providerId="LiveId" clId="{6E28E8DC-3196-4340-BABF-699C3AD1DB0C}" dt="2021-12-09T22:22:11.829" v="4"/>
            <ac:picMkLst>
              <pc:docMk/>
              <pc:sldMasterMk cId="2782208733" sldId="2147483873"/>
              <pc:sldLayoutMk cId="1904853529" sldId="2147483892"/>
              <ac:picMk id="1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904853529" sldId="2147483892"/>
              <ac:picMk id="16"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2933632829" sldId="2147483893"/>
          </pc:sldLayoutMkLst>
          <pc:spChg chg="mod">
            <ac:chgData name="Daniel Gaudreault" userId="f2ddef7879c6a084" providerId="LiveId" clId="{6E28E8DC-3196-4340-BABF-699C3AD1DB0C}" dt="2021-12-09T22:22:11.829" v="4"/>
            <ac:spMkLst>
              <pc:docMk/>
              <pc:sldMasterMk cId="2782208733" sldId="2147483873"/>
              <pc:sldLayoutMk cId="2933632829" sldId="2147483893"/>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1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20" creationId="{00000000-0000-0000-0000-000000000000}"/>
            </ac:spMkLst>
          </pc:spChg>
          <pc:spChg chg="add mod">
            <ac:chgData name="Daniel Gaudreault" userId="f2ddef7879c6a084" providerId="LiveId" clId="{6E28E8DC-3196-4340-BABF-699C3AD1DB0C}" dt="2021-12-09T22:22:11.829" v="4"/>
            <ac:spMkLst>
              <pc:docMk/>
              <pc:sldMasterMk cId="2782208733" sldId="2147483873"/>
              <pc:sldLayoutMk cId="2933632829" sldId="2147483893"/>
              <ac:spMk id="21" creationId="{4617142C-F038-4EC6-90B2-24E749D1C651}"/>
            </ac:spMkLst>
          </pc:spChg>
          <pc:spChg chg="add mod">
            <ac:chgData name="Daniel Gaudreault" userId="f2ddef7879c6a084" providerId="LiveId" clId="{6E28E8DC-3196-4340-BABF-699C3AD1DB0C}" dt="2021-12-09T22:22:11.829" v="4"/>
            <ac:spMkLst>
              <pc:docMk/>
              <pc:sldMasterMk cId="2782208733" sldId="2147483873"/>
              <pc:sldLayoutMk cId="2933632829" sldId="2147483893"/>
              <ac:spMk id="22" creationId="{A40A92E0-226A-4DF5-9FD0-B26C93A33A64}"/>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23" creationId="{00000000-0000-0000-0000-000000000000}"/>
            </ac:spMkLst>
          </pc:spChg>
          <pc:spChg chg="add mod">
            <ac:chgData name="Daniel Gaudreault" userId="f2ddef7879c6a084" providerId="LiveId" clId="{6E28E8DC-3196-4340-BABF-699C3AD1DB0C}" dt="2021-12-09T22:22:11.829" v="4"/>
            <ac:spMkLst>
              <pc:docMk/>
              <pc:sldMasterMk cId="2782208733" sldId="2147483873"/>
              <pc:sldLayoutMk cId="2933632829" sldId="2147483893"/>
              <ac:spMk id="24" creationId="{2BD92C75-1237-4945-8AC1-3285CD79F266}"/>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2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2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33632829" sldId="2147483893"/>
              <ac:spMk id="2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933632829" sldId="2147483893"/>
              <ac:picMk id="18"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933632829" sldId="2147483893"/>
              <ac:picMk id="19"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2933632829" sldId="2147483893"/>
              <ac:picMk id="25" creationId="{B7ED1C83-F7C9-4BF6-BD9C-1D1EA3C6D329}"/>
            </ac:picMkLst>
          </pc:picChg>
          <pc:picChg chg="add mod">
            <ac:chgData name="Daniel Gaudreault" userId="f2ddef7879c6a084" providerId="LiveId" clId="{6E28E8DC-3196-4340-BABF-699C3AD1DB0C}" dt="2021-12-09T22:22:11.829" v="4"/>
            <ac:picMkLst>
              <pc:docMk/>
              <pc:sldMasterMk cId="2782208733" sldId="2147483873"/>
              <pc:sldLayoutMk cId="2933632829" sldId="2147483893"/>
              <ac:picMk id="29" creationId="{2FDA3663-C4EB-4CED-A31B-AF75F5595072}"/>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2254205913" sldId="2147483894"/>
          </pc:sldLayoutMkLst>
          <pc:spChg chg="mod">
            <ac:chgData name="Daniel Gaudreault" userId="f2ddef7879c6a084" providerId="LiveId" clId="{6E28E8DC-3196-4340-BABF-699C3AD1DB0C}" dt="2021-12-09T22:22:11.829" v="4"/>
            <ac:spMkLst>
              <pc:docMk/>
              <pc:sldMasterMk cId="2782208733" sldId="2147483873"/>
              <pc:sldLayoutMk cId="2254205913" sldId="2147483894"/>
              <ac:spMk id="5"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254205913" sldId="2147483894"/>
              <ac:picMk id="3"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2254205913" sldId="2147483894"/>
              <ac:picMk id="4" creationId="{99E2C12C-5ACA-45F1-9C3B-E4B650FAE118}"/>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075002031" sldId="2147483895"/>
          </pc:sldLayoutMkLst>
          <pc:spChg chg="mod">
            <ac:chgData name="Daniel Gaudreault" userId="f2ddef7879c6a084" providerId="LiveId" clId="{6E28E8DC-3196-4340-BABF-699C3AD1DB0C}" dt="2021-12-09T22:22:11.829" v="4"/>
            <ac:spMkLst>
              <pc:docMk/>
              <pc:sldMasterMk cId="2782208733" sldId="2147483873"/>
              <pc:sldLayoutMk cId="1075002031" sldId="2147483895"/>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5002031" sldId="2147483895"/>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5002031" sldId="2147483895"/>
              <ac:spMk id="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5002031" sldId="2147483895"/>
              <ac:spMk id="9" creationId="{00000000-0000-0000-0000-000000000000}"/>
            </ac:spMkLst>
          </pc:spChg>
          <pc:spChg chg="add mod">
            <ac:chgData name="Daniel Gaudreault" userId="f2ddef7879c6a084" providerId="LiveId" clId="{6E28E8DC-3196-4340-BABF-699C3AD1DB0C}" dt="2021-12-09T22:22:11.829" v="4"/>
            <ac:spMkLst>
              <pc:docMk/>
              <pc:sldMasterMk cId="2782208733" sldId="2147483873"/>
              <pc:sldLayoutMk cId="1075002031" sldId="2147483895"/>
              <ac:spMk id="10" creationId="{4CF52E4C-F7C9-4FDA-A9C5-376D2811E302}"/>
            </ac:spMkLst>
          </pc:spChg>
          <pc:picChg chg="mod">
            <ac:chgData name="Daniel Gaudreault" userId="f2ddef7879c6a084" providerId="LiveId" clId="{6E28E8DC-3196-4340-BABF-699C3AD1DB0C}" dt="2021-12-09T22:22:11.829" v="4"/>
            <ac:picMkLst>
              <pc:docMk/>
              <pc:sldMasterMk cId="2782208733" sldId="2147483873"/>
              <pc:sldLayoutMk cId="1075002031" sldId="2147483895"/>
              <ac:picMk id="6"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1075002031" sldId="2147483895"/>
              <ac:picMk id="8" creationId="{85B924CA-F97F-40CB-BE83-25B43AC472CA}"/>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915385278" sldId="2147483896"/>
          </pc:sldLayoutMkLst>
          <pc:spChg chg="mod">
            <ac:chgData name="Daniel Gaudreault" userId="f2ddef7879c6a084" providerId="LiveId" clId="{6E28E8DC-3196-4340-BABF-699C3AD1DB0C}" dt="2021-12-09T22:22:11.829" v="4"/>
            <ac:spMkLst>
              <pc:docMk/>
              <pc:sldMasterMk cId="2782208733" sldId="2147483873"/>
              <pc:sldLayoutMk cId="915385278" sldId="2147483896"/>
              <ac:spMk id="8"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15385278" sldId="2147483896"/>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915385278" sldId="2147483896"/>
              <ac:spMk id="11"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915385278" sldId="2147483896"/>
              <ac:picMk id="5"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915385278" sldId="2147483896"/>
              <ac:picMk id="6" creationId="{BD0C5C0F-F398-445D-A423-E01B7AAE974A}"/>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545957505" sldId="2147483897"/>
          </pc:sldLayoutMkLst>
          <pc:spChg chg="mod">
            <ac:chgData name="Daniel Gaudreault" userId="f2ddef7879c6a084" providerId="LiveId" clId="{6E28E8DC-3196-4340-BABF-699C3AD1DB0C}" dt="2021-12-09T22:22:11.829" v="4"/>
            <ac:spMkLst>
              <pc:docMk/>
              <pc:sldMasterMk cId="2782208733" sldId="2147483873"/>
              <pc:sldLayoutMk cId="545957505" sldId="2147483897"/>
              <ac:spMk id="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545957505" sldId="2147483897"/>
              <ac:spMk id="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545957505" sldId="2147483897"/>
              <ac:picMk id="3"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545957505" sldId="2147483897"/>
              <ac:picMk id="7" creationId="{563DCCF5-C3F8-43E2-A8D0-5E80ACF63C07}"/>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3425922291" sldId="2147483898"/>
          </pc:sldLayoutMkLst>
          <pc:spChg chg="mod">
            <ac:chgData name="Daniel Gaudreault" userId="f2ddef7879c6a084" providerId="LiveId" clId="{6E28E8DC-3196-4340-BABF-699C3AD1DB0C}" dt="2021-12-09T22:22:11.829" v="4"/>
            <ac:spMkLst>
              <pc:docMk/>
              <pc:sldMasterMk cId="2782208733" sldId="2147483873"/>
              <pc:sldLayoutMk cId="3425922291" sldId="2147483898"/>
              <ac:spMk id="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425922291" sldId="2147483898"/>
              <ac:spMk id="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425922291" sldId="2147483898"/>
              <ac:picMk id="4"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3425922291" sldId="2147483898"/>
              <ac:picMk id="7" creationId="{3968A009-84EE-4A8A-A74B-CF0A8877494D}"/>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699498802" sldId="2147483899"/>
          </pc:sldLayoutMkLst>
          <pc:spChg chg="mod">
            <ac:chgData name="Daniel Gaudreault" userId="f2ddef7879c6a084" providerId="LiveId" clId="{6E28E8DC-3196-4340-BABF-699C3AD1DB0C}" dt="2021-12-09T22:22:11.829" v="4"/>
            <ac:spMkLst>
              <pc:docMk/>
              <pc:sldMasterMk cId="2782208733" sldId="2147483873"/>
              <pc:sldLayoutMk cId="3699498802" sldId="2147483899"/>
              <ac:spMk id="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99498802" sldId="2147483899"/>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99498802" sldId="2147483899"/>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699498802" sldId="2147483899"/>
              <ac:spMk id="12" creationId="{00000000-0000-0000-0000-000000000000}"/>
            </ac:spMkLst>
          </pc:spChg>
        </pc:sldLayoutChg>
        <pc:sldLayoutChg chg="addSp modSp">
          <pc:chgData name="Daniel Gaudreault" userId="f2ddef7879c6a084" providerId="LiveId" clId="{6E28E8DC-3196-4340-BABF-699C3AD1DB0C}" dt="2021-12-09T22:22:11.829" v="4"/>
          <pc:sldLayoutMkLst>
            <pc:docMk/>
            <pc:sldMasterMk cId="2782208733" sldId="2147483873"/>
            <pc:sldLayoutMk cId="2309274838" sldId="2147483900"/>
          </pc:sldLayoutMkLst>
          <pc:spChg chg="mod">
            <ac:chgData name="Daniel Gaudreault" userId="f2ddef7879c6a084" providerId="LiveId" clId="{6E28E8DC-3196-4340-BABF-699C3AD1DB0C}" dt="2021-12-09T22:22:11.829" v="4"/>
            <ac:spMkLst>
              <pc:docMk/>
              <pc:sldMasterMk cId="2782208733" sldId="2147483873"/>
              <pc:sldLayoutMk cId="2309274838" sldId="2147483900"/>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9274838" sldId="2147483900"/>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9274838" sldId="2147483900"/>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9274838" sldId="2147483900"/>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9274838" sldId="2147483900"/>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309274838" sldId="2147483900"/>
              <ac:spMk id="17"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2309274838" sldId="2147483900"/>
              <ac:picMk id="14" creationId="{2DBC114C-3084-475D-9EFB-FFE553357B7F}"/>
            </ac:picMkLst>
          </pc:picChg>
          <pc:picChg chg="mod">
            <ac:chgData name="Daniel Gaudreault" userId="f2ddef7879c6a084" providerId="LiveId" clId="{6E28E8DC-3196-4340-BABF-699C3AD1DB0C}" dt="2021-12-09T22:22:11.829" v="4"/>
            <ac:picMkLst>
              <pc:docMk/>
              <pc:sldMasterMk cId="2782208733" sldId="2147483873"/>
              <pc:sldLayoutMk cId="2309274838" sldId="2147483900"/>
              <ac:picMk id="1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309274838" sldId="2147483900"/>
              <ac:picMk id="16"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2309274838" sldId="2147483900"/>
              <ac:picMk id="18" creationId="{24D2AF1B-C3D9-41A3-AA1A-B14261B6506D}"/>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307563353" sldId="2147483901"/>
          </pc:sldLayoutMkLst>
          <pc:spChg chg="mod">
            <ac:chgData name="Daniel Gaudreault" userId="f2ddef7879c6a084" providerId="LiveId" clId="{6E28E8DC-3196-4340-BABF-699C3AD1DB0C}" dt="2021-12-09T22:22:11.829" v="4"/>
            <ac:spMkLst>
              <pc:docMk/>
              <pc:sldMasterMk cId="2782208733" sldId="2147483873"/>
              <pc:sldLayoutMk cId="307563353" sldId="2147483901"/>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7563353" sldId="2147483901"/>
              <ac:spMk id="1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7563353" sldId="2147483901"/>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7563353" sldId="2147483901"/>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7563353" sldId="2147483901"/>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7563353" sldId="2147483901"/>
              <ac:spMk id="18"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307563353" sldId="2147483901"/>
              <ac:picMk id="11" creationId="{C709C810-F78B-48EB-BE74-A90388B10341}"/>
            </ac:picMkLst>
          </pc:picChg>
          <pc:picChg chg="add mod">
            <ac:chgData name="Daniel Gaudreault" userId="f2ddef7879c6a084" providerId="LiveId" clId="{6E28E8DC-3196-4340-BABF-699C3AD1DB0C}" dt="2021-12-09T22:22:11.829" v="4"/>
            <ac:picMkLst>
              <pc:docMk/>
              <pc:sldMasterMk cId="2782208733" sldId="2147483873"/>
              <pc:sldLayoutMk cId="307563353" sldId="2147483901"/>
              <ac:picMk id="13" creationId="{0F945E1F-D199-4CAF-A4B8-846B71561CFC}"/>
            </ac:picMkLst>
          </pc:picChg>
          <pc:picChg chg="mod">
            <ac:chgData name="Daniel Gaudreault" userId="f2ddef7879c6a084" providerId="LiveId" clId="{6E28E8DC-3196-4340-BABF-699C3AD1DB0C}" dt="2021-12-09T22:22:11.829" v="4"/>
            <ac:picMkLst>
              <pc:docMk/>
              <pc:sldMasterMk cId="2782208733" sldId="2147483873"/>
              <pc:sldLayoutMk cId="307563353" sldId="2147483901"/>
              <ac:picMk id="16"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07563353" sldId="2147483901"/>
              <ac:picMk id="17"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181034033" sldId="2147483902"/>
          </pc:sldLayoutMkLst>
          <pc:spChg chg="mod">
            <ac:chgData name="Daniel Gaudreault" userId="f2ddef7879c6a084" providerId="LiveId" clId="{6E28E8DC-3196-4340-BABF-699C3AD1DB0C}" dt="2021-12-09T22:22:11.829" v="4"/>
            <ac:spMkLst>
              <pc:docMk/>
              <pc:sldMasterMk cId="2782208733" sldId="2147483873"/>
              <pc:sldLayoutMk cId="2181034033" sldId="2147483902"/>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181034033" sldId="2147483902"/>
              <ac:spMk id="8" creationId="{00000000-0000-0000-0000-000000000000}"/>
            </ac:spMkLst>
          </pc:spChg>
        </pc:sldLayoutChg>
        <pc:sldLayoutChg chg="addSp modSp">
          <pc:chgData name="Daniel Gaudreault" userId="f2ddef7879c6a084" providerId="LiveId" clId="{6E28E8DC-3196-4340-BABF-699C3AD1DB0C}" dt="2021-12-09T22:22:11.829" v="4"/>
          <pc:sldLayoutMkLst>
            <pc:docMk/>
            <pc:sldMasterMk cId="2782208733" sldId="2147483873"/>
            <pc:sldLayoutMk cId="2885883469" sldId="2147483903"/>
          </pc:sldLayoutMkLst>
          <pc:spChg chg="mod">
            <ac:chgData name="Daniel Gaudreault" userId="f2ddef7879c6a084" providerId="LiveId" clId="{6E28E8DC-3196-4340-BABF-699C3AD1DB0C}" dt="2021-12-09T22:22:11.829" v="4"/>
            <ac:spMkLst>
              <pc:docMk/>
              <pc:sldMasterMk cId="2782208733" sldId="2147483873"/>
              <pc:sldLayoutMk cId="2885883469" sldId="2147483903"/>
              <ac:spMk id="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5883469" sldId="2147483903"/>
              <ac:spMk id="6"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5883469" sldId="2147483903"/>
              <ac:spMk id="9"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5883469" sldId="2147483903"/>
              <ac:spMk id="11"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885883469" sldId="2147483903"/>
              <ac:spMk id="18"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2885883469" sldId="2147483903"/>
              <ac:picMk id="10" creationId="{1CF314EC-F9D1-4909-A89F-5E3000427DA3}"/>
            </ac:picMkLst>
          </pc:picChg>
          <pc:picChg chg="mod">
            <ac:chgData name="Daniel Gaudreault" userId="f2ddef7879c6a084" providerId="LiveId" clId="{6E28E8DC-3196-4340-BABF-699C3AD1DB0C}" dt="2021-12-09T22:22:11.829" v="4"/>
            <ac:picMkLst>
              <pc:docMk/>
              <pc:sldMasterMk cId="2782208733" sldId="2147483873"/>
              <pc:sldLayoutMk cId="2885883469" sldId="2147483903"/>
              <ac:picMk id="12"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2885883469" sldId="2147483903"/>
              <ac:picMk id="13" creationId="{59577E95-474E-4335-BF91-24DAE31B1BA1}"/>
            </ac:picMkLst>
          </pc:picChg>
          <pc:picChg chg="add mod">
            <ac:chgData name="Daniel Gaudreault" userId="f2ddef7879c6a084" providerId="LiveId" clId="{6E28E8DC-3196-4340-BABF-699C3AD1DB0C}" dt="2021-12-09T22:22:11.829" v="4"/>
            <ac:picMkLst>
              <pc:docMk/>
              <pc:sldMasterMk cId="2782208733" sldId="2147483873"/>
              <pc:sldLayoutMk cId="2885883469" sldId="2147483903"/>
              <ac:picMk id="14" creationId="{058738D2-2070-44E4-A0F7-3A3F8F44E1DC}"/>
            </ac:picMkLst>
          </pc:picChg>
          <pc:picChg chg="mod">
            <ac:chgData name="Daniel Gaudreault" userId="f2ddef7879c6a084" providerId="LiveId" clId="{6E28E8DC-3196-4340-BABF-699C3AD1DB0C}" dt="2021-12-09T22:22:11.829" v="4"/>
            <ac:picMkLst>
              <pc:docMk/>
              <pc:sldMasterMk cId="2782208733" sldId="2147483873"/>
              <pc:sldLayoutMk cId="2885883469" sldId="2147483903"/>
              <ac:picMk id="16"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885883469" sldId="2147483903"/>
              <ac:picMk id="17"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1070729582" sldId="2147483904"/>
          </pc:sldLayoutMkLst>
          <pc:spChg chg="mod">
            <ac:chgData name="Daniel Gaudreault" userId="f2ddef7879c6a084" providerId="LiveId" clId="{6E28E8DC-3196-4340-BABF-699C3AD1DB0C}" dt="2021-12-09T22:22:11.829" v="4"/>
            <ac:spMkLst>
              <pc:docMk/>
              <pc:sldMasterMk cId="2782208733" sldId="2147483873"/>
              <pc:sldLayoutMk cId="1070729582" sldId="2147483904"/>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0729582" sldId="2147483904"/>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0729582" sldId="2147483904"/>
              <ac:spMk id="14"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1070729582" sldId="2147483904"/>
              <ac:spMk id="21"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1070729582" sldId="2147483904"/>
              <ac:picMk id="9" creationId="{70B502B4-08EA-409D-97EA-DC7350C0496D}"/>
            </ac:picMkLst>
          </pc:picChg>
          <pc:picChg chg="add mod">
            <ac:chgData name="Daniel Gaudreault" userId="f2ddef7879c6a084" providerId="LiveId" clId="{6E28E8DC-3196-4340-BABF-699C3AD1DB0C}" dt="2021-12-09T22:22:11.829" v="4"/>
            <ac:picMkLst>
              <pc:docMk/>
              <pc:sldMasterMk cId="2782208733" sldId="2147483873"/>
              <pc:sldLayoutMk cId="1070729582" sldId="2147483904"/>
              <ac:picMk id="10" creationId="{B0B3C6A3-1B0D-4F67-BF4A-7E36B7916E6A}"/>
            </ac:picMkLst>
          </pc:picChg>
          <pc:picChg chg="mod">
            <ac:chgData name="Daniel Gaudreault" userId="f2ddef7879c6a084" providerId="LiveId" clId="{6E28E8DC-3196-4340-BABF-699C3AD1DB0C}" dt="2021-12-09T22:22:11.829" v="4"/>
            <ac:picMkLst>
              <pc:docMk/>
              <pc:sldMasterMk cId="2782208733" sldId="2147483873"/>
              <pc:sldLayoutMk cId="1070729582" sldId="2147483904"/>
              <ac:picMk id="11"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1070729582" sldId="2147483904"/>
              <ac:picMk id="15" creationId="{DD48B7FA-7737-45C1-A319-F561CDBB5672}"/>
            </ac:picMkLst>
          </pc:picChg>
          <pc:picChg chg="mod">
            <ac:chgData name="Daniel Gaudreault" userId="f2ddef7879c6a084" providerId="LiveId" clId="{6E28E8DC-3196-4340-BABF-699C3AD1DB0C}" dt="2021-12-09T22:22:11.829" v="4"/>
            <ac:picMkLst>
              <pc:docMk/>
              <pc:sldMasterMk cId="2782208733" sldId="2147483873"/>
              <pc:sldLayoutMk cId="1070729582" sldId="2147483904"/>
              <ac:picMk id="19"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1070729582" sldId="2147483904"/>
              <ac:picMk id="20"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2596467562" sldId="2147483905"/>
          </pc:sldLayoutMkLst>
          <pc:spChg chg="mod">
            <ac:chgData name="Daniel Gaudreault" userId="f2ddef7879c6a084" providerId="LiveId" clId="{6E28E8DC-3196-4340-BABF-699C3AD1DB0C}" dt="2021-12-09T22:22:11.829" v="4"/>
            <ac:spMkLst>
              <pc:docMk/>
              <pc:sldMasterMk cId="2782208733" sldId="2147483873"/>
              <pc:sldLayoutMk cId="2596467562" sldId="2147483905"/>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6467562" sldId="2147483905"/>
              <ac:spMk id="2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6467562" sldId="2147483905"/>
              <ac:spMk id="2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596467562" sldId="2147483905"/>
              <ac:spMk id="2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2596467562" sldId="2147483905"/>
              <ac:picMk id="12"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596467562" sldId="2147483905"/>
              <ac:picMk id="24"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596467562" sldId="2147483905"/>
              <ac:picMk id="25" creationId="{00000000-0000-0000-0000-000000000000}"/>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453879485" sldId="2147483906"/>
          </pc:sldLayoutMkLst>
          <pc:spChg chg="mod">
            <ac:chgData name="Daniel Gaudreault" userId="f2ddef7879c6a084" providerId="LiveId" clId="{6E28E8DC-3196-4340-BABF-699C3AD1DB0C}" dt="2021-12-09T22:22:11.829" v="4"/>
            <ac:spMkLst>
              <pc:docMk/>
              <pc:sldMasterMk cId="2782208733" sldId="2147483873"/>
              <pc:sldLayoutMk cId="453879485" sldId="2147483906"/>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53879485" sldId="2147483906"/>
              <ac:spMk id="15"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53879485" sldId="2147483906"/>
              <ac:spMk id="17"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453879485" sldId="2147483906"/>
              <ac:spMk id="18"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453879485" sldId="2147483906"/>
              <ac:picMk id="5"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453879485" sldId="2147483906"/>
              <ac:picMk id="8" creationId="{00000000-0000-0000-0000-000000000000}"/>
            </ac:picMkLst>
          </pc:picChg>
          <pc:picChg chg="add mod">
            <ac:chgData name="Daniel Gaudreault" userId="f2ddef7879c6a084" providerId="LiveId" clId="{6E28E8DC-3196-4340-BABF-699C3AD1DB0C}" dt="2021-12-09T22:22:11.829" v="4"/>
            <ac:picMkLst>
              <pc:docMk/>
              <pc:sldMasterMk cId="2782208733" sldId="2147483873"/>
              <pc:sldLayoutMk cId="453879485" sldId="2147483906"/>
              <ac:picMk id="9" creationId="{3C86FC08-1887-4B37-9FE3-9FC240D85EE7}"/>
            </ac:picMkLst>
          </pc:picChg>
          <pc:picChg chg="add mod">
            <ac:chgData name="Daniel Gaudreault" userId="f2ddef7879c6a084" providerId="LiveId" clId="{6E28E8DC-3196-4340-BABF-699C3AD1DB0C}" dt="2021-12-09T22:22:11.829" v="4"/>
            <ac:picMkLst>
              <pc:docMk/>
              <pc:sldMasterMk cId="2782208733" sldId="2147483873"/>
              <pc:sldLayoutMk cId="453879485" sldId="2147483906"/>
              <ac:picMk id="10" creationId="{30244D52-A7B2-47BA-A555-3DD03FADF0C4}"/>
            </ac:picMkLst>
          </pc:picChg>
        </pc:sldLayoutChg>
        <pc:sldLayoutChg chg="addSp modSp">
          <pc:chgData name="Daniel Gaudreault" userId="f2ddef7879c6a084" providerId="LiveId" clId="{6E28E8DC-3196-4340-BABF-699C3AD1DB0C}" dt="2021-12-09T22:22:11.829" v="4"/>
          <pc:sldLayoutMkLst>
            <pc:docMk/>
            <pc:sldMasterMk cId="2782208733" sldId="2147483873"/>
            <pc:sldLayoutMk cId="2996500262" sldId="2147483907"/>
          </pc:sldLayoutMkLst>
          <pc:spChg chg="mod">
            <ac:chgData name="Daniel Gaudreault" userId="f2ddef7879c6a084" providerId="LiveId" clId="{6E28E8DC-3196-4340-BABF-699C3AD1DB0C}" dt="2021-12-09T22:22:11.829" v="4"/>
            <ac:spMkLst>
              <pc:docMk/>
              <pc:sldMasterMk cId="2782208733" sldId="2147483873"/>
              <pc:sldLayoutMk cId="2996500262" sldId="2147483907"/>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500262" sldId="2147483907"/>
              <ac:spMk id="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2996500262" sldId="2147483907"/>
              <ac:spMk id="5" creationId="{00000000-0000-0000-0000-000000000000}"/>
            </ac:spMkLst>
          </pc:spChg>
          <pc:picChg chg="add mod">
            <ac:chgData name="Daniel Gaudreault" userId="f2ddef7879c6a084" providerId="LiveId" clId="{6E28E8DC-3196-4340-BABF-699C3AD1DB0C}" dt="2021-12-09T22:22:11.829" v="4"/>
            <ac:picMkLst>
              <pc:docMk/>
              <pc:sldMasterMk cId="2782208733" sldId="2147483873"/>
              <pc:sldLayoutMk cId="2996500262" sldId="2147483907"/>
              <ac:picMk id="7" creationId="{2332766C-FB1F-4813-875E-EE68A6029A89}"/>
            </ac:picMkLst>
          </pc:picChg>
          <pc:picChg chg="add mod">
            <ac:chgData name="Daniel Gaudreault" userId="f2ddef7879c6a084" providerId="LiveId" clId="{6E28E8DC-3196-4340-BABF-699C3AD1DB0C}" dt="2021-12-09T22:22:11.829" v="4"/>
            <ac:picMkLst>
              <pc:docMk/>
              <pc:sldMasterMk cId="2782208733" sldId="2147483873"/>
              <pc:sldLayoutMk cId="2996500262" sldId="2147483907"/>
              <ac:picMk id="8" creationId="{75A01751-90EF-4DF5-9396-9066EBD2FC1E}"/>
            </ac:picMkLst>
          </pc:picChg>
          <pc:picChg chg="mod">
            <ac:chgData name="Daniel Gaudreault" userId="f2ddef7879c6a084" providerId="LiveId" clId="{6E28E8DC-3196-4340-BABF-699C3AD1DB0C}" dt="2021-12-09T22:22:11.829" v="4"/>
            <ac:picMkLst>
              <pc:docMk/>
              <pc:sldMasterMk cId="2782208733" sldId="2147483873"/>
              <pc:sldLayoutMk cId="2996500262" sldId="2147483907"/>
              <ac:picMk id="13"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2996500262" sldId="2147483907"/>
              <ac:picMk id="14"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064762299" sldId="2147483909"/>
          </pc:sldLayoutMkLst>
          <pc:spChg chg="mod">
            <ac:chgData name="Daniel Gaudreault" userId="f2ddef7879c6a084" providerId="LiveId" clId="{6E28E8DC-3196-4340-BABF-699C3AD1DB0C}" dt="2021-12-09T22:22:11.829" v="4"/>
            <ac:spMkLst>
              <pc:docMk/>
              <pc:sldMasterMk cId="2782208733" sldId="2147483873"/>
              <pc:sldLayoutMk cId="3064762299" sldId="2147483909"/>
              <ac:spMk id="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64762299" sldId="2147483909"/>
              <ac:spMk id="12"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064762299" sldId="2147483909"/>
              <ac:spMk id="1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064762299" sldId="2147483909"/>
              <ac:picMk id="14"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064762299" sldId="2147483909"/>
              <ac:picMk id="15" creationId="{00000000-0000-0000-0000-000000000000}"/>
            </ac:picMkLst>
          </pc:picChg>
        </pc:sldLayoutChg>
        <pc:sldLayoutChg chg="modSp">
          <pc:chgData name="Daniel Gaudreault" userId="f2ddef7879c6a084" providerId="LiveId" clId="{6E28E8DC-3196-4340-BABF-699C3AD1DB0C}" dt="2021-12-09T22:22:11.829" v="4"/>
          <pc:sldLayoutMkLst>
            <pc:docMk/>
            <pc:sldMasterMk cId="2782208733" sldId="2147483873"/>
            <pc:sldLayoutMk cId="3259328961" sldId="2147483910"/>
          </pc:sldLayoutMkLst>
          <pc:spChg chg="mod">
            <ac:chgData name="Daniel Gaudreault" userId="f2ddef7879c6a084" providerId="LiveId" clId="{6E28E8DC-3196-4340-BABF-699C3AD1DB0C}" dt="2021-12-09T22:22:11.829" v="4"/>
            <ac:spMkLst>
              <pc:docMk/>
              <pc:sldMasterMk cId="2782208733" sldId="2147483873"/>
              <pc:sldLayoutMk cId="3259328961" sldId="2147483910"/>
              <ac:spMk id="13"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259328961" sldId="2147483910"/>
              <ac:spMk id="20" creationId="{00000000-0000-0000-0000-000000000000}"/>
            </ac:spMkLst>
          </pc:spChg>
          <pc:spChg chg="mod">
            <ac:chgData name="Daniel Gaudreault" userId="f2ddef7879c6a084" providerId="LiveId" clId="{6E28E8DC-3196-4340-BABF-699C3AD1DB0C}" dt="2021-12-09T22:22:11.829" v="4"/>
            <ac:spMkLst>
              <pc:docMk/>
              <pc:sldMasterMk cId="2782208733" sldId="2147483873"/>
              <pc:sldLayoutMk cId="3259328961" sldId="2147483910"/>
              <ac:spMk id="26" creationId="{00000000-0000-0000-0000-000000000000}"/>
            </ac:spMkLst>
          </pc:spChg>
          <pc:picChg chg="mod">
            <ac:chgData name="Daniel Gaudreault" userId="f2ddef7879c6a084" providerId="LiveId" clId="{6E28E8DC-3196-4340-BABF-699C3AD1DB0C}" dt="2021-12-09T22:22:11.829" v="4"/>
            <ac:picMkLst>
              <pc:docMk/>
              <pc:sldMasterMk cId="2782208733" sldId="2147483873"/>
              <pc:sldLayoutMk cId="3259328961" sldId="2147483910"/>
              <ac:picMk id="12"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259328961" sldId="2147483910"/>
              <ac:picMk id="24" creationId="{00000000-0000-0000-0000-000000000000}"/>
            </ac:picMkLst>
          </pc:picChg>
          <pc:picChg chg="mod">
            <ac:chgData name="Daniel Gaudreault" userId="f2ddef7879c6a084" providerId="LiveId" clId="{6E28E8DC-3196-4340-BABF-699C3AD1DB0C}" dt="2021-12-09T22:22:11.829" v="4"/>
            <ac:picMkLst>
              <pc:docMk/>
              <pc:sldMasterMk cId="2782208733" sldId="2147483873"/>
              <pc:sldLayoutMk cId="3259328961" sldId="2147483910"/>
              <ac:picMk id="25"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8F8FDD-6E71-45D5-92AE-580658A127E6}" type="datetimeFigureOut">
              <a:rPr lang="en-CA" smtClean="0"/>
              <a:t>2021-12-09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9096D2-8ACB-44E5-AC45-A1479230167C}" type="slidenum">
              <a:rPr lang="en-CA" smtClean="0"/>
              <a:t>‹#›</a:t>
            </a:fld>
            <a:endParaRPr lang="en-CA"/>
          </a:p>
        </p:txBody>
      </p:sp>
    </p:spTree>
    <p:extLst>
      <p:ext uri="{BB962C8B-B14F-4D97-AF65-F5344CB8AC3E}">
        <p14:creationId xmlns:p14="http://schemas.microsoft.com/office/powerpoint/2010/main" val="4066033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sp>
        <p:nvSpPr>
          <p:cNvPr id="2" name="Title 1"/>
          <p:cNvSpPr>
            <a:spLocks noGrp="1"/>
          </p:cNvSpPr>
          <p:nvPr>
            <p:ph type="ctrTitle" hasCustomPrompt="1"/>
          </p:nvPr>
        </p:nvSpPr>
        <p:spPr>
          <a:xfrm>
            <a:off x="609601" y="1287430"/>
            <a:ext cx="7250675" cy="1635518"/>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609601" y="3024545"/>
            <a:ext cx="9117331" cy="1752600"/>
          </a:xfrm>
        </p:spPr>
        <p:txBody>
          <a:bodyPr lIns="0" tIns="0" rIns="0" bIns="0">
            <a:noAutofit/>
          </a:bodyPr>
          <a:lstStyle>
            <a:lvl1pPr marL="0" indent="0" algn="l">
              <a:lnSpc>
                <a:spcPct val="100000"/>
              </a:lnSpc>
              <a:buNone/>
              <a:defRPr sz="2700" baseline="0">
                <a:solidFill>
                  <a:schemeClr val="accent3"/>
                </a:solidFill>
              </a:defRPr>
            </a:lvl1pPr>
            <a:lvl2pPr marL="439562" indent="0" algn="ctr">
              <a:buNone/>
              <a:defRPr>
                <a:solidFill>
                  <a:schemeClr val="tx1">
                    <a:tint val="75000"/>
                  </a:schemeClr>
                </a:solidFill>
              </a:defRPr>
            </a:lvl2pPr>
            <a:lvl3pPr marL="879125" indent="0" algn="ctr">
              <a:buNone/>
              <a:defRPr>
                <a:solidFill>
                  <a:schemeClr val="tx1">
                    <a:tint val="75000"/>
                  </a:schemeClr>
                </a:solidFill>
              </a:defRPr>
            </a:lvl3pPr>
            <a:lvl4pPr marL="1318687" indent="0" algn="ctr">
              <a:buNone/>
              <a:defRPr>
                <a:solidFill>
                  <a:schemeClr val="tx1">
                    <a:tint val="75000"/>
                  </a:schemeClr>
                </a:solidFill>
              </a:defRPr>
            </a:lvl4pPr>
            <a:lvl5pPr marL="1758250" indent="0" algn="ctr">
              <a:buNone/>
              <a:defRPr>
                <a:solidFill>
                  <a:schemeClr val="tx1">
                    <a:tint val="75000"/>
                  </a:schemeClr>
                </a:solidFill>
              </a:defRPr>
            </a:lvl5pPr>
            <a:lvl6pPr marL="2197813" indent="0" algn="ctr">
              <a:buNone/>
              <a:defRPr>
                <a:solidFill>
                  <a:schemeClr val="tx1">
                    <a:tint val="75000"/>
                  </a:schemeClr>
                </a:solidFill>
              </a:defRPr>
            </a:lvl6pPr>
            <a:lvl7pPr marL="2637375" indent="0" algn="ctr">
              <a:buNone/>
              <a:defRPr>
                <a:solidFill>
                  <a:schemeClr val="tx1">
                    <a:tint val="75000"/>
                  </a:schemeClr>
                </a:solidFill>
              </a:defRPr>
            </a:lvl7pPr>
            <a:lvl8pPr marL="3076938" indent="0" algn="ctr">
              <a:buNone/>
              <a:defRPr>
                <a:solidFill>
                  <a:schemeClr val="tx1">
                    <a:tint val="75000"/>
                  </a:schemeClr>
                </a:solidFill>
              </a:defRPr>
            </a:lvl8pPr>
            <a:lvl9pPr marL="3516500"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622241" y="5509910"/>
            <a:ext cx="5358681" cy="745331"/>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2413" y="619055"/>
            <a:ext cx="2542927" cy="533400"/>
          </a:xfrm>
          <a:prstGeom prst="rect">
            <a:avLst/>
          </a:prstGeom>
        </p:spPr>
      </p:pic>
      <p:pic>
        <p:nvPicPr>
          <p:cNvPr id="7" name="Picture 6" descr="swoosh-85.eps">
            <a:extLst>
              <a:ext uri="{FF2B5EF4-FFF2-40B4-BE49-F238E27FC236}">
                <a16:creationId xmlns:a16="http://schemas.microsoft.com/office/drawing/2014/main" id="{20651882-0902-4D12-8360-13EA7E37A4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pic>
        <p:nvPicPr>
          <p:cNvPr id="8" name="Picture 7" descr="ac-logo.eps">
            <a:extLst>
              <a:ext uri="{FF2B5EF4-FFF2-40B4-BE49-F238E27FC236}">
                <a16:creationId xmlns:a16="http://schemas.microsoft.com/office/drawing/2014/main" id="{2B6E5B15-841F-4DC0-8FB5-DA5FCF502D4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2414" y="619055"/>
            <a:ext cx="2542927" cy="533400"/>
          </a:xfrm>
          <a:prstGeom prst="rect">
            <a:avLst/>
          </a:prstGeom>
        </p:spPr>
      </p:pic>
    </p:spTree>
    <p:extLst>
      <p:ext uri="{BB962C8B-B14F-4D97-AF65-F5344CB8AC3E}">
        <p14:creationId xmlns:p14="http://schemas.microsoft.com/office/powerpoint/2010/main" val="1688681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609603" y="2336800"/>
            <a:ext cx="3504661" cy="3314701"/>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4355534" y="2336800"/>
            <a:ext cx="3482660" cy="3314701"/>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8088847" y="2336800"/>
            <a:ext cx="3504744" cy="3314701"/>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609603" y="1803798"/>
            <a:ext cx="3504661" cy="533003"/>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4355534" y="1803798"/>
            <a:ext cx="3482660" cy="533003"/>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8088847" y="1803798"/>
            <a:ext cx="3504661" cy="533003"/>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7" name="Picture 16"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8" name="Slide Number Placeholder 8"/>
          <p:cNvSpPr>
            <a:spLocks noGrp="1"/>
          </p:cNvSpPr>
          <p:nvPr>
            <p:ph type="sldNum" sz="quarter" idx="21"/>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9" name="Picture 18" descr="green-bar.eps">
            <a:extLst>
              <a:ext uri="{FF2B5EF4-FFF2-40B4-BE49-F238E27FC236}">
                <a16:creationId xmlns:a16="http://schemas.microsoft.com/office/drawing/2014/main" id="{3F4AEC77-60E6-4AD0-813A-8188C85E33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0" name="Picture 19" descr="ac-icon.eps">
            <a:extLst>
              <a:ext uri="{FF2B5EF4-FFF2-40B4-BE49-F238E27FC236}">
                <a16:creationId xmlns:a16="http://schemas.microsoft.com/office/drawing/2014/main" id="{EFE03CD0-4ABC-431B-87DD-5930148EA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365273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609603" y="1803402"/>
            <a:ext cx="3504661"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4355534" y="1803402"/>
            <a:ext cx="3482660"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8088847" y="1803402"/>
            <a:ext cx="3504744"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609603" y="3848102"/>
            <a:ext cx="3504661"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4355534" y="3848102"/>
            <a:ext cx="3482660"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8088847" y="3848102"/>
            <a:ext cx="3504744" cy="1806853"/>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7" name="Picture 16"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8" name="Slide Number Placeholder 8"/>
          <p:cNvSpPr>
            <a:spLocks noGrp="1"/>
          </p:cNvSpPr>
          <p:nvPr>
            <p:ph type="sldNum" sz="quarter" idx="21"/>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9" name="Picture 18" descr="green-bar.eps">
            <a:extLst>
              <a:ext uri="{FF2B5EF4-FFF2-40B4-BE49-F238E27FC236}">
                <a16:creationId xmlns:a16="http://schemas.microsoft.com/office/drawing/2014/main" id="{051CB610-6C34-49BA-B75E-81D4A97F4C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0" name="Picture 19" descr="ac-icon.eps">
            <a:extLst>
              <a:ext uri="{FF2B5EF4-FFF2-40B4-BE49-F238E27FC236}">
                <a16:creationId xmlns:a16="http://schemas.microsoft.com/office/drawing/2014/main" id="{CDB6C9AF-6C61-449D-AE99-FFE930E1B5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2305179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609603" y="2336800"/>
            <a:ext cx="3504661" cy="12734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4355534" y="2336800"/>
            <a:ext cx="3482660" cy="12734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8088847" y="2336800"/>
            <a:ext cx="3504744" cy="12734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609603" y="4393806"/>
            <a:ext cx="3504661" cy="1261149"/>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4355534" y="4393806"/>
            <a:ext cx="3482660" cy="1261149"/>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8088847" y="4393806"/>
            <a:ext cx="3504744" cy="1261149"/>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609603" y="1803798"/>
            <a:ext cx="3504661" cy="533003"/>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4355534" y="1803798"/>
            <a:ext cx="3482660" cy="533003"/>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8088847" y="1803798"/>
            <a:ext cx="3504661" cy="533003"/>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609603" y="3860803"/>
            <a:ext cx="3504661" cy="533003"/>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4355534" y="3860803"/>
            <a:ext cx="3482660" cy="533003"/>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8088847" y="3860803"/>
            <a:ext cx="3504661" cy="533003"/>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24" name="Picture 2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5" name="Slide Number Placeholder 8"/>
          <p:cNvSpPr>
            <a:spLocks noGrp="1"/>
          </p:cNvSpPr>
          <p:nvPr>
            <p:ph type="sldNum" sz="quarter" idx="27"/>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26" name="Picture 25" descr="green-bar.eps">
            <a:extLst>
              <a:ext uri="{FF2B5EF4-FFF2-40B4-BE49-F238E27FC236}">
                <a16:creationId xmlns:a16="http://schemas.microsoft.com/office/drawing/2014/main" id="{D1B8FD95-4342-476C-B272-B1762F96A3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7" name="Picture 26" descr="ac-icon.eps">
            <a:extLst>
              <a:ext uri="{FF2B5EF4-FFF2-40B4-BE49-F238E27FC236}">
                <a16:creationId xmlns:a16="http://schemas.microsoft.com/office/drawing/2014/main" id="{E1DA6602-68B0-440D-8F25-FE2865DD46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97102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609601" y="1803401"/>
            <a:ext cx="8710984" cy="3848100"/>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4" name="Picture 1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5"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8" name="Picture 7" descr="green-bar.eps">
            <a:extLst>
              <a:ext uri="{FF2B5EF4-FFF2-40B4-BE49-F238E27FC236}">
                <a16:creationId xmlns:a16="http://schemas.microsoft.com/office/drawing/2014/main" id="{1583BA11-5846-4CB4-A8EC-8B4CA0D4A38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9" name="Picture 8" descr="ac-icon.eps">
            <a:extLst>
              <a:ext uri="{FF2B5EF4-FFF2-40B4-BE49-F238E27FC236}">
                <a16:creationId xmlns:a16="http://schemas.microsoft.com/office/drawing/2014/main" id="{A8291E64-E2DA-473F-B119-0F460C23D9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107221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609601" y="495299"/>
            <a:ext cx="8710984" cy="5156202"/>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5" name="Picture 14"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6"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7" name="Picture 6" descr="green-bar.eps">
            <a:extLst>
              <a:ext uri="{FF2B5EF4-FFF2-40B4-BE49-F238E27FC236}">
                <a16:creationId xmlns:a16="http://schemas.microsoft.com/office/drawing/2014/main" id="{690C0CDD-783D-4150-8E0D-945CCA76DE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8" name="Picture 7" descr="ac-icon.eps">
            <a:extLst>
              <a:ext uri="{FF2B5EF4-FFF2-40B4-BE49-F238E27FC236}">
                <a16:creationId xmlns:a16="http://schemas.microsoft.com/office/drawing/2014/main" id="{E41D1991-D521-4CBE-925E-A128B87F14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1740300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609603" y="2336800"/>
            <a:ext cx="5371319"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6222269" y="2336800"/>
            <a:ext cx="5360131"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609603" y="1803798"/>
            <a:ext cx="5371319"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6222268" y="1803798"/>
            <a:ext cx="5360131" cy="533003"/>
          </a:xfrm>
        </p:spPr>
        <p:txBody>
          <a:bodyPr/>
          <a:lstStyle>
            <a:lvl1pPr>
              <a:defRPr sz="1181"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8" name="Picture 17"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9"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0" name="Picture 9" descr="green-bar.eps">
            <a:extLst>
              <a:ext uri="{FF2B5EF4-FFF2-40B4-BE49-F238E27FC236}">
                <a16:creationId xmlns:a16="http://schemas.microsoft.com/office/drawing/2014/main" id="{0636E0B4-5986-4DF3-8C09-95644480B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1" name="Picture 10" descr="ac-icon.eps">
            <a:extLst>
              <a:ext uri="{FF2B5EF4-FFF2-40B4-BE49-F238E27FC236}">
                <a16:creationId xmlns:a16="http://schemas.microsoft.com/office/drawing/2014/main" id="{D5413E8E-CDF5-4818-A6CD-5F6876F9E4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3199511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609603" y="2336800"/>
            <a:ext cx="3504661"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088848" y="2336800"/>
            <a:ext cx="3493552"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609603" y="1803798"/>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088847" y="1803798"/>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4355534" y="2336800"/>
            <a:ext cx="3482659" cy="3314701"/>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4355533" y="1803798"/>
            <a:ext cx="3482659" cy="533003"/>
          </a:xfrm>
        </p:spPr>
        <p:txBody>
          <a:bodyPr/>
          <a:lstStyle>
            <a:lvl1pPr>
              <a:defRPr sz="1181"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20" name="Picture 19"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1"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3" name="Picture 12" descr="green-bar.eps">
            <a:extLst>
              <a:ext uri="{FF2B5EF4-FFF2-40B4-BE49-F238E27FC236}">
                <a16:creationId xmlns:a16="http://schemas.microsoft.com/office/drawing/2014/main" id="{168D4604-C57A-4E9A-B1E1-F5CCDF0435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2" name="Picture 21" descr="ac-icon.eps">
            <a:extLst>
              <a:ext uri="{FF2B5EF4-FFF2-40B4-BE49-F238E27FC236}">
                <a16:creationId xmlns:a16="http://schemas.microsoft.com/office/drawing/2014/main" id="{4DB21385-D550-4308-B863-464834B1D1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1361675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609603" y="4393804"/>
            <a:ext cx="3504661"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8088848" y="4393804"/>
            <a:ext cx="3493552"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609603" y="3860803"/>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8088847" y="3860803"/>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4355534" y="4393804"/>
            <a:ext cx="3482659"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4355533" y="3860803"/>
            <a:ext cx="3482659" cy="533003"/>
          </a:xfrm>
        </p:spPr>
        <p:txBody>
          <a:bodyPr/>
          <a:lstStyle>
            <a:lvl1pPr>
              <a:defRPr sz="1181"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609603" y="2336800"/>
            <a:ext cx="3504661"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8088848" y="2336800"/>
            <a:ext cx="3493552"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609603" y="1803798"/>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088847" y="1803798"/>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4355534" y="2336800"/>
            <a:ext cx="3482659" cy="1273454"/>
          </a:xfrm>
        </p:spPr>
        <p:txBody>
          <a:bodyPr/>
          <a:lstStyle>
            <a:lvl1pPr>
              <a:spcBef>
                <a:spcPts val="958"/>
              </a:spcBef>
              <a:defRPr sz="1181" baseline="0"/>
            </a:lvl1pPr>
            <a:lvl2pPr>
              <a:defRPr sz="1181"/>
            </a:lvl2pPr>
            <a:lvl3pPr marL="1136254" indent="-257129">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4355533" y="1803798"/>
            <a:ext cx="3482659" cy="533003"/>
          </a:xfrm>
        </p:spPr>
        <p:txBody>
          <a:bodyPr/>
          <a:lstStyle>
            <a:lvl1pPr>
              <a:defRPr sz="1181"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34" name="Picture 3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35"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9" name="Picture 18" descr="green-bar.eps">
            <a:extLst>
              <a:ext uri="{FF2B5EF4-FFF2-40B4-BE49-F238E27FC236}">
                <a16:creationId xmlns:a16="http://schemas.microsoft.com/office/drawing/2014/main" id="{9B929370-D7CB-4FD3-B3FE-441C5773B9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0" name="Picture 19" descr="ac-icon.eps">
            <a:extLst>
              <a:ext uri="{FF2B5EF4-FFF2-40B4-BE49-F238E27FC236}">
                <a16:creationId xmlns:a16="http://schemas.microsoft.com/office/drawing/2014/main" id="{93F16B31-1ECE-4265-AB4C-E4E35F20E5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1153396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3" y="2895600"/>
            <a:ext cx="3504661" cy="27593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4355534" y="2895600"/>
            <a:ext cx="3482660" cy="27593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8088847" y="2895600"/>
            <a:ext cx="3504744" cy="2759354"/>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609602" y="1856582"/>
            <a:ext cx="3504663" cy="919747"/>
          </a:xfrm>
        </p:spPr>
        <p:txBody>
          <a:bodyPr anchor="b"/>
          <a:lstStyle>
            <a:lvl1pPr>
              <a:lnSpc>
                <a:spcPct val="80000"/>
              </a:lnSpc>
              <a:defRPr sz="6299">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4355533" y="1856582"/>
            <a:ext cx="3482659" cy="919747"/>
          </a:xfrm>
        </p:spPr>
        <p:txBody>
          <a:bodyPr anchor="b"/>
          <a:lstStyle>
            <a:lvl1pPr>
              <a:lnSpc>
                <a:spcPct val="80000"/>
              </a:lnSpc>
              <a:defRPr sz="6299">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8088847" y="1856582"/>
            <a:ext cx="3504744" cy="919747"/>
          </a:xfrm>
        </p:spPr>
        <p:txBody>
          <a:bodyPr anchor="b"/>
          <a:lstStyle>
            <a:lvl1pPr>
              <a:lnSpc>
                <a:spcPct val="80000"/>
              </a:lnSpc>
              <a:defRPr sz="6299">
                <a:solidFill>
                  <a:srgbClr val="599A83"/>
                </a:solidFill>
              </a:defRPr>
            </a:lvl1pPr>
          </a:lstStyle>
          <a:p>
            <a:pPr lvl="0"/>
            <a:r>
              <a:rPr lang="en-CA" dirty="0"/>
              <a:t>#,###</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34" name="Picture 3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35" name="Slide Number Placeholder 8"/>
          <p:cNvSpPr>
            <a:spLocks noGrp="1"/>
          </p:cNvSpPr>
          <p:nvPr>
            <p:ph type="sldNum" sz="quarter" idx="24"/>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2" name="Picture 11" descr="green-bar.eps">
            <a:extLst>
              <a:ext uri="{FF2B5EF4-FFF2-40B4-BE49-F238E27FC236}">
                <a16:creationId xmlns:a16="http://schemas.microsoft.com/office/drawing/2014/main" id="{1855CE46-A6EE-40BF-B61F-F8A8A5BE17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3" name="Picture 12" descr="ac-icon.eps">
            <a:extLst>
              <a:ext uri="{FF2B5EF4-FFF2-40B4-BE49-F238E27FC236}">
                <a16:creationId xmlns:a16="http://schemas.microsoft.com/office/drawing/2014/main" id="{22F1F964-CAF6-47E6-84BE-F938941ACAE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520192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3" y="2776328"/>
            <a:ext cx="3504661" cy="2878627"/>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4355534" y="2776328"/>
            <a:ext cx="3482660" cy="2878627"/>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8088847" y="2776328"/>
            <a:ext cx="3504744" cy="2878627"/>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609602" y="1831182"/>
            <a:ext cx="3504663" cy="945146"/>
          </a:xfrm>
        </p:spPr>
        <p:txBody>
          <a:bodyPr anchor="t"/>
          <a:lstStyle>
            <a:lvl1pPr>
              <a:lnSpc>
                <a:spcPct val="80000"/>
              </a:lnSpc>
              <a:defRPr sz="4049">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4355533" y="1856582"/>
            <a:ext cx="3482659" cy="919747"/>
          </a:xfrm>
        </p:spPr>
        <p:txBody>
          <a:bodyPr anchor="t"/>
          <a:lstStyle>
            <a:lvl1pPr>
              <a:lnSpc>
                <a:spcPct val="80000"/>
              </a:lnSpc>
              <a:defRPr sz="4049">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8088847" y="1856582"/>
            <a:ext cx="3504744" cy="919747"/>
          </a:xfrm>
        </p:spPr>
        <p:txBody>
          <a:bodyPr anchor="t"/>
          <a:lstStyle>
            <a:lvl1pPr>
              <a:lnSpc>
                <a:spcPct val="80000"/>
              </a:lnSpc>
              <a:defRPr sz="4049">
                <a:solidFill>
                  <a:srgbClr val="599A83"/>
                </a:solidFill>
              </a:defRPr>
            </a:lvl1pPr>
          </a:lstStyle>
          <a:p>
            <a:pPr lvl="0"/>
            <a:r>
              <a:rPr lang="en-CA" dirty="0"/>
              <a:t>#,###,####</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6" name="Picture 15"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7" name="Slide Number Placeholder 8"/>
          <p:cNvSpPr>
            <a:spLocks noGrp="1"/>
          </p:cNvSpPr>
          <p:nvPr>
            <p:ph type="sldNum" sz="quarter" idx="24"/>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2" name="Picture 11" descr="green-bar.eps">
            <a:extLst>
              <a:ext uri="{FF2B5EF4-FFF2-40B4-BE49-F238E27FC236}">
                <a16:creationId xmlns:a16="http://schemas.microsoft.com/office/drawing/2014/main" id="{2B509803-F27B-4631-A0E0-6A481F6585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3" name="Picture 12" descr="ac-icon.eps">
            <a:extLst>
              <a:ext uri="{FF2B5EF4-FFF2-40B4-BE49-F238E27FC236}">
                <a16:creationId xmlns:a16="http://schemas.microsoft.com/office/drawing/2014/main" id="{8236AB95-9555-49D5-B384-500F022E97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190485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sp>
        <p:nvSpPr>
          <p:cNvPr id="2" name="Title 1"/>
          <p:cNvSpPr>
            <a:spLocks noGrp="1"/>
          </p:cNvSpPr>
          <p:nvPr>
            <p:ph type="title" hasCustomPrompt="1"/>
          </p:nvPr>
        </p:nvSpPr>
        <p:spPr>
          <a:xfrm>
            <a:off x="609602" y="1544637"/>
            <a:ext cx="7250676" cy="1362076"/>
          </a:xfrm>
        </p:spPr>
        <p:txBody>
          <a:bodyPr anchor="b">
            <a:noAutofit/>
          </a:bodyPr>
          <a:lstStyle>
            <a:lvl1pPr algn="l">
              <a:lnSpc>
                <a:spcPct val="100000"/>
              </a:lnSpc>
              <a:defRPr sz="27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609602" y="3062821"/>
            <a:ext cx="7250676" cy="1500188"/>
          </a:xfrm>
        </p:spPr>
        <p:txBody>
          <a:bodyPr lIns="0" tIns="0" rIns="0" bIns="0" anchor="t"/>
          <a:lstStyle>
            <a:lvl1pPr marL="0" indent="0">
              <a:lnSpc>
                <a:spcPct val="100000"/>
              </a:lnSpc>
              <a:buNone/>
              <a:defRPr sz="1912" baseline="0">
                <a:solidFill>
                  <a:srgbClr val="A6C8BC"/>
                </a:solidFill>
              </a:defRPr>
            </a:lvl1pPr>
            <a:lvl2pPr marL="439562" indent="0">
              <a:buNone/>
              <a:defRPr sz="1743">
                <a:solidFill>
                  <a:schemeClr val="tx1">
                    <a:tint val="75000"/>
                  </a:schemeClr>
                </a:solidFill>
              </a:defRPr>
            </a:lvl2pPr>
            <a:lvl3pPr marL="879125" indent="0">
              <a:buNone/>
              <a:defRPr sz="1518">
                <a:solidFill>
                  <a:schemeClr val="tx1">
                    <a:tint val="75000"/>
                  </a:schemeClr>
                </a:solidFill>
              </a:defRPr>
            </a:lvl3pPr>
            <a:lvl4pPr marL="1318687" indent="0">
              <a:buNone/>
              <a:defRPr sz="1350">
                <a:solidFill>
                  <a:schemeClr val="tx1">
                    <a:tint val="75000"/>
                  </a:schemeClr>
                </a:solidFill>
              </a:defRPr>
            </a:lvl4pPr>
            <a:lvl5pPr marL="1758250" indent="0">
              <a:buNone/>
              <a:defRPr sz="1350">
                <a:solidFill>
                  <a:schemeClr val="tx1">
                    <a:tint val="75000"/>
                  </a:schemeClr>
                </a:solidFill>
              </a:defRPr>
            </a:lvl5pPr>
            <a:lvl6pPr marL="2197813" indent="0">
              <a:buNone/>
              <a:defRPr sz="1350">
                <a:solidFill>
                  <a:schemeClr val="tx1">
                    <a:tint val="75000"/>
                  </a:schemeClr>
                </a:solidFill>
              </a:defRPr>
            </a:lvl6pPr>
            <a:lvl7pPr marL="2637375" indent="0">
              <a:buNone/>
              <a:defRPr sz="1350">
                <a:solidFill>
                  <a:schemeClr val="tx1">
                    <a:tint val="75000"/>
                  </a:schemeClr>
                </a:solidFill>
              </a:defRPr>
            </a:lvl7pPr>
            <a:lvl8pPr marL="3076938" indent="0">
              <a:buNone/>
              <a:defRPr sz="1350">
                <a:solidFill>
                  <a:schemeClr val="tx1">
                    <a:tint val="75000"/>
                  </a:schemeClr>
                </a:solidFill>
              </a:defRPr>
            </a:lvl8pPr>
            <a:lvl9pPr marL="3516500" indent="0">
              <a:buNone/>
              <a:defRPr sz="135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3101" y="517457"/>
            <a:ext cx="723828" cy="533400"/>
          </a:xfrm>
          <a:prstGeom prst="rect">
            <a:avLst/>
          </a:prstGeom>
        </p:spPr>
      </p:pic>
      <p:sp>
        <p:nvSpPr>
          <p:cNvPr id="15" name="Slide Number Placeholder 8"/>
          <p:cNvSpPr>
            <a:spLocks noGrp="1"/>
          </p:cNvSpPr>
          <p:nvPr>
            <p:ph type="sldNum" sz="quarter" idx="11"/>
          </p:nvPr>
        </p:nvSpPr>
        <p:spPr>
          <a:xfrm>
            <a:off x="149297" y="6373091"/>
            <a:ext cx="396811" cy="365126"/>
          </a:xfrm>
        </p:spPr>
        <p:txBody>
          <a:bodyPr/>
          <a:lstStyle>
            <a:lvl1pPr>
              <a:defRPr>
                <a:solidFill>
                  <a:srgbClr val="96B7A6"/>
                </a:solidFill>
              </a:defRPr>
            </a:lvl1pPr>
          </a:lstStyle>
          <a:p>
            <a:fld id="{DEF3F5F5-7776-394F-A41F-3BAFC9CC9F8E}" type="slidenum">
              <a:rPr lang="en-US" smtClean="0"/>
              <a:pPr/>
              <a:t>‹#›</a:t>
            </a:fld>
            <a:endParaRPr lang="en-US" dirty="0"/>
          </a:p>
        </p:txBody>
      </p:sp>
      <p:pic>
        <p:nvPicPr>
          <p:cNvPr id="7" name="Picture 6" descr="swoosh-85.eps">
            <a:extLst>
              <a:ext uri="{FF2B5EF4-FFF2-40B4-BE49-F238E27FC236}">
                <a16:creationId xmlns:a16="http://schemas.microsoft.com/office/drawing/2014/main" id="{D37B1CEE-E590-4651-B817-441B3D46B0B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pic>
        <p:nvPicPr>
          <p:cNvPr id="8" name="Picture 7" descr="ac-icon.eps">
            <a:extLst>
              <a:ext uri="{FF2B5EF4-FFF2-40B4-BE49-F238E27FC236}">
                <a16:creationId xmlns:a16="http://schemas.microsoft.com/office/drawing/2014/main" id="{4823E9F1-5381-47A2-B3E5-1AA2E206FC4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63100" y="517457"/>
            <a:ext cx="723829" cy="533400"/>
          </a:xfrm>
          <a:prstGeom prst="rect">
            <a:avLst/>
          </a:prstGeom>
        </p:spPr>
      </p:pic>
    </p:spTree>
    <p:extLst>
      <p:ext uri="{BB962C8B-B14F-4D97-AF65-F5344CB8AC3E}">
        <p14:creationId xmlns:p14="http://schemas.microsoft.com/office/powerpoint/2010/main" val="3620035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3" y="3403600"/>
            <a:ext cx="3504661" cy="22513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4355534" y="3403600"/>
            <a:ext cx="3482660" cy="2251354"/>
          </a:xfrm>
        </p:spPr>
        <p:txBody>
          <a:bodyPr/>
          <a:lstStyle>
            <a:lvl1pPr>
              <a:defRPr baseline="0"/>
            </a:lvl1pPr>
            <a:lvl3pPr marL="1136254" indent="-257129">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8088847" y="3403600"/>
            <a:ext cx="3504744" cy="2251354"/>
          </a:xfrm>
        </p:spPr>
        <p:txBody>
          <a:bodyPr/>
          <a:lstStyle>
            <a:lvl1pPr>
              <a:spcBef>
                <a:spcPts val="900"/>
              </a:spcBef>
              <a:defRPr baseline="0"/>
            </a:lvl1pPr>
            <a:lvl3pPr marL="1136254" indent="-257129">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chemeClr val="accent1"/>
                </a:solidFill>
              </a:defRPr>
            </a:lvl1pPr>
          </a:lstStyle>
          <a:p>
            <a:r>
              <a:rPr lang="en-CA" dirty="0"/>
              <a:t>This is a key point slide with icons to illustrate points.</a:t>
            </a:r>
            <a:endParaRPr lang="en-US" dirty="0"/>
          </a:p>
        </p:txBody>
      </p:sp>
      <p:sp>
        <p:nvSpPr>
          <p:cNvPr id="12" name="Oval 11"/>
          <p:cNvSpPr/>
          <p:nvPr/>
        </p:nvSpPr>
        <p:spPr>
          <a:xfrm>
            <a:off x="546049" y="1841106"/>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743"/>
          </a:p>
        </p:txBody>
      </p:sp>
      <p:sp>
        <p:nvSpPr>
          <p:cNvPr id="13" name="Picture Placeholder 3"/>
          <p:cNvSpPr>
            <a:spLocks noGrp="1" noChangeAspect="1"/>
          </p:cNvSpPr>
          <p:nvPr>
            <p:ph type="pic" sz="quarter" idx="26" hasCustomPrompt="1"/>
          </p:nvPr>
        </p:nvSpPr>
        <p:spPr>
          <a:xfrm>
            <a:off x="880138" y="2175520"/>
            <a:ext cx="648524" cy="648000"/>
          </a:xfrm>
        </p:spPr>
        <p:txBody>
          <a:bodyPr/>
          <a:lstStyle>
            <a:lvl1pPr>
              <a:defRPr>
                <a:solidFill>
                  <a:schemeClr val="bg1"/>
                </a:solidFill>
              </a:defRPr>
            </a:lvl1pPr>
          </a:lstStyle>
          <a:p>
            <a:r>
              <a:rPr lang="en-US" dirty="0"/>
              <a:t>Icon</a:t>
            </a:r>
          </a:p>
        </p:txBody>
      </p:sp>
      <p:sp>
        <p:nvSpPr>
          <p:cNvPr id="14" name="Oval 13"/>
          <p:cNvSpPr/>
          <p:nvPr/>
        </p:nvSpPr>
        <p:spPr>
          <a:xfrm>
            <a:off x="4292042" y="1841106"/>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743"/>
          </a:p>
        </p:txBody>
      </p:sp>
      <p:sp>
        <p:nvSpPr>
          <p:cNvPr id="15" name="Picture Placeholder 3"/>
          <p:cNvSpPr>
            <a:spLocks noGrp="1" noChangeAspect="1"/>
          </p:cNvSpPr>
          <p:nvPr>
            <p:ph type="pic" sz="quarter" idx="27" hasCustomPrompt="1"/>
          </p:nvPr>
        </p:nvSpPr>
        <p:spPr>
          <a:xfrm>
            <a:off x="4626131" y="2175520"/>
            <a:ext cx="648523" cy="648000"/>
          </a:xfrm>
        </p:spPr>
        <p:txBody>
          <a:bodyPr/>
          <a:lstStyle>
            <a:lvl1pPr>
              <a:defRPr>
                <a:solidFill>
                  <a:schemeClr val="bg1"/>
                </a:solidFill>
              </a:defRPr>
            </a:lvl1pPr>
          </a:lstStyle>
          <a:p>
            <a:r>
              <a:rPr lang="en-US" dirty="0"/>
              <a:t>Icon</a:t>
            </a:r>
          </a:p>
        </p:txBody>
      </p:sp>
      <p:sp>
        <p:nvSpPr>
          <p:cNvPr id="16" name="Oval 15"/>
          <p:cNvSpPr/>
          <p:nvPr/>
        </p:nvSpPr>
        <p:spPr>
          <a:xfrm>
            <a:off x="8025355" y="1841106"/>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743"/>
          </a:p>
        </p:txBody>
      </p:sp>
      <p:sp>
        <p:nvSpPr>
          <p:cNvPr id="17" name="Picture Placeholder 3"/>
          <p:cNvSpPr>
            <a:spLocks noGrp="1" noChangeAspect="1"/>
          </p:cNvSpPr>
          <p:nvPr>
            <p:ph type="pic" sz="quarter" idx="28" hasCustomPrompt="1"/>
          </p:nvPr>
        </p:nvSpPr>
        <p:spPr>
          <a:xfrm>
            <a:off x="8359738" y="2175520"/>
            <a:ext cx="647937" cy="648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9" name="Picture 18"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0" name="Slide Number Placeholder 8"/>
          <p:cNvSpPr>
            <a:spLocks noGrp="1"/>
          </p:cNvSpPr>
          <p:nvPr>
            <p:ph type="sldNum" sz="quarter" idx="2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21" name="Oval 20">
            <a:extLst>
              <a:ext uri="{FF2B5EF4-FFF2-40B4-BE49-F238E27FC236}">
                <a16:creationId xmlns:a16="http://schemas.microsoft.com/office/drawing/2014/main" id="{4617142C-F038-4EC6-90B2-24E749D1C651}"/>
              </a:ext>
            </a:extLst>
          </p:cNvPr>
          <p:cNvSpPr/>
          <p:nvPr userDrawn="1"/>
        </p:nvSpPr>
        <p:spPr>
          <a:xfrm>
            <a:off x="546050" y="1841107"/>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22" name="Oval 21">
            <a:extLst>
              <a:ext uri="{FF2B5EF4-FFF2-40B4-BE49-F238E27FC236}">
                <a16:creationId xmlns:a16="http://schemas.microsoft.com/office/drawing/2014/main" id="{A40A92E0-226A-4DF5-9FD0-B26C93A33A64}"/>
              </a:ext>
            </a:extLst>
          </p:cNvPr>
          <p:cNvSpPr/>
          <p:nvPr userDrawn="1"/>
        </p:nvSpPr>
        <p:spPr>
          <a:xfrm>
            <a:off x="4292042" y="1841107"/>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24" name="Oval 23">
            <a:extLst>
              <a:ext uri="{FF2B5EF4-FFF2-40B4-BE49-F238E27FC236}">
                <a16:creationId xmlns:a16="http://schemas.microsoft.com/office/drawing/2014/main" id="{2BD92C75-1237-4945-8AC1-3285CD79F266}"/>
              </a:ext>
            </a:extLst>
          </p:cNvPr>
          <p:cNvSpPr/>
          <p:nvPr userDrawn="1"/>
        </p:nvSpPr>
        <p:spPr>
          <a:xfrm>
            <a:off x="8025357" y="1841107"/>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pic>
        <p:nvPicPr>
          <p:cNvPr id="25" name="Picture 24" descr="green-bar.eps">
            <a:extLst>
              <a:ext uri="{FF2B5EF4-FFF2-40B4-BE49-F238E27FC236}">
                <a16:creationId xmlns:a16="http://schemas.microsoft.com/office/drawing/2014/main" id="{B7ED1C83-F7C9-4BF6-BD9C-1D1EA3C6D3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9" name="Picture 28" descr="ac-icon.eps">
            <a:extLst>
              <a:ext uri="{FF2B5EF4-FFF2-40B4-BE49-F238E27FC236}">
                <a16:creationId xmlns:a16="http://schemas.microsoft.com/office/drawing/2014/main" id="{2FDA3663-C4EB-4CED-A31B-AF75F55950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2933632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5" name="Media Placeholder 4"/>
          <p:cNvSpPr>
            <a:spLocks noGrp="1"/>
          </p:cNvSpPr>
          <p:nvPr>
            <p:ph type="media" sz="quarter" idx="10" hasCustomPrompt="1"/>
          </p:nvPr>
        </p:nvSpPr>
        <p:spPr>
          <a:xfrm>
            <a:off x="2465067" y="622300"/>
            <a:ext cx="7261867" cy="5626100"/>
          </a:xfrm>
        </p:spPr>
        <p:txBody>
          <a:bodyPr/>
          <a:lstStyle>
            <a:lvl1pPr>
              <a:defRPr>
                <a:solidFill>
                  <a:schemeClr val="bg1"/>
                </a:solidFill>
              </a:defRPr>
            </a:lvl1pPr>
          </a:lstStyle>
          <a:p>
            <a:r>
              <a:rPr lang="en-US" dirty="0"/>
              <a:t>Click this icon to insert a video</a:t>
            </a:r>
          </a:p>
        </p:txBody>
      </p:sp>
      <p:pic>
        <p:nvPicPr>
          <p:cNvPr id="4" name="Picture 3" descr="swoosh-85.eps">
            <a:extLst>
              <a:ext uri="{FF2B5EF4-FFF2-40B4-BE49-F238E27FC236}">
                <a16:creationId xmlns:a16="http://schemas.microsoft.com/office/drawing/2014/main" id="{99E2C12C-5ACA-45F1-9C3B-E4B650FAE11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Tree>
    <p:extLst>
      <p:ext uri="{BB962C8B-B14F-4D97-AF65-F5344CB8AC3E}">
        <p14:creationId xmlns:p14="http://schemas.microsoft.com/office/powerpoint/2010/main" val="2254205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3" name="Rectangle 2"/>
          <p:cNvSpPr/>
          <p:nvPr/>
        </p:nvSpPr>
        <p:spPr>
          <a:xfrm>
            <a:off x="603966" y="628650"/>
            <a:ext cx="10984069" cy="56007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743"/>
          </a:p>
        </p:txBody>
      </p:sp>
      <p:sp>
        <p:nvSpPr>
          <p:cNvPr id="2" name="Title 1"/>
          <p:cNvSpPr>
            <a:spLocks noGrp="1"/>
          </p:cNvSpPr>
          <p:nvPr>
            <p:ph type="title" hasCustomPrompt="1"/>
          </p:nvPr>
        </p:nvSpPr>
        <p:spPr>
          <a:xfrm>
            <a:off x="2465067" y="2090307"/>
            <a:ext cx="7261867" cy="2619502"/>
          </a:xfrm>
        </p:spPr>
        <p:txBody>
          <a:bodyPr/>
          <a:lstStyle>
            <a:lvl1pPr algn="ctr">
              <a:lnSpc>
                <a:spcPct val="110000"/>
              </a:lnSpc>
              <a:defRPr sz="27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2465067" y="1593878"/>
            <a:ext cx="7261867" cy="383034"/>
          </a:xfrm>
        </p:spPr>
        <p:txBody>
          <a:bodyPr anchor="ctr"/>
          <a:lstStyle>
            <a:lvl1pPr algn="ctr">
              <a:lnSpc>
                <a:spcPct val="100000"/>
              </a:lnSpc>
              <a:defRPr sz="1181"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2465067" y="4921485"/>
            <a:ext cx="7261867" cy="291603"/>
          </a:xfrm>
        </p:spPr>
        <p:txBody>
          <a:bodyPr anchor="ctr"/>
          <a:lstStyle>
            <a:lvl1pPr algn="ctr">
              <a:defRPr sz="900"/>
            </a:lvl1pPr>
          </a:lstStyle>
          <a:p>
            <a:pPr lvl="0"/>
            <a:r>
              <a:rPr lang="en-CA" dirty="0"/>
              <a:t>THIS IS A SPACE FOR A CITATION OR SOURCE</a:t>
            </a:r>
            <a:endParaRPr lang="en-US" dirty="0"/>
          </a:p>
        </p:txBody>
      </p:sp>
      <p:pic>
        <p:nvPicPr>
          <p:cNvPr id="8" name="Picture 7" descr="swoosh-85.eps">
            <a:extLst>
              <a:ext uri="{FF2B5EF4-FFF2-40B4-BE49-F238E27FC236}">
                <a16:creationId xmlns:a16="http://schemas.microsoft.com/office/drawing/2014/main" id="{85B924CA-F97F-40CB-BE83-25B43AC472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10" name="Rectangle 9">
            <a:extLst>
              <a:ext uri="{FF2B5EF4-FFF2-40B4-BE49-F238E27FC236}">
                <a16:creationId xmlns:a16="http://schemas.microsoft.com/office/drawing/2014/main" id="{4CF52E4C-F7C9-4FDA-A9C5-376D2811E302}"/>
              </a:ext>
            </a:extLst>
          </p:cNvPr>
          <p:cNvSpPr/>
          <p:nvPr userDrawn="1"/>
        </p:nvSpPr>
        <p:spPr>
          <a:xfrm>
            <a:off x="603967" y="628650"/>
            <a:ext cx="10984069" cy="56007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Tree>
    <p:extLst>
      <p:ext uri="{BB962C8B-B14F-4D97-AF65-F5344CB8AC3E}">
        <p14:creationId xmlns:p14="http://schemas.microsoft.com/office/powerpoint/2010/main" val="1075002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8" name="Title 1"/>
          <p:cNvSpPr>
            <a:spLocks noGrp="1"/>
          </p:cNvSpPr>
          <p:nvPr>
            <p:ph type="title" hasCustomPrompt="1"/>
          </p:nvPr>
        </p:nvSpPr>
        <p:spPr>
          <a:xfrm>
            <a:off x="2465067" y="2090307"/>
            <a:ext cx="7261867" cy="2619502"/>
          </a:xfrm>
        </p:spPr>
        <p:txBody>
          <a:bodyPr/>
          <a:lstStyle>
            <a:lvl1pPr algn="ctr">
              <a:lnSpc>
                <a:spcPct val="110000"/>
              </a:lnSpc>
              <a:defRPr sz="27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2465067" y="1593878"/>
            <a:ext cx="7261867" cy="383034"/>
          </a:xfrm>
        </p:spPr>
        <p:txBody>
          <a:bodyPr anchor="ctr"/>
          <a:lstStyle>
            <a:lvl1pPr algn="ctr">
              <a:lnSpc>
                <a:spcPct val="100000"/>
              </a:lnSpc>
              <a:defRPr sz="1181"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2465067" y="4921485"/>
            <a:ext cx="7261867" cy="291603"/>
          </a:xfrm>
        </p:spPr>
        <p:txBody>
          <a:bodyPr anchor="ctr"/>
          <a:lstStyle>
            <a:lvl1pPr algn="ctr">
              <a:defRPr sz="900">
                <a:solidFill>
                  <a:schemeClr val="bg1"/>
                </a:solidFill>
              </a:defRPr>
            </a:lvl1pPr>
          </a:lstStyle>
          <a:p>
            <a:pPr lvl="0"/>
            <a:r>
              <a:rPr lang="en-CA" dirty="0"/>
              <a:t>THIS IS A SPACE FOR A CITATION OR SOURCE</a:t>
            </a:r>
            <a:endParaRPr lang="en-US" dirty="0"/>
          </a:p>
        </p:txBody>
      </p:sp>
      <p:pic>
        <p:nvPicPr>
          <p:cNvPr id="6" name="Picture 5" descr="swoosh-85.eps">
            <a:extLst>
              <a:ext uri="{FF2B5EF4-FFF2-40B4-BE49-F238E27FC236}">
                <a16:creationId xmlns:a16="http://schemas.microsoft.com/office/drawing/2014/main" id="{BD0C5C0F-F398-445D-A423-E01B7AAE97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Tree>
    <p:extLst>
      <p:ext uri="{BB962C8B-B14F-4D97-AF65-F5344CB8AC3E}">
        <p14:creationId xmlns:p14="http://schemas.microsoft.com/office/powerpoint/2010/main" val="9153852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724276"/>
            <a:ext cx="12190809" cy="3133725"/>
          </a:xfrm>
          <a:prstGeom prst="rect">
            <a:avLst/>
          </a:prstGeom>
        </p:spPr>
      </p:pic>
      <p:sp>
        <p:nvSpPr>
          <p:cNvPr id="5" name="Title 1"/>
          <p:cNvSpPr>
            <a:spLocks noGrp="1"/>
          </p:cNvSpPr>
          <p:nvPr>
            <p:ph type="title" hasCustomPrompt="1"/>
          </p:nvPr>
        </p:nvSpPr>
        <p:spPr>
          <a:xfrm>
            <a:off x="2465067" y="985406"/>
            <a:ext cx="7261867" cy="2619502"/>
          </a:xfrm>
        </p:spPr>
        <p:txBody>
          <a:bodyPr/>
          <a:lstStyle>
            <a:lvl1pPr algn="ctr">
              <a:lnSpc>
                <a:spcPct val="110000"/>
              </a:lnSpc>
              <a:defRPr sz="27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2465067" y="488976"/>
            <a:ext cx="7261867" cy="383034"/>
          </a:xfrm>
        </p:spPr>
        <p:txBody>
          <a:bodyPr anchor="ctr"/>
          <a:lstStyle>
            <a:lvl1pPr algn="ctr">
              <a:lnSpc>
                <a:spcPct val="100000"/>
              </a:lnSpc>
              <a:defRPr sz="1181" b="1">
                <a:solidFill>
                  <a:schemeClr val="bg1"/>
                </a:solidFill>
              </a:defRPr>
            </a:lvl1pPr>
          </a:lstStyle>
          <a:p>
            <a:pPr lvl="0"/>
            <a:r>
              <a:rPr lang="en-CA" dirty="0"/>
              <a:t>THIS IS THE TITLE OF YOUR STATISTIC</a:t>
            </a:r>
            <a:endParaRPr lang="en-US" dirty="0"/>
          </a:p>
        </p:txBody>
      </p:sp>
      <p:pic>
        <p:nvPicPr>
          <p:cNvPr id="7" name="Picture 6" descr="campus-scape.eps">
            <a:extLst>
              <a:ext uri="{FF2B5EF4-FFF2-40B4-BE49-F238E27FC236}">
                <a16:creationId xmlns:a16="http://schemas.microsoft.com/office/drawing/2014/main" id="{563DCCF5-C3F8-43E2-A8D0-5E80ACF63C0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3724277"/>
            <a:ext cx="12190809" cy="3133725"/>
          </a:xfrm>
          <a:prstGeom prst="rect">
            <a:avLst/>
          </a:prstGeom>
        </p:spPr>
      </p:pic>
    </p:spTree>
    <p:extLst>
      <p:ext uri="{BB962C8B-B14F-4D97-AF65-F5344CB8AC3E}">
        <p14:creationId xmlns:p14="http://schemas.microsoft.com/office/powerpoint/2010/main" val="545957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724276"/>
            <a:ext cx="12190809" cy="3133725"/>
          </a:xfrm>
          <a:prstGeom prst="rect">
            <a:avLst/>
          </a:prstGeom>
        </p:spPr>
      </p:pic>
      <p:sp>
        <p:nvSpPr>
          <p:cNvPr id="5" name="Title 1"/>
          <p:cNvSpPr>
            <a:spLocks noGrp="1"/>
          </p:cNvSpPr>
          <p:nvPr>
            <p:ph type="title" hasCustomPrompt="1"/>
          </p:nvPr>
        </p:nvSpPr>
        <p:spPr>
          <a:xfrm>
            <a:off x="2465067" y="985406"/>
            <a:ext cx="7261867" cy="2619502"/>
          </a:xfrm>
        </p:spPr>
        <p:txBody>
          <a:bodyPr/>
          <a:lstStyle>
            <a:lvl1pPr algn="ctr">
              <a:lnSpc>
                <a:spcPct val="110000"/>
              </a:lnSpc>
              <a:defRPr sz="27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2465067" y="488976"/>
            <a:ext cx="7261867" cy="383034"/>
          </a:xfrm>
        </p:spPr>
        <p:txBody>
          <a:bodyPr anchor="ctr"/>
          <a:lstStyle>
            <a:lvl1pPr algn="ctr">
              <a:lnSpc>
                <a:spcPct val="100000"/>
              </a:lnSpc>
              <a:defRPr sz="1181" b="1">
                <a:solidFill>
                  <a:schemeClr val="accent1"/>
                </a:solidFill>
              </a:defRPr>
            </a:lvl1pPr>
          </a:lstStyle>
          <a:p>
            <a:pPr lvl="0"/>
            <a:r>
              <a:rPr lang="en-CA" dirty="0"/>
              <a:t>THIS IS THE TITLE OF YOUR STATISTIC</a:t>
            </a:r>
            <a:endParaRPr lang="en-US" dirty="0"/>
          </a:p>
        </p:txBody>
      </p:sp>
      <p:pic>
        <p:nvPicPr>
          <p:cNvPr id="7" name="Picture 6" descr="campus-scape.eps">
            <a:extLst>
              <a:ext uri="{FF2B5EF4-FFF2-40B4-BE49-F238E27FC236}">
                <a16:creationId xmlns:a16="http://schemas.microsoft.com/office/drawing/2014/main" id="{3968A009-84EE-4A8A-A74B-CF0A887749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24277"/>
            <a:ext cx="12190809" cy="3133725"/>
          </a:xfrm>
          <a:prstGeom prst="rect">
            <a:avLst/>
          </a:prstGeom>
        </p:spPr>
      </p:pic>
    </p:spTree>
    <p:extLst>
      <p:ext uri="{BB962C8B-B14F-4D97-AF65-F5344CB8AC3E}">
        <p14:creationId xmlns:p14="http://schemas.microsoft.com/office/powerpoint/2010/main" val="3425922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1"/>
            <a:ext cx="6095205" cy="3428553"/>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235378" y="1914189"/>
            <a:ext cx="7721245" cy="3029625"/>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6299">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2476179" y="2259471"/>
            <a:ext cx="7239644" cy="383034"/>
          </a:xfrm>
        </p:spPr>
        <p:txBody>
          <a:bodyPr anchor="ctr"/>
          <a:lstStyle>
            <a:lvl1pPr algn="ctr">
              <a:lnSpc>
                <a:spcPct val="100000"/>
              </a:lnSpc>
              <a:defRPr sz="1181"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2476179" y="4232940"/>
            <a:ext cx="7239644" cy="291603"/>
          </a:xfrm>
        </p:spPr>
        <p:txBody>
          <a:bodyPr anchor="ctr"/>
          <a:lstStyle>
            <a:lvl1pPr algn="ctr">
              <a:defRPr sz="9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3699498802"/>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609603" y="1803401"/>
            <a:ext cx="5612588"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609602" y="576274"/>
            <a:ext cx="5612588" cy="1001980"/>
          </a:xfrm>
        </p:spPr>
        <p:txBody>
          <a:bodyPr anchor="t">
            <a:noAutofit/>
          </a:bodyPr>
          <a:lstStyle>
            <a:lvl1pPr>
              <a:defRPr sz="27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2488877" y="4700460"/>
            <a:ext cx="3733313" cy="951040"/>
          </a:xfrm>
        </p:spPr>
        <p:txBody>
          <a:bodyPr anchor="b"/>
          <a:lstStyle>
            <a:lvl1pPr>
              <a:defRPr sz="1181">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7009488" y="639774"/>
            <a:ext cx="5182512" cy="5011727"/>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7009489" y="4081485"/>
            <a:ext cx="3771409" cy="654283"/>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6" name="Picture 15"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7"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4" name="Picture 13" descr="green-bar.eps">
            <a:extLst>
              <a:ext uri="{FF2B5EF4-FFF2-40B4-BE49-F238E27FC236}">
                <a16:creationId xmlns:a16="http://schemas.microsoft.com/office/drawing/2014/main" id="{2DBC114C-3084-475D-9EFB-FFE553357B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8" name="Picture 17" descr="ac-icon.eps">
            <a:extLst>
              <a:ext uri="{FF2B5EF4-FFF2-40B4-BE49-F238E27FC236}">
                <a16:creationId xmlns:a16="http://schemas.microsoft.com/office/drawing/2014/main" id="{24D2AF1B-C3D9-41A3-AA1A-B14261B6506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23092748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5993702" y="1803401"/>
            <a:ext cx="5612588"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5993701" y="576274"/>
            <a:ext cx="5612588" cy="1001980"/>
          </a:xfrm>
        </p:spPr>
        <p:txBody>
          <a:bodyPr anchor="t">
            <a:noAutofit/>
          </a:bodyPr>
          <a:lstStyle>
            <a:lvl1pPr>
              <a:defRPr sz="27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5993701" y="4700460"/>
            <a:ext cx="3733313" cy="951040"/>
          </a:xfrm>
        </p:spPr>
        <p:txBody>
          <a:bodyPr anchor="b"/>
          <a:lstStyle>
            <a:lvl1pPr>
              <a:defRPr sz="1181">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639774"/>
            <a:ext cx="5182512" cy="5011727"/>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1" y="4081485"/>
            <a:ext cx="3771409" cy="654283"/>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7" name="Picture 16"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8"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1" name="Picture 10" descr="green-bar.eps">
            <a:extLst>
              <a:ext uri="{FF2B5EF4-FFF2-40B4-BE49-F238E27FC236}">
                <a16:creationId xmlns:a16="http://schemas.microsoft.com/office/drawing/2014/main" id="{C709C810-F78B-48EB-BE74-A90388B103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3" name="Picture 12" descr="ac-icon.eps">
            <a:extLst>
              <a:ext uri="{FF2B5EF4-FFF2-40B4-BE49-F238E27FC236}">
                <a16:creationId xmlns:a16="http://schemas.microsoft.com/office/drawing/2014/main" id="{0F945E1F-D199-4CAF-A4B8-846B71561CF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3075633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890" y="0"/>
            <a:ext cx="12191111" cy="6858000"/>
          </a:xfrm>
        </p:spPr>
        <p:txBody>
          <a:bodyPr/>
          <a:lstStyle>
            <a:lvl1pPr marL="0" indent="0">
              <a:buNone/>
              <a:defRPr sz="2250" baseline="0"/>
            </a:lvl1pPr>
            <a:lvl2pPr marL="439562" indent="0">
              <a:buNone/>
              <a:defRPr sz="2700"/>
            </a:lvl2pPr>
            <a:lvl3pPr marL="879125" indent="0">
              <a:buNone/>
              <a:defRPr sz="2306"/>
            </a:lvl3pPr>
            <a:lvl4pPr marL="1318687" indent="0">
              <a:buNone/>
              <a:defRPr sz="1912"/>
            </a:lvl4pPr>
            <a:lvl5pPr marL="1758250" indent="0">
              <a:buNone/>
              <a:defRPr sz="1912"/>
            </a:lvl5pPr>
            <a:lvl6pPr marL="2197813" indent="0">
              <a:buNone/>
              <a:defRPr sz="1912"/>
            </a:lvl6pPr>
            <a:lvl7pPr marL="2637375" indent="0">
              <a:buNone/>
              <a:defRPr sz="1912"/>
            </a:lvl7pPr>
            <a:lvl8pPr marL="3076938" indent="0">
              <a:buNone/>
              <a:defRPr sz="1912"/>
            </a:lvl8pPr>
            <a:lvl9pPr marL="3516500" indent="0">
              <a:buNone/>
              <a:defRPr sz="1912"/>
            </a:lvl9pPr>
          </a:lstStyle>
          <a:p>
            <a:r>
              <a:rPr lang="en-US" dirty="0"/>
              <a:t>Click on this icon to insert a photo.</a:t>
            </a:r>
          </a:p>
        </p:txBody>
      </p:sp>
      <p:sp>
        <p:nvSpPr>
          <p:cNvPr id="8" name="Text Placeholder 8"/>
          <p:cNvSpPr>
            <a:spLocks noGrp="1"/>
          </p:cNvSpPr>
          <p:nvPr>
            <p:ph type="body" sz="quarter" idx="16" hasCustomPrompt="1"/>
          </p:nvPr>
        </p:nvSpPr>
        <p:spPr>
          <a:xfrm>
            <a:off x="2" y="4711196"/>
            <a:ext cx="5968223" cy="617935"/>
          </a:xfrm>
          <a:solidFill>
            <a:srgbClr val="43B02A"/>
          </a:solidFill>
          <a:ln>
            <a:noFill/>
          </a:ln>
        </p:spPr>
        <p:txBody>
          <a:bodyPr wrap="square" lIns="252000" tIns="180000" rIns="252000" bIns="252000" anchor="ctr">
            <a:spAutoFit/>
          </a:bodyPr>
          <a:lstStyle>
            <a:lvl1pPr>
              <a:lnSpc>
                <a:spcPct val="100000"/>
              </a:lnSpc>
              <a:defRPr sz="1181"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2181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2501575" y="1803402"/>
            <a:ext cx="3474728" cy="3227685"/>
          </a:xfrm>
        </p:spPr>
        <p:txBody>
          <a:bodyPr/>
          <a:lstStyle/>
          <a:p>
            <a:r>
              <a:rPr lang="en-US" dirty="0"/>
              <a:t>Author Photo</a:t>
            </a:r>
          </a:p>
        </p:txBody>
      </p:sp>
      <p:sp>
        <p:nvSpPr>
          <p:cNvPr id="11" name="Text Placeholder 10"/>
          <p:cNvSpPr>
            <a:spLocks noGrp="1"/>
          </p:cNvSpPr>
          <p:nvPr>
            <p:ph type="body" sz="quarter" idx="17" hasCustomPrompt="1"/>
          </p:nvPr>
        </p:nvSpPr>
        <p:spPr>
          <a:xfrm>
            <a:off x="6222189" y="2336801"/>
            <a:ext cx="3504744" cy="2160887"/>
          </a:xfrm>
        </p:spPr>
        <p:txBody>
          <a:bodyPr anchor="ctr"/>
          <a:lstStyle/>
          <a:p>
            <a:pPr lvl="0"/>
            <a:r>
              <a:rPr lang="en-CA" dirty="0"/>
              <a:t>Author description</a:t>
            </a:r>
          </a:p>
        </p:txBody>
      </p:sp>
      <p:sp>
        <p:nvSpPr>
          <p:cNvPr id="8" name="Title 1"/>
          <p:cNvSpPr>
            <a:spLocks noGrp="1"/>
          </p:cNvSpPr>
          <p:nvPr>
            <p:ph type="title" hasCustomPrompt="1"/>
          </p:nvPr>
        </p:nvSpPr>
        <p:spPr>
          <a:xfrm>
            <a:off x="609602" y="576274"/>
            <a:ext cx="7106241" cy="1001980"/>
          </a:xfrm>
        </p:spPr>
        <p:txBody>
          <a:bodyPr anchor="t">
            <a:noAutofit/>
          </a:bodyPr>
          <a:lstStyle>
            <a:lvl1pPr>
              <a:defRPr sz="27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6221600" y="1803798"/>
            <a:ext cx="3504857" cy="533003"/>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6221600" y="4498182"/>
            <a:ext cx="3504857" cy="532904"/>
          </a:xfrm>
        </p:spPr>
        <p:txBody>
          <a:bodyPr anchor="b"/>
          <a:lstStyle>
            <a:lvl1pPr>
              <a:defRPr sz="1181"/>
            </a:lvl1pPr>
          </a:lstStyle>
          <a:p>
            <a:pPr lvl="0"/>
            <a:r>
              <a:rPr lang="en-CA" dirty="0"/>
              <a:t>Author email</a:t>
            </a:r>
          </a:p>
        </p:txBody>
      </p:sp>
    </p:spTree>
    <p:extLst>
      <p:ext uri="{BB962C8B-B14F-4D97-AF65-F5344CB8AC3E}">
        <p14:creationId xmlns:p14="http://schemas.microsoft.com/office/powerpoint/2010/main" val="306147872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4" name="Picture Placeholder 3"/>
          <p:cNvSpPr>
            <a:spLocks noGrp="1"/>
          </p:cNvSpPr>
          <p:nvPr>
            <p:ph type="pic" sz="quarter" idx="10" hasCustomPrompt="1"/>
          </p:nvPr>
        </p:nvSpPr>
        <p:spPr>
          <a:xfrm>
            <a:off x="6249080" y="622301"/>
            <a:ext cx="5333401" cy="5022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622220" y="622301"/>
            <a:ext cx="5358701" cy="5022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622221" y="4088943"/>
            <a:ext cx="3504743"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6249080" y="4088943"/>
            <a:ext cx="3490553"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7" name="Picture 16" descr="ac-ic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8"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0" name="Picture 9" descr="swoosh-85.eps">
            <a:extLst>
              <a:ext uri="{FF2B5EF4-FFF2-40B4-BE49-F238E27FC236}">
                <a16:creationId xmlns:a16="http://schemas.microsoft.com/office/drawing/2014/main" id="{1CF314EC-F9D1-4909-A89F-5E3000427DA3}"/>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pic>
        <p:nvPicPr>
          <p:cNvPr id="13" name="Picture 12" descr="green-bar.eps">
            <a:extLst>
              <a:ext uri="{FF2B5EF4-FFF2-40B4-BE49-F238E27FC236}">
                <a16:creationId xmlns:a16="http://schemas.microsoft.com/office/drawing/2014/main" id="{59577E95-474E-4335-BF91-24DAE31B1B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4" name="Picture 13" descr="ac-icon.eps">
            <a:extLst>
              <a:ext uri="{FF2B5EF4-FFF2-40B4-BE49-F238E27FC236}">
                <a16:creationId xmlns:a16="http://schemas.microsoft.com/office/drawing/2014/main" id="{058738D2-2070-44E4-A0F7-3A3F8F44E1D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288588346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sp>
        <p:nvSpPr>
          <p:cNvPr id="12" name="Picture Placeholder 5"/>
          <p:cNvSpPr>
            <a:spLocks noGrp="1"/>
          </p:cNvSpPr>
          <p:nvPr>
            <p:ph type="pic" sz="quarter" idx="11" hasCustomPrompt="1"/>
          </p:nvPr>
        </p:nvSpPr>
        <p:spPr>
          <a:xfrm>
            <a:off x="622221" y="622301"/>
            <a:ext cx="8698367" cy="5022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622221" y="4088943"/>
            <a:ext cx="3504743"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20" name="Picture 19" descr="ac-ic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1"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9" name="Picture 8" descr="swoosh-85.eps">
            <a:extLst>
              <a:ext uri="{FF2B5EF4-FFF2-40B4-BE49-F238E27FC236}">
                <a16:creationId xmlns:a16="http://schemas.microsoft.com/office/drawing/2014/main" id="{70B502B4-08EA-409D-97EA-DC7350C0496D}"/>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pic>
        <p:nvPicPr>
          <p:cNvPr id="10" name="Picture 9" descr="green-bar.eps">
            <a:extLst>
              <a:ext uri="{FF2B5EF4-FFF2-40B4-BE49-F238E27FC236}">
                <a16:creationId xmlns:a16="http://schemas.microsoft.com/office/drawing/2014/main" id="{B0B3C6A3-1B0D-4F67-BF4A-7E36B7916E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5" name="Picture 14" descr="ac-icon.eps">
            <a:extLst>
              <a:ext uri="{FF2B5EF4-FFF2-40B4-BE49-F238E27FC236}">
                <a16:creationId xmlns:a16="http://schemas.microsoft.com/office/drawing/2014/main" id="{DD48B7FA-7737-45C1-A319-F561CDBB56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107072958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sp>
        <p:nvSpPr>
          <p:cNvPr id="13" name="Picture Placeholder 5"/>
          <p:cNvSpPr>
            <a:spLocks noGrp="1"/>
          </p:cNvSpPr>
          <p:nvPr>
            <p:ph type="pic" sz="quarter" idx="11" hasCustomPrompt="1"/>
          </p:nvPr>
        </p:nvSpPr>
        <p:spPr>
          <a:xfrm>
            <a:off x="622221" y="1803401"/>
            <a:ext cx="7093623" cy="3840900"/>
          </a:xfrm>
        </p:spPr>
        <p:txBody>
          <a:bodyPr/>
          <a:lstStyle/>
          <a:p>
            <a:r>
              <a:rPr lang="en-US" dirty="0"/>
              <a:t>Click on this icon to insert a graphic.</a:t>
            </a:r>
          </a:p>
        </p:txBody>
      </p:sp>
      <p:sp>
        <p:nvSpPr>
          <p:cNvPr id="20"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25" name="Picture 24" descr="ac-icon.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26"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2596467562"/>
      </p:ext>
    </p:extLst>
  </p:cSld>
  <p:clrMapOvr>
    <a:overrideClrMapping bg1="lt1" tx1="dk1" bg2="lt2" tx2="dk2" accent1="accent1" accent2="accent2" accent3="accent3" accent4="accent4" accent5="accent5" accent6="accent6" hlink="hlink" folHlink="folHlink"/>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8" name="Picture 7"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3"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609540" y="1803798"/>
            <a:ext cx="7106147" cy="3840956"/>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9" name="Picture 8" descr="green-bar.eps">
            <a:extLst>
              <a:ext uri="{FF2B5EF4-FFF2-40B4-BE49-F238E27FC236}">
                <a16:creationId xmlns:a16="http://schemas.microsoft.com/office/drawing/2014/main" id="{3C86FC08-1887-4B37-9FE3-9FC240D85E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0" name="Picture 9" descr="ac-icon.eps">
            <a:extLst>
              <a:ext uri="{FF2B5EF4-FFF2-40B4-BE49-F238E27FC236}">
                <a16:creationId xmlns:a16="http://schemas.microsoft.com/office/drawing/2014/main" id="{30244D52-A7B2-47BA-A555-3DD03FADF0C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453879485"/>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211100" y="2338356"/>
            <a:ext cx="7769800" cy="1959129"/>
          </a:xfrm>
        </p:spPr>
        <p:txBody>
          <a:bodyPr lIns="0" tIns="0" rIns="0" bIns="0" anchor="ctr">
            <a:noAutofit/>
          </a:bodyPr>
          <a:lstStyle>
            <a:lvl1pPr marL="0" indent="0" algn="ctr">
              <a:buNone/>
              <a:defRPr sz="2700" baseline="0">
                <a:solidFill>
                  <a:schemeClr val="accent5"/>
                </a:solidFill>
              </a:defRPr>
            </a:lvl1pPr>
            <a:lvl2pPr marL="439562" indent="0" algn="ctr">
              <a:buNone/>
              <a:defRPr>
                <a:solidFill>
                  <a:schemeClr val="tx1">
                    <a:tint val="75000"/>
                  </a:schemeClr>
                </a:solidFill>
              </a:defRPr>
            </a:lvl2pPr>
            <a:lvl3pPr marL="879125" indent="0" algn="ctr">
              <a:buNone/>
              <a:defRPr>
                <a:solidFill>
                  <a:schemeClr val="tx1">
                    <a:tint val="75000"/>
                  </a:schemeClr>
                </a:solidFill>
              </a:defRPr>
            </a:lvl3pPr>
            <a:lvl4pPr marL="1318687" indent="0" algn="ctr">
              <a:buNone/>
              <a:defRPr>
                <a:solidFill>
                  <a:schemeClr val="tx1">
                    <a:tint val="75000"/>
                  </a:schemeClr>
                </a:solidFill>
              </a:defRPr>
            </a:lvl4pPr>
            <a:lvl5pPr marL="1758250" indent="0" algn="ctr">
              <a:buNone/>
              <a:defRPr>
                <a:solidFill>
                  <a:schemeClr val="tx1">
                    <a:tint val="75000"/>
                  </a:schemeClr>
                </a:solidFill>
              </a:defRPr>
            </a:lvl5pPr>
            <a:lvl6pPr marL="2197813" indent="0" algn="ctr">
              <a:buNone/>
              <a:defRPr>
                <a:solidFill>
                  <a:schemeClr val="tx1">
                    <a:tint val="75000"/>
                  </a:schemeClr>
                </a:solidFill>
              </a:defRPr>
            </a:lvl6pPr>
            <a:lvl7pPr marL="2637375" indent="0" algn="ctr">
              <a:buNone/>
              <a:defRPr>
                <a:solidFill>
                  <a:schemeClr val="tx1">
                    <a:tint val="75000"/>
                  </a:schemeClr>
                </a:solidFill>
              </a:defRPr>
            </a:lvl7pPr>
            <a:lvl8pPr marL="3076938" indent="0" algn="ctr">
              <a:buNone/>
              <a:defRPr>
                <a:solidFill>
                  <a:schemeClr val="tx1">
                    <a:tint val="75000"/>
                  </a:schemeClr>
                </a:solidFill>
              </a:defRPr>
            </a:lvl8pPr>
            <a:lvl9pPr marL="3516500"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2490465" y="1562097"/>
            <a:ext cx="7211073" cy="76355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2490463" y="4513380"/>
            <a:ext cx="7211075" cy="346810"/>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694" y="621412"/>
            <a:ext cx="476309" cy="350999"/>
          </a:xfrm>
          <a:prstGeom prst="rect">
            <a:avLst/>
          </a:prstGeom>
        </p:spPr>
      </p:pic>
      <p:pic>
        <p:nvPicPr>
          <p:cNvPr id="14" name="Picture 13" descr="curtain-100.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24370"/>
            <a:ext cx="12192000" cy="1333631"/>
          </a:xfrm>
          <a:prstGeom prst="rect">
            <a:avLst/>
          </a:prstGeom>
        </p:spPr>
      </p:pic>
      <p:pic>
        <p:nvPicPr>
          <p:cNvPr id="7" name="Picture 6" descr="ac-icon-green.eps">
            <a:extLst>
              <a:ext uri="{FF2B5EF4-FFF2-40B4-BE49-F238E27FC236}">
                <a16:creationId xmlns:a16="http://schemas.microsoft.com/office/drawing/2014/main" id="{2332766C-FB1F-4813-875E-EE68A6029A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693" y="621413"/>
            <a:ext cx="476311" cy="350999"/>
          </a:xfrm>
          <a:prstGeom prst="rect">
            <a:avLst/>
          </a:prstGeom>
        </p:spPr>
      </p:pic>
      <p:pic>
        <p:nvPicPr>
          <p:cNvPr id="8" name="Picture 7" descr="curtain-100.eps">
            <a:extLst>
              <a:ext uri="{FF2B5EF4-FFF2-40B4-BE49-F238E27FC236}">
                <a16:creationId xmlns:a16="http://schemas.microsoft.com/office/drawing/2014/main" id="{75A01751-90EF-4DF5-9396-9066EBD2FC1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24371"/>
            <a:ext cx="12192000" cy="1333631"/>
          </a:xfrm>
          <a:prstGeom prst="rect">
            <a:avLst/>
          </a:prstGeom>
        </p:spPr>
      </p:pic>
    </p:spTree>
    <p:extLst>
      <p:ext uri="{BB962C8B-B14F-4D97-AF65-F5344CB8AC3E}">
        <p14:creationId xmlns:p14="http://schemas.microsoft.com/office/powerpoint/2010/main" val="2996500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5376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10863261" cy="1001980"/>
          </a:xfrm>
        </p:spPr>
        <p:txBody>
          <a:bodyPr anchor="t">
            <a:noAutofit/>
          </a:bodyPr>
          <a:lstStyle>
            <a:lvl1pPr>
              <a:defRPr sz="27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609602" y="1803401"/>
            <a:ext cx="10863261" cy="3848100"/>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6"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0647622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sp>
        <p:nvSpPr>
          <p:cNvPr id="13" name="Picture Placeholder 5"/>
          <p:cNvSpPr>
            <a:spLocks noGrp="1"/>
          </p:cNvSpPr>
          <p:nvPr>
            <p:ph type="pic" sz="quarter" idx="11" hasCustomPrompt="1"/>
          </p:nvPr>
        </p:nvSpPr>
        <p:spPr>
          <a:xfrm>
            <a:off x="622221" y="1803401"/>
            <a:ext cx="10960179" cy="3840900"/>
          </a:xfrm>
        </p:spPr>
        <p:txBody>
          <a:bodyPr/>
          <a:lstStyle/>
          <a:p>
            <a:r>
              <a:rPr lang="en-US" dirty="0"/>
              <a:t>Click on this icon to insert a graphic.</a:t>
            </a:r>
          </a:p>
        </p:txBody>
      </p:sp>
      <p:sp>
        <p:nvSpPr>
          <p:cNvPr id="20" name="Title 1"/>
          <p:cNvSpPr>
            <a:spLocks noGrp="1"/>
          </p:cNvSpPr>
          <p:nvPr>
            <p:ph type="title" hasCustomPrompt="1"/>
          </p:nvPr>
        </p:nvSpPr>
        <p:spPr>
          <a:xfrm>
            <a:off x="609602" y="576274"/>
            <a:ext cx="10972799" cy="1001980"/>
          </a:xfrm>
        </p:spPr>
        <p:txBody>
          <a:bodyPr anchor="t">
            <a:noAutofit/>
          </a:bodyPr>
          <a:lstStyle>
            <a:lvl1pPr>
              <a:defRPr sz="2700" b="1" baseline="0">
                <a:solidFill>
                  <a:srgbClr val="00673E"/>
                </a:solidFill>
              </a:defRPr>
            </a:lvl1pPr>
          </a:lstStyle>
          <a:p>
            <a:r>
              <a:rPr lang="en-CA" dirty="0"/>
              <a:t>This is graphic slide with a title and optional annotation</a:t>
            </a:r>
            <a:endParaRPr lang="en-US" dirty="0"/>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26"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259328961"/>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sp>
        <p:nvSpPr>
          <p:cNvPr id="2" name="Title 1"/>
          <p:cNvSpPr>
            <a:spLocks noGrp="1"/>
          </p:cNvSpPr>
          <p:nvPr>
            <p:ph type="ctrTitle" hasCustomPrompt="1"/>
          </p:nvPr>
        </p:nvSpPr>
        <p:spPr>
          <a:xfrm>
            <a:off x="609601" y="1287430"/>
            <a:ext cx="7250675" cy="1635518"/>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609603" y="3024545"/>
            <a:ext cx="9117331" cy="1752600"/>
          </a:xfrm>
        </p:spPr>
        <p:txBody>
          <a:bodyPr lIns="0" tIns="0" rIns="0" bIns="0">
            <a:noAutofit/>
          </a:bodyPr>
          <a:lstStyle>
            <a:lvl1pPr marL="0" indent="0" algn="l">
              <a:lnSpc>
                <a:spcPct val="100000"/>
              </a:lnSpc>
              <a:buNone/>
              <a:defRPr sz="2700" baseline="0">
                <a:solidFill>
                  <a:schemeClr val="accent3"/>
                </a:solidFill>
              </a:defRPr>
            </a:lvl1pPr>
            <a:lvl2pPr marL="439582" indent="0" algn="ctr">
              <a:buNone/>
              <a:defRPr>
                <a:solidFill>
                  <a:schemeClr val="tx1">
                    <a:tint val="75000"/>
                  </a:schemeClr>
                </a:solidFill>
              </a:defRPr>
            </a:lvl2pPr>
            <a:lvl3pPr marL="879164" indent="0" algn="ctr">
              <a:buNone/>
              <a:defRPr>
                <a:solidFill>
                  <a:schemeClr val="tx1">
                    <a:tint val="75000"/>
                  </a:schemeClr>
                </a:solidFill>
              </a:defRPr>
            </a:lvl3pPr>
            <a:lvl4pPr marL="1318746" indent="0" algn="ctr">
              <a:buNone/>
              <a:defRPr>
                <a:solidFill>
                  <a:schemeClr val="tx1">
                    <a:tint val="75000"/>
                  </a:schemeClr>
                </a:solidFill>
              </a:defRPr>
            </a:lvl4pPr>
            <a:lvl5pPr marL="1758329" indent="0" algn="ctr">
              <a:buNone/>
              <a:defRPr>
                <a:solidFill>
                  <a:schemeClr val="tx1">
                    <a:tint val="75000"/>
                  </a:schemeClr>
                </a:solidFill>
              </a:defRPr>
            </a:lvl5pPr>
            <a:lvl6pPr marL="2197910" indent="0" algn="ctr">
              <a:buNone/>
              <a:defRPr>
                <a:solidFill>
                  <a:schemeClr val="tx1">
                    <a:tint val="75000"/>
                  </a:schemeClr>
                </a:solidFill>
              </a:defRPr>
            </a:lvl6pPr>
            <a:lvl7pPr marL="2637492" indent="0" algn="ctr">
              <a:buNone/>
              <a:defRPr>
                <a:solidFill>
                  <a:schemeClr val="tx1">
                    <a:tint val="75000"/>
                  </a:schemeClr>
                </a:solidFill>
              </a:defRPr>
            </a:lvl7pPr>
            <a:lvl8pPr marL="3077075" indent="0" algn="ctr">
              <a:buNone/>
              <a:defRPr>
                <a:solidFill>
                  <a:schemeClr val="tx1">
                    <a:tint val="75000"/>
                  </a:schemeClr>
                </a:solidFill>
              </a:defRPr>
            </a:lvl8pPr>
            <a:lvl9pPr marL="3516656"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622239" y="5509911"/>
            <a:ext cx="5358683" cy="745331"/>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42414" y="619055"/>
            <a:ext cx="2542927" cy="533400"/>
          </a:xfrm>
          <a:prstGeom prst="rect">
            <a:avLst/>
          </a:prstGeom>
        </p:spPr>
      </p:pic>
    </p:spTree>
    <p:extLst>
      <p:ext uri="{BB962C8B-B14F-4D97-AF65-F5344CB8AC3E}">
        <p14:creationId xmlns:p14="http://schemas.microsoft.com/office/powerpoint/2010/main" val="27010528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11984"/>
            <a:ext cx="12192000" cy="1304320"/>
          </a:xfrm>
          <a:prstGeom prst="rect">
            <a:avLst/>
          </a:prstGeom>
        </p:spPr>
      </p:pic>
      <p:sp>
        <p:nvSpPr>
          <p:cNvPr id="2" name="Title 1"/>
          <p:cNvSpPr>
            <a:spLocks noGrp="1"/>
          </p:cNvSpPr>
          <p:nvPr>
            <p:ph type="title" hasCustomPrompt="1"/>
          </p:nvPr>
        </p:nvSpPr>
        <p:spPr>
          <a:xfrm>
            <a:off x="609602" y="1544637"/>
            <a:ext cx="7250676" cy="1362076"/>
          </a:xfrm>
        </p:spPr>
        <p:txBody>
          <a:bodyPr anchor="b">
            <a:noAutofit/>
          </a:bodyPr>
          <a:lstStyle>
            <a:lvl1pPr algn="l">
              <a:lnSpc>
                <a:spcPct val="100000"/>
              </a:lnSpc>
              <a:defRPr sz="27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609602" y="3062821"/>
            <a:ext cx="7250676" cy="1500188"/>
          </a:xfrm>
        </p:spPr>
        <p:txBody>
          <a:bodyPr lIns="0" tIns="0" rIns="0" bIns="0" anchor="t"/>
          <a:lstStyle>
            <a:lvl1pPr marL="0" indent="0">
              <a:lnSpc>
                <a:spcPct val="100000"/>
              </a:lnSpc>
              <a:buNone/>
              <a:defRPr sz="1913" baseline="0">
                <a:solidFill>
                  <a:srgbClr val="A6C8BC"/>
                </a:solidFill>
              </a:defRPr>
            </a:lvl1pPr>
            <a:lvl2pPr marL="439582" indent="0">
              <a:buNone/>
              <a:defRPr sz="1744">
                <a:solidFill>
                  <a:schemeClr val="tx1">
                    <a:tint val="75000"/>
                  </a:schemeClr>
                </a:solidFill>
              </a:defRPr>
            </a:lvl2pPr>
            <a:lvl3pPr marL="879164" indent="0">
              <a:buNone/>
              <a:defRPr sz="1519">
                <a:solidFill>
                  <a:schemeClr val="tx1">
                    <a:tint val="75000"/>
                  </a:schemeClr>
                </a:solidFill>
              </a:defRPr>
            </a:lvl3pPr>
            <a:lvl4pPr marL="1318746" indent="0">
              <a:buNone/>
              <a:defRPr sz="1350">
                <a:solidFill>
                  <a:schemeClr val="tx1">
                    <a:tint val="75000"/>
                  </a:schemeClr>
                </a:solidFill>
              </a:defRPr>
            </a:lvl4pPr>
            <a:lvl5pPr marL="1758329" indent="0">
              <a:buNone/>
              <a:defRPr sz="1350">
                <a:solidFill>
                  <a:schemeClr val="tx1">
                    <a:tint val="75000"/>
                  </a:schemeClr>
                </a:solidFill>
              </a:defRPr>
            </a:lvl5pPr>
            <a:lvl6pPr marL="2197910" indent="0">
              <a:buNone/>
              <a:defRPr sz="1350">
                <a:solidFill>
                  <a:schemeClr val="tx1">
                    <a:tint val="75000"/>
                  </a:schemeClr>
                </a:solidFill>
              </a:defRPr>
            </a:lvl6pPr>
            <a:lvl7pPr marL="2637492" indent="0">
              <a:buNone/>
              <a:defRPr sz="1350">
                <a:solidFill>
                  <a:schemeClr val="tx1">
                    <a:tint val="75000"/>
                  </a:schemeClr>
                </a:solidFill>
              </a:defRPr>
            </a:lvl7pPr>
            <a:lvl8pPr marL="3077075" indent="0">
              <a:buNone/>
              <a:defRPr sz="1350">
                <a:solidFill>
                  <a:schemeClr val="tx1">
                    <a:tint val="75000"/>
                  </a:schemeClr>
                </a:solidFill>
              </a:defRPr>
            </a:lvl8pPr>
            <a:lvl9pPr marL="3516656" indent="0">
              <a:buNone/>
              <a:defRPr sz="135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63100" y="517457"/>
            <a:ext cx="723829" cy="533400"/>
          </a:xfrm>
          <a:prstGeom prst="rect">
            <a:avLst/>
          </a:prstGeom>
        </p:spPr>
      </p:pic>
      <p:sp>
        <p:nvSpPr>
          <p:cNvPr id="15" name="Slide Number Placeholder 8"/>
          <p:cNvSpPr>
            <a:spLocks noGrp="1"/>
          </p:cNvSpPr>
          <p:nvPr>
            <p:ph type="sldNum" sz="quarter" idx="11"/>
          </p:nvPr>
        </p:nvSpPr>
        <p:spPr>
          <a:xfrm>
            <a:off x="149296" y="6373091"/>
            <a:ext cx="396811" cy="365126"/>
          </a:xfrm>
        </p:spPr>
        <p:txBody>
          <a:bodyPr/>
          <a:lstStyle>
            <a:lvl1pPr>
              <a:defRPr>
                <a:solidFill>
                  <a:srgbClr val="96B7A6"/>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32096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622300" y="1803797"/>
            <a:ext cx="1625307" cy="1509752"/>
          </a:xfrm>
        </p:spPr>
        <p:txBody>
          <a:bodyPr/>
          <a:lstStyle/>
          <a:p>
            <a:r>
              <a:rPr lang="en-US" dirty="0"/>
              <a:t>Author Photo</a:t>
            </a:r>
          </a:p>
        </p:txBody>
      </p:sp>
      <p:sp>
        <p:nvSpPr>
          <p:cNvPr id="11" name="Text Placeholder 10"/>
          <p:cNvSpPr>
            <a:spLocks noGrp="1"/>
          </p:cNvSpPr>
          <p:nvPr>
            <p:ph type="body" sz="quarter" idx="17" hasCustomPrompt="1"/>
          </p:nvPr>
        </p:nvSpPr>
        <p:spPr>
          <a:xfrm>
            <a:off x="2488956" y="2336800"/>
            <a:ext cx="3504744" cy="1790700"/>
          </a:xfrm>
        </p:spPr>
        <p:txBody>
          <a:bodyPr anchor="t"/>
          <a:lstStyle/>
          <a:p>
            <a:pPr lvl="0"/>
            <a:r>
              <a:rPr lang="en-CA" dirty="0"/>
              <a:t>Author description</a:t>
            </a:r>
          </a:p>
        </p:txBody>
      </p:sp>
      <p:sp>
        <p:nvSpPr>
          <p:cNvPr id="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2488366" y="1803798"/>
            <a:ext cx="3504857" cy="533003"/>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2488366" y="4127500"/>
            <a:ext cx="3504857" cy="532904"/>
          </a:xfrm>
        </p:spPr>
        <p:txBody>
          <a:bodyPr anchor="b"/>
          <a:lstStyle>
            <a:lvl1pPr>
              <a:defRPr sz="1181"/>
            </a:lvl1pPr>
          </a:lstStyle>
          <a:p>
            <a:pPr lvl="0"/>
            <a:r>
              <a:rPr lang="en-CA" dirty="0"/>
              <a:t>Author email</a:t>
            </a:r>
          </a:p>
        </p:txBody>
      </p:sp>
      <p:sp>
        <p:nvSpPr>
          <p:cNvPr id="9" name="Picture Placeholder 4"/>
          <p:cNvSpPr>
            <a:spLocks noGrp="1"/>
          </p:cNvSpPr>
          <p:nvPr>
            <p:ph type="pic" sz="quarter" idx="20" hasCustomPrompt="1"/>
          </p:nvPr>
        </p:nvSpPr>
        <p:spPr>
          <a:xfrm>
            <a:off x="6222271" y="1803797"/>
            <a:ext cx="1625307" cy="1509752"/>
          </a:xfrm>
        </p:spPr>
        <p:txBody>
          <a:bodyPr/>
          <a:lstStyle/>
          <a:p>
            <a:r>
              <a:rPr lang="en-US" dirty="0"/>
              <a:t>Author Photo</a:t>
            </a:r>
          </a:p>
        </p:txBody>
      </p:sp>
      <p:sp>
        <p:nvSpPr>
          <p:cNvPr id="10" name="Text Placeholder 10"/>
          <p:cNvSpPr>
            <a:spLocks noGrp="1"/>
          </p:cNvSpPr>
          <p:nvPr>
            <p:ph type="body" sz="quarter" idx="21" hasCustomPrompt="1"/>
          </p:nvPr>
        </p:nvSpPr>
        <p:spPr>
          <a:xfrm>
            <a:off x="8088927" y="2336800"/>
            <a:ext cx="3504744" cy="17907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8088337" y="1803798"/>
            <a:ext cx="3504857" cy="533003"/>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8088337" y="4127500"/>
            <a:ext cx="3504857" cy="532904"/>
          </a:xfrm>
        </p:spPr>
        <p:txBody>
          <a:bodyPr anchor="b"/>
          <a:lstStyle>
            <a:lvl1pPr>
              <a:defRPr sz="1181"/>
            </a:lvl1pPr>
          </a:lstStyle>
          <a:p>
            <a:pPr lvl="0"/>
            <a:r>
              <a:rPr lang="en-CA" dirty="0"/>
              <a:t>Author email</a:t>
            </a:r>
          </a:p>
        </p:txBody>
      </p:sp>
      <p:pic>
        <p:nvPicPr>
          <p:cNvPr id="15" name="Picture 14" descr="curtain-10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24370"/>
            <a:ext cx="12192000" cy="1333631"/>
          </a:xfrm>
          <a:prstGeom prst="rect">
            <a:avLst/>
          </a:prstGeom>
        </p:spPr>
      </p:pic>
      <p:pic>
        <p:nvPicPr>
          <p:cNvPr id="16" name="Picture 15" descr="curtain-100.eps">
            <a:extLst>
              <a:ext uri="{FF2B5EF4-FFF2-40B4-BE49-F238E27FC236}">
                <a16:creationId xmlns:a16="http://schemas.microsoft.com/office/drawing/2014/main" id="{E4D0004C-58BB-4C8A-A58F-032B7E6F34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24371"/>
            <a:ext cx="12192000" cy="1333631"/>
          </a:xfrm>
          <a:prstGeom prst="rect">
            <a:avLst/>
          </a:prstGeom>
        </p:spPr>
      </p:pic>
    </p:spTree>
    <p:extLst>
      <p:ext uri="{BB962C8B-B14F-4D97-AF65-F5344CB8AC3E}">
        <p14:creationId xmlns:p14="http://schemas.microsoft.com/office/powerpoint/2010/main" val="378129923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2501576" y="1803403"/>
            <a:ext cx="3474729" cy="3227685"/>
          </a:xfrm>
        </p:spPr>
        <p:txBody>
          <a:bodyPr/>
          <a:lstStyle/>
          <a:p>
            <a:r>
              <a:rPr lang="en-US" dirty="0"/>
              <a:t>Author Photo</a:t>
            </a:r>
          </a:p>
        </p:txBody>
      </p:sp>
      <p:sp>
        <p:nvSpPr>
          <p:cNvPr id="11" name="Text Placeholder 10"/>
          <p:cNvSpPr>
            <a:spLocks noGrp="1"/>
          </p:cNvSpPr>
          <p:nvPr>
            <p:ph type="body" sz="quarter" idx="17" hasCustomPrompt="1"/>
          </p:nvPr>
        </p:nvSpPr>
        <p:spPr>
          <a:xfrm>
            <a:off x="6222189" y="2336802"/>
            <a:ext cx="3504744" cy="2160887"/>
          </a:xfrm>
        </p:spPr>
        <p:txBody>
          <a:bodyPr anchor="ctr"/>
          <a:lstStyle/>
          <a:p>
            <a:pPr lvl="0"/>
            <a:r>
              <a:rPr lang="en-CA" dirty="0"/>
              <a:t>Author description</a:t>
            </a:r>
          </a:p>
        </p:txBody>
      </p:sp>
      <p:sp>
        <p:nvSpPr>
          <p:cNvPr id="8" name="Title 1"/>
          <p:cNvSpPr>
            <a:spLocks noGrp="1"/>
          </p:cNvSpPr>
          <p:nvPr>
            <p:ph type="title" hasCustomPrompt="1"/>
          </p:nvPr>
        </p:nvSpPr>
        <p:spPr>
          <a:xfrm>
            <a:off x="609602" y="576274"/>
            <a:ext cx="7106241" cy="1001980"/>
          </a:xfrm>
        </p:spPr>
        <p:txBody>
          <a:bodyPr anchor="t">
            <a:noAutofit/>
          </a:bodyPr>
          <a:lstStyle>
            <a:lvl1pPr>
              <a:defRPr sz="27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6221597" y="1803799"/>
            <a:ext cx="3504859" cy="533003"/>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6221597" y="4498182"/>
            <a:ext cx="3504859" cy="532904"/>
          </a:xfrm>
        </p:spPr>
        <p:txBody>
          <a:bodyPr anchor="b"/>
          <a:lstStyle>
            <a:lvl1pPr>
              <a:defRPr sz="1181"/>
            </a:lvl1pPr>
          </a:lstStyle>
          <a:p>
            <a:pPr lvl="0"/>
            <a:r>
              <a:rPr lang="en-CA" dirty="0"/>
              <a:t>Author email</a:t>
            </a:r>
          </a:p>
        </p:txBody>
      </p:sp>
    </p:spTree>
    <p:extLst>
      <p:ext uri="{BB962C8B-B14F-4D97-AF65-F5344CB8AC3E}">
        <p14:creationId xmlns:p14="http://schemas.microsoft.com/office/powerpoint/2010/main" val="181988040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622301" y="1803797"/>
            <a:ext cx="1625307" cy="1509752"/>
          </a:xfrm>
        </p:spPr>
        <p:txBody>
          <a:bodyPr/>
          <a:lstStyle/>
          <a:p>
            <a:r>
              <a:rPr lang="en-US" dirty="0"/>
              <a:t>Author Photo</a:t>
            </a:r>
          </a:p>
        </p:txBody>
      </p:sp>
      <p:sp>
        <p:nvSpPr>
          <p:cNvPr id="11" name="Text Placeholder 10"/>
          <p:cNvSpPr>
            <a:spLocks noGrp="1"/>
          </p:cNvSpPr>
          <p:nvPr>
            <p:ph type="body" sz="quarter" idx="17" hasCustomPrompt="1"/>
          </p:nvPr>
        </p:nvSpPr>
        <p:spPr>
          <a:xfrm>
            <a:off x="2488956" y="2336800"/>
            <a:ext cx="3504744" cy="1790700"/>
          </a:xfrm>
        </p:spPr>
        <p:txBody>
          <a:bodyPr anchor="t"/>
          <a:lstStyle/>
          <a:p>
            <a:pPr lvl="0"/>
            <a:r>
              <a:rPr lang="en-CA" dirty="0"/>
              <a:t>Author description</a:t>
            </a:r>
          </a:p>
        </p:txBody>
      </p:sp>
      <p:sp>
        <p:nvSpPr>
          <p:cNvPr id="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2488365" y="1803799"/>
            <a:ext cx="3504859" cy="533003"/>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2488365" y="4127500"/>
            <a:ext cx="3504859" cy="532904"/>
          </a:xfrm>
        </p:spPr>
        <p:txBody>
          <a:bodyPr anchor="b"/>
          <a:lstStyle>
            <a:lvl1pPr>
              <a:defRPr sz="1181"/>
            </a:lvl1pPr>
          </a:lstStyle>
          <a:p>
            <a:pPr lvl="0"/>
            <a:r>
              <a:rPr lang="en-CA" dirty="0"/>
              <a:t>Author email</a:t>
            </a:r>
          </a:p>
        </p:txBody>
      </p:sp>
      <p:sp>
        <p:nvSpPr>
          <p:cNvPr id="9" name="Picture Placeholder 4"/>
          <p:cNvSpPr>
            <a:spLocks noGrp="1"/>
          </p:cNvSpPr>
          <p:nvPr>
            <p:ph type="pic" sz="quarter" idx="20" hasCustomPrompt="1"/>
          </p:nvPr>
        </p:nvSpPr>
        <p:spPr>
          <a:xfrm>
            <a:off x="6222272" y="1803797"/>
            <a:ext cx="1625307" cy="1509752"/>
          </a:xfrm>
        </p:spPr>
        <p:txBody>
          <a:bodyPr/>
          <a:lstStyle/>
          <a:p>
            <a:r>
              <a:rPr lang="en-US" dirty="0"/>
              <a:t>Author Photo</a:t>
            </a:r>
          </a:p>
        </p:txBody>
      </p:sp>
      <p:sp>
        <p:nvSpPr>
          <p:cNvPr id="10" name="Text Placeholder 10"/>
          <p:cNvSpPr>
            <a:spLocks noGrp="1"/>
          </p:cNvSpPr>
          <p:nvPr>
            <p:ph type="body" sz="quarter" idx="21" hasCustomPrompt="1"/>
          </p:nvPr>
        </p:nvSpPr>
        <p:spPr>
          <a:xfrm>
            <a:off x="8088927" y="2336800"/>
            <a:ext cx="3504744" cy="17907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8088336" y="1803799"/>
            <a:ext cx="3504859" cy="533003"/>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8088336" y="4127500"/>
            <a:ext cx="3504859" cy="532904"/>
          </a:xfrm>
        </p:spPr>
        <p:txBody>
          <a:bodyPr anchor="b"/>
          <a:lstStyle>
            <a:lvl1pPr>
              <a:defRPr sz="1181"/>
            </a:lvl1pPr>
          </a:lstStyle>
          <a:p>
            <a:pPr lvl="0"/>
            <a:r>
              <a:rPr lang="en-CA" dirty="0"/>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524371"/>
            <a:ext cx="12192000" cy="1333631"/>
          </a:xfrm>
          <a:prstGeom prst="rect">
            <a:avLst/>
          </a:prstGeom>
        </p:spPr>
      </p:pic>
    </p:spTree>
    <p:extLst>
      <p:ext uri="{BB962C8B-B14F-4D97-AF65-F5344CB8AC3E}">
        <p14:creationId xmlns:p14="http://schemas.microsoft.com/office/powerpoint/2010/main" val="259314276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609603" y="495301"/>
            <a:ext cx="8710984" cy="5156201"/>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9827671" y="551258"/>
            <a:ext cx="1754731"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5"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4691721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609603" y="1803401"/>
            <a:ext cx="5371319" cy="3848100"/>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6222271" y="1803401"/>
            <a:ext cx="5360131" cy="3848100"/>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9"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001610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609603" y="2336800"/>
            <a:ext cx="5371319" cy="3314701"/>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6222271" y="2336799"/>
            <a:ext cx="5360131" cy="3314702"/>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609605" y="1803799"/>
            <a:ext cx="5371319" cy="533003"/>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6222271" y="1803799"/>
            <a:ext cx="5360131" cy="533003"/>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5" name="Slide Number Placeholder 8"/>
          <p:cNvSpPr>
            <a:spLocks noGrp="1"/>
          </p:cNvSpPr>
          <p:nvPr>
            <p:ph type="sldNum" sz="quarter" idx="20"/>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4397419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609602" y="1803401"/>
            <a:ext cx="3504663" cy="3848100"/>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4355534" y="1803401"/>
            <a:ext cx="3482660" cy="3848100"/>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8088847" y="1803401"/>
            <a:ext cx="3504744" cy="3848100"/>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3"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694251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609602" y="2336800"/>
            <a:ext cx="3504663" cy="3314701"/>
          </a:xfrm>
        </p:spPr>
        <p:txBody>
          <a:bodyPr/>
          <a:lstStyle>
            <a:lvl1pPr>
              <a:spcBef>
                <a:spcPts val="900"/>
              </a:spcBef>
              <a:defRPr baseline="0"/>
            </a:lvl1pPr>
            <a:lvl3pPr marL="1136305" indent="-257141">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4355534" y="2336800"/>
            <a:ext cx="3482660" cy="3314701"/>
          </a:xfrm>
        </p:spPr>
        <p:txBody>
          <a:bodyPr/>
          <a:lstStyle>
            <a:lvl1pPr>
              <a:spcBef>
                <a:spcPts val="900"/>
              </a:spcBef>
              <a:defRPr baseline="0"/>
            </a:lvl1pPr>
            <a:lvl3pPr marL="1136305" indent="-257141">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8088847" y="2336800"/>
            <a:ext cx="3504744" cy="3314701"/>
          </a:xfrm>
        </p:spPr>
        <p:txBody>
          <a:bodyPr/>
          <a:lstStyle>
            <a:lvl1pPr>
              <a:spcBef>
                <a:spcPts val="900"/>
              </a:spcBef>
              <a:defRPr baseline="0"/>
            </a:lvl1pPr>
            <a:lvl3pPr marL="1136305" indent="-257141">
              <a:buFont typeface="Arial"/>
              <a:buChar char="•"/>
              <a:defRPr/>
            </a:lvl3pPr>
            <a:lvl4pPr>
              <a:spcBef>
                <a:spcPts val="621"/>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609604" y="1803799"/>
            <a:ext cx="3504661" cy="533003"/>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4355534" y="1803799"/>
            <a:ext cx="3482660" cy="533003"/>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8088848" y="1803799"/>
            <a:ext cx="3504661" cy="533003"/>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8" name="Slide Number Placeholder 8"/>
          <p:cNvSpPr>
            <a:spLocks noGrp="1"/>
          </p:cNvSpPr>
          <p:nvPr>
            <p:ph type="sldNum" sz="quarter" idx="21"/>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8896028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609602" y="1803403"/>
            <a:ext cx="3504663" cy="1806853"/>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4355534" y="1803403"/>
            <a:ext cx="3482660" cy="1806853"/>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8088847" y="1803403"/>
            <a:ext cx="3504744" cy="1806853"/>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609602" y="3848103"/>
            <a:ext cx="3504663" cy="1806853"/>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4355534" y="3848103"/>
            <a:ext cx="3482660" cy="1806853"/>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8088847" y="3848103"/>
            <a:ext cx="3504744" cy="1806853"/>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8" name="Slide Number Placeholder 8"/>
          <p:cNvSpPr>
            <a:spLocks noGrp="1"/>
          </p:cNvSpPr>
          <p:nvPr>
            <p:ph type="sldNum" sz="quarter" idx="21"/>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979116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609602" y="2336800"/>
            <a:ext cx="3504663" cy="1273454"/>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4355534" y="2336800"/>
            <a:ext cx="3482660" cy="1273454"/>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8088847" y="2336800"/>
            <a:ext cx="3504744" cy="1273454"/>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609602" y="4393807"/>
            <a:ext cx="3504663" cy="1261149"/>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4355534" y="4393807"/>
            <a:ext cx="3482660" cy="1261149"/>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8088847" y="4393807"/>
            <a:ext cx="3504744" cy="1261149"/>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609604" y="1803799"/>
            <a:ext cx="3504661" cy="533003"/>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4355534" y="1803799"/>
            <a:ext cx="3482660" cy="533003"/>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8088848" y="1803799"/>
            <a:ext cx="3504661" cy="533003"/>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609604" y="3860804"/>
            <a:ext cx="3504661" cy="533003"/>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4355534" y="3860804"/>
            <a:ext cx="3482660" cy="533003"/>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8088848" y="3860804"/>
            <a:ext cx="3504661" cy="533003"/>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25" name="Slide Number Placeholder 8"/>
          <p:cNvSpPr>
            <a:spLocks noGrp="1"/>
          </p:cNvSpPr>
          <p:nvPr>
            <p:ph type="sldNum" sz="quarter" idx="27"/>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032995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609603" y="1803401"/>
            <a:ext cx="8710984" cy="3848100"/>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9827671" y="551258"/>
            <a:ext cx="1754731"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5"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56114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609601" y="1803401"/>
            <a:ext cx="8710984"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5" name="Picture 14"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6"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486858638"/>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609603" y="495299"/>
            <a:ext cx="8710984" cy="5156202"/>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9827671" y="551258"/>
            <a:ext cx="1754731"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6"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6751983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609603" y="2336800"/>
            <a:ext cx="5371319" cy="3314701"/>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6222269" y="2336800"/>
            <a:ext cx="5360131" cy="3314701"/>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609602" y="1803799"/>
            <a:ext cx="5371319"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6222269" y="1803799"/>
            <a:ext cx="5360131" cy="533003"/>
          </a:xfrm>
        </p:spPr>
        <p:txBody>
          <a:bodyPr/>
          <a:lstStyle>
            <a:lvl1pPr>
              <a:defRPr sz="1181"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9"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7586187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609602" y="2336800"/>
            <a:ext cx="3504663" cy="3314701"/>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088848" y="2336800"/>
            <a:ext cx="3493552" cy="3314701"/>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609604" y="1803799"/>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088847" y="1803799"/>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4355534" y="2336800"/>
            <a:ext cx="3482659" cy="3314701"/>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4355533" y="1803799"/>
            <a:ext cx="3482659" cy="533003"/>
          </a:xfrm>
        </p:spPr>
        <p:txBody>
          <a:bodyPr/>
          <a:lstStyle>
            <a:lvl1pPr>
              <a:defRPr sz="1181"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21"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111159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609602" y="4393804"/>
            <a:ext cx="3504663" cy="1273454"/>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8088848" y="4393804"/>
            <a:ext cx="3493552" cy="1273454"/>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609604" y="3860804"/>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8088847" y="3860804"/>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4355534" y="4393804"/>
            <a:ext cx="3482659" cy="1273454"/>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4355533" y="3860804"/>
            <a:ext cx="3482659" cy="533003"/>
          </a:xfrm>
        </p:spPr>
        <p:txBody>
          <a:bodyPr/>
          <a:lstStyle>
            <a:lvl1pPr>
              <a:defRPr sz="1181"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609602" y="2336800"/>
            <a:ext cx="3504663" cy="1273454"/>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8088848" y="2336800"/>
            <a:ext cx="3493552" cy="1273454"/>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609604" y="1803799"/>
            <a:ext cx="3504661" cy="533003"/>
          </a:xfrm>
        </p:spPr>
        <p:txBody>
          <a:bodyPr/>
          <a:lstStyle>
            <a:lvl1pPr>
              <a:defRPr sz="1181"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088847" y="1803799"/>
            <a:ext cx="3493552" cy="533003"/>
          </a:xfrm>
        </p:spPr>
        <p:txBody>
          <a:bodyPr/>
          <a:lstStyle>
            <a:lvl1pPr>
              <a:defRPr sz="1181"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4355534" y="2336800"/>
            <a:ext cx="3482659" cy="1273454"/>
          </a:xfrm>
        </p:spPr>
        <p:txBody>
          <a:bodyPr/>
          <a:lstStyle>
            <a:lvl1pPr>
              <a:spcBef>
                <a:spcPts val="959"/>
              </a:spcBef>
              <a:defRPr sz="1181" baseline="0"/>
            </a:lvl1pPr>
            <a:lvl2pPr>
              <a:defRPr sz="1181"/>
            </a:lvl2pPr>
            <a:lvl3pPr marL="1136305" indent="-257141">
              <a:buFont typeface="Arial"/>
              <a:buChar char="•"/>
              <a:defRPr sz="1181"/>
            </a:lvl3pPr>
            <a:lvl4pPr>
              <a:spcBef>
                <a:spcPts val="506"/>
              </a:spcBef>
              <a:defRPr sz="9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4355533" y="1803799"/>
            <a:ext cx="3482659" cy="533003"/>
          </a:xfrm>
        </p:spPr>
        <p:txBody>
          <a:bodyPr/>
          <a:lstStyle>
            <a:lvl1pPr>
              <a:defRPr sz="1181"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35"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353849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2" y="2895600"/>
            <a:ext cx="3504663" cy="2759354"/>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4355534" y="2895600"/>
            <a:ext cx="3482660" cy="2759354"/>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8088847" y="2895600"/>
            <a:ext cx="3504744" cy="2759354"/>
          </a:xfrm>
        </p:spPr>
        <p:txBody>
          <a:bodyPr/>
          <a:lstStyle>
            <a:lvl1pPr>
              <a:spcBef>
                <a:spcPts val="900"/>
              </a:spcBef>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609602" y="1856583"/>
            <a:ext cx="3504663" cy="919747"/>
          </a:xfrm>
        </p:spPr>
        <p:txBody>
          <a:bodyPr anchor="b"/>
          <a:lstStyle>
            <a:lvl1pPr>
              <a:lnSpc>
                <a:spcPct val="80000"/>
              </a:lnSpc>
              <a:defRPr sz="6299">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4355534" y="1856583"/>
            <a:ext cx="3482659" cy="919747"/>
          </a:xfrm>
        </p:spPr>
        <p:txBody>
          <a:bodyPr anchor="b"/>
          <a:lstStyle>
            <a:lvl1pPr>
              <a:lnSpc>
                <a:spcPct val="80000"/>
              </a:lnSpc>
              <a:defRPr sz="6299">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8088847" y="1856583"/>
            <a:ext cx="3504744" cy="919747"/>
          </a:xfrm>
        </p:spPr>
        <p:txBody>
          <a:bodyPr anchor="b"/>
          <a:lstStyle>
            <a:lvl1pPr>
              <a:lnSpc>
                <a:spcPct val="80000"/>
              </a:lnSpc>
              <a:defRPr sz="6299">
                <a:solidFill>
                  <a:srgbClr val="599A83"/>
                </a:solidFill>
              </a:defRPr>
            </a:lvl1pPr>
          </a:lstStyle>
          <a:p>
            <a:pPr lvl="0"/>
            <a:r>
              <a:rPr lang="en-CA" dirty="0"/>
              <a:t>#,###</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35" name="Slide Number Placeholder 8"/>
          <p:cNvSpPr>
            <a:spLocks noGrp="1"/>
          </p:cNvSpPr>
          <p:nvPr>
            <p:ph type="sldNum" sz="quarter" idx="24"/>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96260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2" y="2776329"/>
            <a:ext cx="3504663" cy="2878627"/>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4355534" y="2776329"/>
            <a:ext cx="3482660" cy="2878627"/>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8088847" y="2776329"/>
            <a:ext cx="3504744" cy="2878627"/>
          </a:xfrm>
        </p:spPr>
        <p:txBody>
          <a:bodyPr/>
          <a:lstStyle>
            <a:lvl1pPr>
              <a:spcBef>
                <a:spcPts val="900"/>
              </a:spcBef>
              <a:defRPr baseline="0"/>
            </a:lvl1pPr>
            <a:lvl3pPr marL="1136305" indent="-257141">
              <a:buFont typeface="Arial"/>
              <a:buChar char="•"/>
              <a:defRPr/>
            </a:lvl3pPr>
            <a:lvl4pPr>
              <a:spcBef>
                <a:spcPts val="621"/>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609602" y="1831182"/>
            <a:ext cx="3504663" cy="945146"/>
          </a:xfrm>
        </p:spPr>
        <p:txBody>
          <a:bodyPr anchor="t"/>
          <a:lstStyle>
            <a:lvl1pPr>
              <a:lnSpc>
                <a:spcPct val="80000"/>
              </a:lnSpc>
              <a:defRPr sz="4049">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4355534" y="1856583"/>
            <a:ext cx="3482659" cy="919747"/>
          </a:xfrm>
        </p:spPr>
        <p:txBody>
          <a:bodyPr anchor="t"/>
          <a:lstStyle>
            <a:lvl1pPr>
              <a:lnSpc>
                <a:spcPct val="80000"/>
              </a:lnSpc>
              <a:defRPr sz="4049">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8088847" y="1856583"/>
            <a:ext cx="3504744" cy="919747"/>
          </a:xfrm>
        </p:spPr>
        <p:txBody>
          <a:bodyPr anchor="t"/>
          <a:lstStyle>
            <a:lvl1pPr>
              <a:lnSpc>
                <a:spcPct val="80000"/>
              </a:lnSpc>
              <a:defRPr sz="4049">
                <a:solidFill>
                  <a:srgbClr val="599A83"/>
                </a:solidFill>
              </a:defRPr>
            </a:lvl1pPr>
          </a:lstStyle>
          <a:p>
            <a:pPr lvl="0"/>
            <a:r>
              <a:rPr lang="en-CA" dirty="0"/>
              <a:t>#,###,####</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7" name="Slide Number Placeholder 8"/>
          <p:cNvSpPr>
            <a:spLocks noGrp="1"/>
          </p:cNvSpPr>
          <p:nvPr>
            <p:ph type="sldNum" sz="quarter" idx="24"/>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7149017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609602" y="3403600"/>
            <a:ext cx="3504663" cy="2251354"/>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4355534" y="3403600"/>
            <a:ext cx="3482660" cy="2251354"/>
          </a:xfrm>
        </p:spPr>
        <p:txBody>
          <a:bodyPr/>
          <a:lstStyle>
            <a:lvl1pPr>
              <a:defRPr baseline="0"/>
            </a:lvl1pPr>
            <a:lvl3pPr marL="1136305" indent="-257141">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8088847" y="3403600"/>
            <a:ext cx="3504744" cy="2251354"/>
          </a:xfrm>
        </p:spPr>
        <p:txBody>
          <a:bodyPr/>
          <a:lstStyle>
            <a:lvl1pPr>
              <a:spcBef>
                <a:spcPts val="900"/>
              </a:spcBef>
              <a:defRPr baseline="0"/>
            </a:lvl1pPr>
            <a:lvl3pPr marL="1136305" indent="-257141">
              <a:buFont typeface="Arial"/>
              <a:buChar char="•"/>
              <a:defRPr/>
            </a:lvl3pPr>
            <a:lvl4pPr>
              <a:spcBef>
                <a:spcPts val="621"/>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609602" y="576274"/>
            <a:ext cx="7106241" cy="1001980"/>
          </a:xfrm>
        </p:spPr>
        <p:txBody>
          <a:bodyPr anchor="t">
            <a:noAutofit/>
          </a:bodyPr>
          <a:lstStyle>
            <a:lvl1pPr>
              <a:defRPr sz="2700" b="1" baseline="0">
                <a:solidFill>
                  <a:schemeClr val="accent1"/>
                </a:solidFill>
              </a:defRPr>
            </a:lvl1pPr>
          </a:lstStyle>
          <a:p>
            <a:r>
              <a:rPr lang="en-CA" dirty="0"/>
              <a:t>This is a key point slide with icons to illustrate points.</a:t>
            </a:r>
            <a:endParaRPr lang="en-US" dirty="0"/>
          </a:p>
        </p:txBody>
      </p:sp>
      <p:sp>
        <p:nvSpPr>
          <p:cNvPr id="12" name="Oval 11"/>
          <p:cNvSpPr/>
          <p:nvPr userDrawn="1"/>
        </p:nvSpPr>
        <p:spPr>
          <a:xfrm>
            <a:off x="546050" y="1841107"/>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13" name="Picture Placeholder 3"/>
          <p:cNvSpPr>
            <a:spLocks noGrp="1" noChangeAspect="1"/>
          </p:cNvSpPr>
          <p:nvPr>
            <p:ph type="pic" sz="quarter" idx="26" hasCustomPrompt="1"/>
          </p:nvPr>
        </p:nvSpPr>
        <p:spPr>
          <a:xfrm>
            <a:off x="880139" y="2175520"/>
            <a:ext cx="648524" cy="648000"/>
          </a:xfrm>
        </p:spPr>
        <p:txBody>
          <a:bodyPr/>
          <a:lstStyle>
            <a:lvl1pPr>
              <a:defRPr>
                <a:solidFill>
                  <a:schemeClr val="bg1"/>
                </a:solidFill>
              </a:defRPr>
            </a:lvl1pPr>
          </a:lstStyle>
          <a:p>
            <a:r>
              <a:rPr lang="en-US" dirty="0"/>
              <a:t>Icon</a:t>
            </a:r>
          </a:p>
        </p:txBody>
      </p:sp>
      <p:sp>
        <p:nvSpPr>
          <p:cNvPr id="14" name="Oval 13"/>
          <p:cNvSpPr/>
          <p:nvPr userDrawn="1"/>
        </p:nvSpPr>
        <p:spPr>
          <a:xfrm>
            <a:off x="4292042" y="1841107"/>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15" name="Picture Placeholder 3"/>
          <p:cNvSpPr>
            <a:spLocks noGrp="1" noChangeAspect="1"/>
          </p:cNvSpPr>
          <p:nvPr>
            <p:ph type="pic" sz="quarter" idx="27" hasCustomPrompt="1"/>
          </p:nvPr>
        </p:nvSpPr>
        <p:spPr>
          <a:xfrm>
            <a:off x="4626131" y="2175520"/>
            <a:ext cx="648523" cy="648000"/>
          </a:xfrm>
        </p:spPr>
        <p:txBody>
          <a:bodyPr/>
          <a:lstStyle>
            <a:lvl1pPr>
              <a:defRPr>
                <a:solidFill>
                  <a:schemeClr val="bg1"/>
                </a:solidFill>
              </a:defRPr>
            </a:lvl1pPr>
          </a:lstStyle>
          <a:p>
            <a:r>
              <a:rPr lang="en-US" dirty="0"/>
              <a:t>Icon</a:t>
            </a:r>
          </a:p>
        </p:txBody>
      </p:sp>
      <p:sp>
        <p:nvSpPr>
          <p:cNvPr id="16" name="Oval 15"/>
          <p:cNvSpPr/>
          <p:nvPr userDrawn="1"/>
        </p:nvSpPr>
        <p:spPr>
          <a:xfrm>
            <a:off x="8025357" y="1841107"/>
            <a:ext cx="1316703" cy="1316831"/>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17" name="Picture Placeholder 3"/>
          <p:cNvSpPr>
            <a:spLocks noGrp="1" noChangeAspect="1"/>
          </p:cNvSpPr>
          <p:nvPr>
            <p:ph type="pic" sz="quarter" idx="28" hasCustomPrompt="1"/>
          </p:nvPr>
        </p:nvSpPr>
        <p:spPr>
          <a:xfrm>
            <a:off x="8359738" y="2175520"/>
            <a:ext cx="647937" cy="648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20" name="Slide Number Placeholder 8"/>
          <p:cNvSpPr>
            <a:spLocks noGrp="1"/>
          </p:cNvSpPr>
          <p:nvPr>
            <p:ph type="sldNum" sz="quarter" idx="2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6270648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5" name="Media Placeholder 4"/>
          <p:cNvSpPr>
            <a:spLocks noGrp="1"/>
          </p:cNvSpPr>
          <p:nvPr>
            <p:ph type="media" sz="quarter" idx="10" hasCustomPrompt="1"/>
          </p:nvPr>
        </p:nvSpPr>
        <p:spPr>
          <a:xfrm>
            <a:off x="2465067" y="622300"/>
            <a:ext cx="7261867" cy="5626100"/>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960082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3" name="Rectangle 2"/>
          <p:cNvSpPr/>
          <p:nvPr userDrawn="1"/>
        </p:nvSpPr>
        <p:spPr>
          <a:xfrm>
            <a:off x="603967" y="628650"/>
            <a:ext cx="10984069" cy="56007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013"/>
          </a:p>
        </p:txBody>
      </p:sp>
      <p:sp>
        <p:nvSpPr>
          <p:cNvPr id="2" name="Title 1"/>
          <p:cNvSpPr>
            <a:spLocks noGrp="1"/>
          </p:cNvSpPr>
          <p:nvPr>
            <p:ph type="title" hasCustomPrompt="1"/>
          </p:nvPr>
        </p:nvSpPr>
        <p:spPr>
          <a:xfrm>
            <a:off x="2465067" y="2090307"/>
            <a:ext cx="7261867" cy="2619502"/>
          </a:xfrm>
        </p:spPr>
        <p:txBody>
          <a:bodyPr/>
          <a:lstStyle>
            <a:lvl1pPr algn="ctr">
              <a:lnSpc>
                <a:spcPct val="110000"/>
              </a:lnSpc>
              <a:defRPr sz="27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2465067" y="1593878"/>
            <a:ext cx="7261867" cy="383034"/>
          </a:xfrm>
        </p:spPr>
        <p:txBody>
          <a:bodyPr anchor="ctr"/>
          <a:lstStyle>
            <a:lvl1pPr algn="ctr">
              <a:lnSpc>
                <a:spcPct val="100000"/>
              </a:lnSpc>
              <a:defRPr sz="1181"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2465067" y="4921486"/>
            <a:ext cx="7261867" cy="291603"/>
          </a:xfrm>
        </p:spPr>
        <p:txBody>
          <a:bodyPr anchor="ctr"/>
          <a:lstStyle>
            <a:lvl1pPr algn="ctr">
              <a:defRPr sz="9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38926533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8" name="Title 1"/>
          <p:cNvSpPr>
            <a:spLocks noGrp="1"/>
          </p:cNvSpPr>
          <p:nvPr>
            <p:ph type="title" hasCustomPrompt="1"/>
          </p:nvPr>
        </p:nvSpPr>
        <p:spPr>
          <a:xfrm>
            <a:off x="2465067" y="2090307"/>
            <a:ext cx="7261867" cy="2619502"/>
          </a:xfrm>
        </p:spPr>
        <p:txBody>
          <a:bodyPr/>
          <a:lstStyle>
            <a:lvl1pPr algn="ctr">
              <a:lnSpc>
                <a:spcPct val="110000"/>
              </a:lnSpc>
              <a:defRPr sz="27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2465067" y="1593878"/>
            <a:ext cx="7261867" cy="383034"/>
          </a:xfrm>
        </p:spPr>
        <p:txBody>
          <a:bodyPr anchor="ctr"/>
          <a:lstStyle>
            <a:lvl1pPr algn="ctr">
              <a:lnSpc>
                <a:spcPct val="100000"/>
              </a:lnSpc>
              <a:defRPr sz="1181"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2465067" y="4921486"/>
            <a:ext cx="7261867" cy="291603"/>
          </a:xfrm>
        </p:spPr>
        <p:txBody>
          <a:bodyPr anchor="ctr"/>
          <a:lstStyle>
            <a:lvl1pPr algn="ctr">
              <a:defRPr sz="9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387453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609601" y="495300"/>
            <a:ext cx="8710984" cy="5156201"/>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9827672" y="551258"/>
            <a:ext cx="1754729"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4" name="Picture 13"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5"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7" name="Picture 6" descr="green-bar.eps">
            <a:extLst>
              <a:ext uri="{FF2B5EF4-FFF2-40B4-BE49-F238E27FC236}">
                <a16:creationId xmlns:a16="http://schemas.microsoft.com/office/drawing/2014/main" id="{383F0BBE-245E-4B7A-9C90-6535A71A9D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8" name="Picture 7" descr="ac-icon.eps">
            <a:extLst>
              <a:ext uri="{FF2B5EF4-FFF2-40B4-BE49-F238E27FC236}">
                <a16:creationId xmlns:a16="http://schemas.microsoft.com/office/drawing/2014/main" id="{5DBBC12A-175A-4846-99AF-56586BDF23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9747473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3724277"/>
            <a:ext cx="12190809" cy="3133725"/>
          </a:xfrm>
          <a:prstGeom prst="rect">
            <a:avLst/>
          </a:prstGeom>
        </p:spPr>
      </p:pic>
      <p:sp>
        <p:nvSpPr>
          <p:cNvPr id="5" name="Title 1"/>
          <p:cNvSpPr>
            <a:spLocks noGrp="1"/>
          </p:cNvSpPr>
          <p:nvPr>
            <p:ph type="title" hasCustomPrompt="1"/>
          </p:nvPr>
        </p:nvSpPr>
        <p:spPr>
          <a:xfrm>
            <a:off x="2465067" y="985406"/>
            <a:ext cx="7261867" cy="2619502"/>
          </a:xfrm>
        </p:spPr>
        <p:txBody>
          <a:bodyPr/>
          <a:lstStyle>
            <a:lvl1pPr algn="ctr">
              <a:lnSpc>
                <a:spcPct val="110000"/>
              </a:lnSpc>
              <a:defRPr sz="27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2465067" y="488976"/>
            <a:ext cx="7261867" cy="383034"/>
          </a:xfrm>
        </p:spPr>
        <p:txBody>
          <a:bodyPr anchor="ctr"/>
          <a:lstStyle>
            <a:lvl1pPr algn="ctr">
              <a:lnSpc>
                <a:spcPct val="100000"/>
              </a:lnSpc>
              <a:defRPr sz="1181"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29589050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24277"/>
            <a:ext cx="12190809" cy="3133725"/>
          </a:xfrm>
          <a:prstGeom prst="rect">
            <a:avLst/>
          </a:prstGeom>
        </p:spPr>
      </p:pic>
      <p:sp>
        <p:nvSpPr>
          <p:cNvPr id="5" name="Title 1"/>
          <p:cNvSpPr>
            <a:spLocks noGrp="1"/>
          </p:cNvSpPr>
          <p:nvPr>
            <p:ph type="title" hasCustomPrompt="1"/>
          </p:nvPr>
        </p:nvSpPr>
        <p:spPr>
          <a:xfrm>
            <a:off x="2465067" y="985406"/>
            <a:ext cx="7261867" cy="2619502"/>
          </a:xfrm>
        </p:spPr>
        <p:txBody>
          <a:bodyPr/>
          <a:lstStyle>
            <a:lvl1pPr algn="ctr">
              <a:lnSpc>
                <a:spcPct val="110000"/>
              </a:lnSpc>
              <a:defRPr sz="27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2465067" y="488976"/>
            <a:ext cx="7261867" cy="383034"/>
          </a:xfrm>
        </p:spPr>
        <p:txBody>
          <a:bodyPr anchor="ctr"/>
          <a:lstStyle>
            <a:lvl1pPr algn="ctr">
              <a:lnSpc>
                <a:spcPct val="100000"/>
              </a:lnSpc>
              <a:defRPr sz="1181"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29040896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1" y="2"/>
            <a:ext cx="6095207" cy="3428553"/>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235378" y="1914190"/>
            <a:ext cx="7721247" cy="3029625"/>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6299">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2476179" y="2259471"/>
            <a:ext cx="7239644" cy="383034"/>
          </a:xfrm>
        </p:spPr>
        <p:txBody>
          <a:bodyPr anchor="ctr"/>
          <a:lstStyle>
            <a:lvl1pPr algn="ctr">
              <a:lnSpc>
                <a:spcPct val="100000"/>
              </a:lnSpc>
              <a:defRPr sz="1181"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2476179" y="4232941"/>
            <a:ext cx="7239644" cy="291603"/>
          </a:xfrm>
        </p:spPr>
        <p:txBody>
          <a:bodyPr anchor="ctr"/>
          <a:lstStyle>
            <a:lvl1pPr algn="ctr">
              <a:defRPr sz="9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3464578215"/>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609604" y="1803401"/>
            <a:ext cx="5612587" cy="3848100"/>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609602" y="576274"/>
            <a:ext cx="5612588" cy="1001980"/>
          </a:xfrm>
        </p:spPr>
        <p:txBody>
          <a:bodyPr anchor="t">
            <a:noAutofit/>
          </a:bodyPr>
          <a:lstStyle>
            <a:lvl1pPr>
              <a:defRPr sz="27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2488876" y="4700460"/>
            <a:ext cx="3733315" cy="951040"/>
          </a:xfrm>
        </p:spPr>
        <p:txBody>
          <a:bodyPr anchor="b"/>
          <a:lstStyle>
            <a:lvl1pPr>
              <a:defRPr sz="1181">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7009488" y="639775"/>
            <a:ext cx="5182512" cy="5011727"/>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7009489" y="4081486"/>
            <a:ext cx="3771409" cy="654283"/>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7"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617584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5993703" y="1803401"/>
            <a:ext cx="5612587" cy="3848100"/>
          </a:xfrm>
        </p:spPr>
        <p:txBody>
          <a:bodyPr/>
          <a:lstStyle>
            <a:lvl1pPr>
              <a:spcBef>
                <a:spcPts val="900"/>
              </a:spcBef>
              <a:defRPr baseline="0"/>
            </a:lvl1pPr>
            <a:lvl3pPr marL="1136305" indent="-257141">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5993701" y="576274"/>
            <a:ext cx="5612588" cy="1001980"/>
          </a:xfrm>
        </p:spPr>
        <p:txBody>
          <a:bodyPr anchor="t">
            <a:noAutofit/>
          </a:bodyPr>
          <a:lstStyle>
            <a:lvl1pPr>
              <a:defRPr sz="27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5993700" y="4700460"/>
            <a:ext cx="3733315" cy="951040"/>
          </a:xfrm>
        </p:spPr>
        <p:txBody>
          <a:bodyPr anchor="b"/>
          <a:lstStyle>
            <a:lvl1pPr>
              <a:defRPr sz="1181">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639775"/>
            <a:ext cx="5182512" cy="5011727"/>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2" y="4081486"/>
            <a:ext cx="3771409" cy="654283"/>
          </a:xfrm>
          <a:solidFill>
            <a:srgbClr val="43B02A"/>
          </a:solidFill>
          <a:ln>
            <a:noFill/>
          </a:ln>
        </p:spPr>
        <p:txBody>
          <a:bodyPr wrap="square" lIns="252000" tIns="252000" rIns="252000" bIns="252000" anchor="ctr">
            <a:spAutoFit/>
          </a:bodyPr>
          <a:lstStyle>
            <a:lvl1pPr>
              <a:lnSpc>
                <a:spcPct val="80000"/>
              </a:lnSpc>
              <a:defRPr sz="1181"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8"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1511518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890" y="0"/>
            <a:ext cx="12191111" cy="6858000"/>
          </a:xfrm>
        </p:spPr>
        <p:txBody>
          <a:bodyPr/>
          <a:lstStyle>
            <a:lvl1pPr marL="0" indent="0">
              <a:buNone/>
              <a:defRPr sz="2250" baseline="0"/>
            </a:lvl1pPr>
            <a:lvl2pPr marL="439582" indent="0">
              <a:buNone/>
              <a:defRPr sz="2700"/>
            </a:lvl2pPr>
            <a:lvl3pPr marL="879164" indent="0">
              <a:buNone/>
              <a:defRPr sz="2306"/>
            </a:lvl3pPr>
            <a:lvl4pPr marL="1318746" indent="0">
              <a:buNone/>
              <a:defRPr sz="1913"/>
            </a:lvl4pPr>
            <a:lvl5pPr marL="1758329" indent="0">
              <a:buNone/>
              <a:defRPr sz="1913"/>
            </a:lvl5pPr>
            <a:lvl6pPr marL="2197910" indent="0">
              <a:buNone/>
              <a:defRPr sz="1913"/>
            </a:lvl6pPr>
            <a:lvl7pPr marL="2637492" indent="0">
              <a:buNone/>
              <a:defRPr sz="1913"/>
            </a:lvl7pPr>
            <a:lvl8pPr marL="3077075" indent="0">
              <a:buNone/>
              <a:defRPr sz="1913"/>
            </a:lvl8pPr>
            <a:lvl9pPr marL="3516656" indent="0">
              <a:buNone/>
              <a:defRPr sz="1913"/>
            </a:lvl9pPr>
          </a:lstStyle>
          <a:p>
            <a:r>
              <a:rPr lang="en-US" dirty="0"/>
              <a:t>Click on this icon to insert a photo.</a:t>
            </a:r>
          </a:p>
        </p:txBody>
      </p:sp>
      <p:sp>
        <p:nvSpPr>
          <p:cNvPr id="8" name="Text Placeholder 8"/>
          <p:cNvSpPr>
            <a:spLocks noGrp="1"/>
          </p:cNvSpPr>
          <p:nvPr>
            <p:ph type="body" sz="quarter" idx="16" hasCustomPrompt="1"/>
          </p:nvPr>
        </p:nvSpPr>
        <p:spPr>
          <a:xfrm>
            <a:off x="2" y="4711197"/>
            <a:ext cx="5968223" cy="617935"/>
          </a:xfrm>
          <a:solidFill>
            <a:srgbClr val="43B02A"/>
          </a:solidFill>
          <a:ln>
            <a:noFill/>
          </a:ln>
        </p:spPr>
        <p:txBody>
          <a:bodyPr wrap="square" lIns="252000" tIns="180000" rIns="252000" bIns="252000" anchor="ctr">
            <a:spAutoFit/>
          </a:bodyPr>
          <a:lstStyle>
            <a:lvl1pPr>
              <a:lnSpc>
                <a:spcPct val="100000"/>
              </a:lnSpc>
              <a:defRPr sz="1181"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11357978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2822884"/>
            <a:ext cx="12192000" cy="1304320"/>
          </a:xfrm>
          <a:prstGeom prst="rect">
            <a:avLst/>
          </a:prstGeom>
        </p:spPr>
      </p:pic>
      <p:sp>
        <p:nvSpPr>
          <p:cNvPr id="4" name="Picture Placeholder 3"/>
          <p:cNvSpPr>
            <a:spLocks noGrp="1"/>
          </p:cNvSpPr>
          <p:nvPr>
            <p:ph type="pic" sz="quarter" idx="10" hasCustomPrompt="1"/>
          </p:nvPr>
        </p:nvSpPr>
        <p:spPr>
          <a:xfrm>
            <a:off x="6249077" y="622301"/>
            <a:ext cx="5333403" cy="5022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622220" y="622301"/>
            <a:ext cx="5358701" cy="5022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622222" y="4088944"/>
            <a:ext cx="3504743"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6249079" y="4088944"/>
            <a:ext cx="3490555"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8"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094888965"/>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895645"/>
            <a:ext cx="12192000" cy="1304320"/>
          </a:xfrm>
          <a:prstGeom prst="rect">
            <a:avLst/>
          </a:prstGeom>
        </p:spPr>
      </p:pic>
      <p:sp>
        <p:nvSpPr>
          <p:cNvPr id="12" name="Picture Placeholder 5"/>
          <p:cNvSpPr>
            <a:spLocks noGrp="1"/>
          </p:cNvSpPr>
          <p:nvPr>
            <p:ph type="pic" sz="quarter" idx="11" hasCustomPrompt="1"/>
          </p:nvPr>
        </p:nvSpPr>
        <p:spPr>
          <a:xfrm>
            <a:off x="622222" y="622301"/>
            <a:ext cx="8698367" cy="5022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622222" y="4088944"/>
            <a:ext cx="3504743" cy="654283"/>
          </a:xfrm>
          <a:solidFill>
            <a:srgbClr val="43B02A"/>
          </a:solidFill>
          <a:ln>
            <a:noFill/>
          </a:ln>
        </p:spPr>
        <p:txBody>
          <a:bodyPr wrap="square" lIns="252000" tIns="252000" rIns="252000" bIns="252000" anchor="ctr">
            <a:spAutoFit/>
          </a:bodyPr>
          <a:lstStyle>
            <a:lvl1pPr>
              <a:lnSpc>
                <a:spcPct val="80000"/>
              </a:lnSpc>
              <a:defRPr sz="1181"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9827671" y="551258"/>
            <a:ext cx="1754731"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21"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114767074"/>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
        <p:nvSpPr>
          <p:cNvPr id="13" name="Slide Number Placeholder 8"/>
          <p:cNvSpPr>
            <a:spLocks noGrp="1"/>
          </p:cNvSpPr>
          <p:nvPr>
            <p:ph type="sldNum" sz="quarter" idx="19"/>
          </p:nvPr>
        </p:nvSpPr>
        <p:spPr>
          <a:xfrm>
            <a:off x="149296"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609541" y="1803798"/>
            <a:ext cx="7106147" cy="3840956"/>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9827671" y="551258"/>
            <a:ext cx="1754731" cy="5100242"/>
          </a:xfrm>
        </p:spPr>
        <p:txBody>
          <a:bodyPr/>
          <a:lstStyle>
            <a:lvl1pPr>
              <a:spcBef>
                <a:spcPts val="956"/>
              </a:spcBef>
              <a:defRPr sz="1181">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2506427904"/>
      </p:ext>
    </p:extLst>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211100" y="2338357"/>
            <a:ext cx="7769800" cy="1959129"/>
          </a:xfrm>
        </p:spPr>
        <p:txBody>
          <a:bodyPr lIns="0" tIns="0" rIns="0" bIns="0" anchor="ctr">
            <a:noAutofit/>
          </a:bodyPr>
          <a:lstStyle>
            <a:lvl1pPr marL="0" indent="0" algn="ctr">
              <a:buNone/>
              <a:defRPr sz="2700" baseline="0">
                <a:solidFill>
                  <a:schemeClr val="accent5"/>
                </a:solidFill>
              </a:defRPr>
            </a:lvl1pPr>
            <a:lvl2pPr marL="439582" indent="0" algn="ctr">
              <a:buNone/>
              <a:defRPr>
                <a:solidFill>
                  <a:schemeClr val="tx1">
                    <a:tint val="75000"/>
                  </a:schemeClr>
                </a:solidFill>
              </a:defRPr>
            </a:lvl2pPr>
            <a:lvl3pPr marL="879164" indent="0" algn="ctr">
              <a:buNone/>
              <a:defRPr>
                <a:solidFill>
                  <a:schemeClr val="tx1">
                    <a:tint val="75000"/>
                  </a:schemeClr>
                </a:solidFill>
              </a:defRPr>
            </a:lvl3pPr>
            <a:lvl4pPr marL="1318746" indent="0" algn="ctr">
              <a:buNone/>
              <a:defRPr>
                <a:solidFill>
                  <a:schemeClr val="tx1">
                    <a:tint val="75000"/>
                  </a:schemeClr>
                </a:solidFill>
              </a:defRPr>
            </a:lvl4pPr>
            <a:lvl5pPr marL="1758329" indent="0" algn="ctr">
              <a:buNone/>
              <a:defRPr>
                <a:solidFill>
                  <a:schemeClr val="tx1">
                    <a:tint val="75000"/>
                  </a:schemeClr>
                </a:solidFill>
              </a:defRPr>
            </a:lvl5pPr>
            <a:lvl6pPr marL="2197910" indent="0" algn="ctr">
              <a:buNone/>
              <a:defRPr>
                <a:solidFill>
                  <a:schemeClr val="tx1">
                    <a:tint val="75000"/>
                  </a:schemeClr>
                </a:solidFill>
              </a:defRPr>
            </a:lvl6pPr>
            <a:lvl7pPr marL="2637492" indent="0" algn="ctr">
              <a:buNone/>
              <a:defRPr>
                <a:solidFill>
                  <a:schemeClr val="tx1">
                    <a:tint val="75000"/>
                  </a:schemeClr>
                </a:solidFill>
              </a:defRPr>
            </a:lvl7pPr>
            <a:lvl8pPr marL="3077075" indent="0" algn="ctr">
              <a:buNone/>
              <a:defRPr>
                <a:solidFill>
                  <a:schemeClr val="tx1">
                    <a:tint val="75000"/>
                  </a:schemeClr>
                </a:solidFill>
              </a:defRPr>
            </a:lvl8pPr>
            <a:lvl9pPr marL="3516656"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2490464" y="1562098"/>
            <a:ext cx="7211075" cy="76355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2490464" y="4513380"/>
            <a:ext cx="7211075" cy="346810"/>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32693" y="621413"/>
            <a:ext cx="476311" cy="350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24371"/>
            <a:ext cx="12192000" cy="1333631"/>
          </a:xfrm>
          <a:prstGeom prst="rect">
            <a:avLst/>
          </a:prstGeom>
        </p:spPr>
      </p:pic>
    </p:spTree>
    <p:extLst>
      <p:ext uri="{BB962C8B-B14F-4D97-AF65-F5344CB8AC3E}">
        <p14:creationId xmlns:p14="http://schemas.microsoft.com/office/powerpoint/2010/main" val="198456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609603" y="1803401"/>
            <a:ext cx="5371319"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6222271" y="1803401"/>
            <a:ext cx="5360131"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8" name="Picture 17"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9"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8" name="Picture 7" descr="green-bar.eps">
            <a:extLst>
              <a:ext uri="{FF2B5EF4-FFF2-40B4-BE49-F238E27FC236}">
                <a16:creationId xmlns:a16="http://schemas.microsoft.com/office/drawing/2014/main" id="{D3F65C06-FFEF-4C65-9E9B-EEAF1952E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9" name="Picture 8" descr="ac-icon.eps">
            <a:extLst>
              <a:ext uri="{FF2B5EF4-FFF2-40B4-BE49-F238E27FC236}">
                <a16:creationId xmlns:a16="http://schemas.microsoft.com/office/drawing/2014/main" id="{4CB21802-4A34-4F17-9858-23E93EDDE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29587038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2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609603" y="2336800"/>
            <a:ext cx="5371319" cy="3314701"/>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6222271" y="2336799"/>
            <a:ext cx="5360131" cy="3314702"/>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609603" y="1803798"/>
            <a:ext cx="5371319" cy="533003"/>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6222271" y="1803798"/>
            <a:ext cx="5360131" cy="533003"/>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3" name="Picture 12"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5" name="Slide Number Placeholder 8"/>
          <p:cNvSpPr>
            <a:spLocks noGrp="1"/>
          </p:cNvSpPr>
          <p:nvPr>
            <p:ph type="sldNum" sz="quarter" idx="20"/>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17" name="Picture 16" descr="green-bar.eps">
            <a:extLst>
              <a:ext uri="{FF2B5EF4-FFF2-40B4-BE49-F238E27FC236}">
                <a16:creationId xmlns:a16="http://schemas.microsoft.com/office/drawing/2014/main" id="{54825F83-0884-4021-A261-5C51AC3D58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8" name="Picture 17" descr="ac-icon.eps">
            <a:extLst>
              <a:ext uri="{FF2B5EF4-FFF2-40B4-BE49-F238E27FC236}">
                <a16:creationId xmlns:a16="http://schemas.microsoft.com/office/drawing/2014/main" id="{08328DAF-5FDA-46E4-A953-74CFCC6484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117075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576274"/>
            <a:ext cx="7106241" cy="1001980"/>
          </a:xfrm>
        </p:spPr>
        <p:txBody>
          <a:bodyPr anchor="t">
            <a:noAutofit/>
          </a:bodyPr>
          <a:lstStyle>
            <a:lvl1pPr>
              <a:defRPr sz="27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609603" y="1803401"/>
            <a:ext cx="3504661"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4355534" y="1803401"/>
            <a:ext cx="3482660"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8088847" y="1803401"/>
            <a:ext cx="3504744" cy="3848100"/>
          </a:xfrm>
        </p:spPr>
        <p:txBody>
          <a:bodyPr/>
          <a:lstStyle>
            <a:lvl1pPr>
              <a:spcBef>
                <a:spcPts val="900"/>
              </a:spcBef>
              <a:defRPr baseline="0"/>
            </a:lvl1pPr>
            <a:lvl3pPr marL="1136254" indent="-257129">
              <a:buFont typeface="Arial"/>
              <a:buChar char="•"/>
              <a:defRPr/>
            </a:lvl3pPr>
            <a:lvl4pPr>
              <a:spcBef>
                <a:spcPts val="621"/>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48402"/>
            <a:ext cx="12190809" cy="614507"/>
          </a:xfrm>
          <a:prstGeom prst="rect">
            <a:avLst/>
          </a:prstGeom>
        </p:spPr>
      </p:pic>
      <p:pic>
        <p:nvPicPr>
          <p:cNvPr id="12" name="Picture 11" descr="ac-icon.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6638" y="6446602"/>
            <a:ext cx="295973" cy="218107"/>
          </a:xfrm>
          <a:prstGeom prst="rect">
            <a:avLst/>
          </a:prstGeom>
        </p:spPr>
      </p:pic>
      <p:sp>
        <p:nvSpPr>
          <p:cNvPr id="13" name="Slide Number Placeholder 8"/>
          <p:cNvSpPr>
            <a:spLocks noGrp="1"/>
          </p:cNvSpPr>
          <p:nvPr>
            <p:ph type="sldNum" sz="quarter" idx="19"/>
          </p:nvPr>
        </p:nvSpPr>
        <p:spPr>
          <a:xfrm>
            <a:off x="149297" y="6373091"/>
            <a:ext cx="396811" cy="365126"/>
          </a:xfrm>
        </p:spPr>
        <p:txBody>
          <a:bodyPr/>
          <a:lstStyle>
            <a:lvl1pPr>
              <a:defRPr>
                <a:solidFill>
                  <a:schemeClr val="accent3"/>
                </a:solidFill>
              </a:defRPr>
            </a:lvl1pPr>
          </a:lstStyle>
          <a:p>
            <a:fld id="{DEF3F5F5-7776-394F-A41F-3BAFC9CC9F8E}" type="slidenum">
              <a:rPr lang="en-US" smtClean="0"/>
              <a:pPr/>
              <a:t>‹#›</a:t>
            </a:fld>
            <a:endParaRPr lang="en-US" dirty="0"/>
          </a:p>
        </p:txBody>
      </p:sp>
      <p:pic>
        <p:nvPicPr>
          <p:cNvPr id="9" name="Picture 8" descr="green-bar.eps">
            <a:extLst>
              <a:ext uri="{FF2B5EF4-FFF2-40B4-BE49-F238E27FC236}">
                <a16:creationId xmlns:a16="http://schemas.microsoft.com/office/drawing/2014/main" id="{7484A4EE-A23F-4CEF-AA7C-716478C3D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6248403"/>
            <a:ext cx="12190809" cy="614507"/>
          </a:xfrm>
          <a:prstGeom prst="rect">
            <a:avLst/>
          </a:prstGeom>
        </p:spPr>
      </p:pic>
      <p:pic>
        <p:nvPicPr>
          <p:cNvPr id="15" name="Picture 14" descr="ac-icon.eps">
            <a:extLst>
              <a:ext uri="{FF2B5EF4-FFF2-40B4-BE49-F238E27FC236}">
                <a16:creationId xmlns:a16="http://schemas.microsoft.com/office/drawing/2014/main" id="{800FA87C-0E30-48DB-804E-01756584700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776639" y="6446603"/>
            <a:ext cx="295973" cy="218107"/>
          </a:xfrm>
          <a:prstGeom prst="rect">
            <a:avLst/>
          </a:prstGeom>
        </p:spPr>
      </p:pic>
    </p:spTree>
    <p:extLst>
      <p:ext uri="{BB962C8B-B14F-4D97-AF65-F5344CB8AC3E}">
        <p14:creationId xmlns:p14="http://schemas.microsoft.com/office/powerpoint/2010/main" val="298849412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499890"/>
            <a:ext cx="10972800" cy="1100311"/>
          </a:xfrm>
          <a:prstGeom prst="rect">
            <a:avLst/>
          </a:prstGeom>
        </p:spPr>
        <p:txBody>
          <a:bodyPr vert="horz" lIns="0" tIns="0" rIns="0" bIns="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1" y="1600201"/>
            <a:ext cx="10972800" cy="3903399"/>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609602" y="6356351"/>
            <a:ext cx="885052" cy="365126"/>
          </a:xfrm>
          <a:prstGeom prst="rect">
            <a:avLst/>
          </a:prstGeom>
        </p:spPr>
        <p:txBody>
          <a:bodyPr vert="horz" lIns="0" tIns="0" rIns="0" bIns="0" rtlCol="0" anchor="ctr"/>
          <a:lstStyle>
            <a:lvl1pPr algn="l">
              <a:defRPr sz="1181"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278220873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891" r:id="rId18"/>
    <p:sldLayoutId id="2147483892" r:id="rId19"/>
    <p:sldLayoutId id="2147483893" r:id="rId20"/>
    <p:sldLayoutId id="2147483894" r:id="rId21"/>
    <p:sldLayoutId id="2147483895" r:id="rId22"/>
    <p:sldLayoutId id="2147483896" r:id="rId23"/>
    <p:sldLayoutId id="2147483897" r:id="rId24"/>
    <p:sldLayoutId id="2147483898" r:id="rId25"/>
    <p:sldLayoutId id="2147483899" r:id="rId26"/>
    <p:sldLayoutId id="2147483900" r:id="rId27"/>
    <p:sldLayoutId id="2147483901" r:id="rId28"/>
    <p:sldLayoutId id="2147483902" r:id="rId29"/>
    <p:sldLayoutId id="2147483903" r:id="rId30"/>
    <p:sldLayoutId id="2147483904" r:id="rId31"/>
    <p:sldLayoutId id="2147483905" r:id="rId32"/>
    <p:sldLayoutId id="2147483906" r:id="rId33"/>
    <p:sldLayoutId id="2147483907" r:id="rId34"/>
    <p:sldLayoutId id="2147483908" r:id="rId35"/>
    <p:sldLayoutId id="2147483909" r:id="rId36"/>
    <p:sldLayoutId id="2147483910" r:id="rId37"/>
    <p:sldLayoutId id="2147483799" r:id="rId38"/>
    <p:sldLayoutId id="2147483800" r:id="rId39"/>
    <p:sldLayoutId id="2147483801" r:id="rId40"/>
    <p:sldLayoutId id="2147483802" r:id="rId41"/>
    <p:sldLayoutId id="2147483804" r:id="rId42"/>
    <p:sldLayoutId id="2147483805" r:id="rId43"/>
    <p:sldLayoutId id="2147483806" r:id="rId44"/>
    <p:sldLayoutId id="2147483807" r:id="rId45"/>
    <p:sldLayoutId id="2147483808" r:id="rId46"/>
    <p:sldLayoutId id="2147483809" r:id="rId47"/>
    <p:sldLayoutId id="2147483810" r:id="rId48"/>
    <p:sldLayoutId id="2147483811" r:id="rId49"/>
    <p:sldLayoutId id="2147483812" r:id="rId50"/>
    <p:sldLayoutId id="2147483813" r:id="rId51"/>
    <p:sldLayoutId id="2147483814" r:id="rId52"/>
    <p:sldLayoutId id="2147483815" r:id="rId53"/>
    <p:sldLayoutId id="2147483816" r:id="rId54"/>
    <p:sldLayoutId id="2147483817" r:id="rId55"/>
    <p:sldLayoutId id="2147483818" r:id="rId56"/>
    <p:sldLayoutId id="2147483819" r:id="rId57"/>
    <p:sldLayoutId id="2147483820" r:id="rId58"/>
    <p:sldLayoutId id="2147483821" r:id="rId59"/>
    <p:sldLayoutId id="2147483822" r:id="rId60"/>
    <p:sldLayoutId id="2147483823" r:id="rId61"/>
    <p:sldLayoutId id="2147483824" r:id="rId62"/>
    <p:sldLayoutId id="2147483825" r:id="rId63"/>
    <p:sldLayoutId id="2147483826" r:id="rId64"/>
    <p:sldLayoutId id="2147483827" r:id="rId65"/>
    <p:sldLayoutId id="2147483828" r:id="rId66"/>
    <p:sldLayoutId id="2147483829" r:id="rId67"/>
    <p:sldLayoutId id="2147483831" r:id="rId68"/>
    <p:sldLayoutId id="2147483832" r:id="rId69"/>
    <p:sldLayoutId id="2147483833" r:id="rId70"/>
  </p:sldLayoutIdLst>
  <p:hf hdr="0" ftr="0" dt="0"/>
  <p:txStyles>
    <p:titleStyle>
      <a:lvl1pPr algn="l" defTabSz="439562" rtl="0" eaLnBrk="1" latinLnBrk="0" hangingPunct="1">
        <a:lnSpc>
          <a:spcPct val="80000"/>
        </a:lnSpc>
        <a:spcBef>
          <a:spcPct val="0"/>
        </a:spcBef>
        <a:buNone/>
        <a:defRPr sz="4049" kern="1200">
          <a:solidFill>
            <a:schemeClr val="accent5"/>
          </a:solidFill>
          <a:latin typeface="+mj-lt"/>
          <a:ea typeface="+mj-ea"/>
          <a:cs typeface="+mj-cs"/>
        </a:defRPr>
      </a:lvl1pPr>
    </p:titleStyle>
    <p:bodyStyle>
      <a:lvl1pPr marL="0" indent="0" algn="l" defTabSz="439562" rtl="0" eaLnBrk="1" latinLnBrk="0" hangingPunct="1">
        <a:lnSpc>
          <a:spcPct val="110000"/>
        </a:lnSpc>
        <a:spcBef>
          <a:spcPct val="20000"/>
        </a:spcBef>
        <a:buClr>
          <a:schemeClr val="accent2"/>
        </a:buClr>
        <a:buFontTx/>
        <a:buNone/>
        <a:defRPr sz="1800" kern="1200">
          <a:solidFill>
            <a:schemeClr val="accent5"/>
          </a:solidFill>
          <a:latin typeface="+mn-lt"/>
          <a:ea typeface="+mn-ea"/>
          <a:cs typeface="+mn-cs"/>
        </a:defRPr>
      </a:lvl1pPr>
      <a:lvl2pPr marL="714289" indent="-274727" algn="l" defTabSz="439562" rtl="0" eaLnBrk="1" latinLnBrk="0" hangingPunct="1">
        <a:lnSpc>
          <a:spcPct val="110000"/>
        </a:lnSpc>
        <a:spcBef>
          <a:spcPct val="20000"/>
        </a:spcBef>
        <a:buClr>
          <a:schemeClr val="accent2"/>
        </a:buClr>
        <a:buSzPct val="75000"/>
        <a:buFont typeface="Arial"/>
        <a:buChar char="•"/>
        <a:defRPr sz="1800" kern="1200">
          <a:solidFill>
            <a:schemeClr val="accent5"/>
          </a:solidFill>
          <a:latin typeface="+mn-lt"/>
          <a:ea typeface="+mn-ea"/>
          <a:cs typeface="+mn-cs"/>
        </a:defRPr>
      </a:lvl2pPr>
      <a:lvl3pPr marL="1136254" indent="-257129" algn="l" defTabSz="439562" rtl="0" eaLnBrk="1" latinLnBrk="0" hangingPunct="1">
        <a:lnSpc>
          <a:spcPct val="110000"/>
        </a:lnSpc>
        <a:spcBef>
          <a:spcPct val="20000"/>
        </a:spcBef>
        <a:buClr>
          <a:schemeClr val="accent2"/>
        </a:buClr>
        <a:buSzPct val="60000"/>
        <a:buFont typeface="Wingdings" charset="2"/>
        <a:buChar char="§"/>
        <a:defRPr sz="1800" kern="1200" baseline="0">
          <a:solidFill>
            <a:schemeClr val="accent5"/>
          </a:solidFill>
          <a:latin typeface="+mn-lt"/>
          <a:ea typeface="+mn-ea"/>
          <a:cs typeface="+mn-cs"/>
        </a:defRPr>
      </a:lvl3pPr>
      <a:lvl4pPr marL="1538469" indent="-219781" algn="l" defTabSz="439562" rtl="0" eaLnBrk="1" latinLnBrk="0" hangingPunct="1">
        <a:lnSpc>
          <a:spcPct val="120000"/>
        </a:lnSpc>
        <a:spcBef>
          <a:spcPct val="20000"/>
        </a:spcBef>
        <a:buClr>
          <a:schemeClr val="accent2"/>
        </a:buClr>
        <a:buSzPct val="90000"/>
        <a:buFont typeface="Arial"/>
        <a:buChar char="–"/>
        <a:defRPr sz="1181" kern="1200">
          <a:solidFill>
            <a:schemeClr val="accent4"/>
          </a:solidFill>
          <a:latin typeface="+mn-lt"/>
          <a:ea typeface="+mn-ea"/>
          <a:cs typeface="+mn-cs"/>
        </a:defRPr>
      </a:lvl4pPr>
      <a:lvl5pPr marL="1978031" indent="-219781" algn="l" defTabSz="439562" rtl="0" eaLnBrk="1" latinLnBrk="0" hangingPunct="1">
        <a:spcBef>
          <a:spcPct val="20000"/>
        </a:spcBef>
        <a:buFont typeface="Arial"/>
        <a:buChar char="»"/>
        <a:defRPr sz="1912" kern="1200">
          <a:solidFill>
            <a:schemeClr val="accent5"/>
          </a:solidFill>
          <a:latin typeface="+mn-lt"/>
          <a:ea typeface="+mn-ea"/>
          <a:cs typeface="+mn-cs"/>
        </a:defRPr>
      </a:lvl5pPr>
      <a:lvl6pPr marL="2417594" indent="-219781" algn="l" defTabSz="439562" rtl="0" eaLnBrk="1" latinLnBrk="0" hangingPunct="1">
        <a:spcBef>
          <a:spcPct val="20000"/>
        </a:spcBef>
        <a:buFont typeface="Arial"/>
        <a:buChar char="•"/>
        <a:defRPr sz="1912" kern="1200">
          <a:solidFill>
            <a:schemeClr val="tx1"/>
          </a:solidFill>
          <a:latin typeface="+mn-lt"/>
          <a:ea typeface="+mn-ea"/>
          <a:cs typeface="+mn-cs"/>
        </a:defRPr>
      </a:lvl6pPr>
      <a:lvl7pPr marL="2857156" indent="-219781" algn="l" defTabSz="439562" rtl="0" eaLnBrk="1" latinLnBrk="0" hangingPunct="1">
        <a:spcBef>
          <a:spcPct val="20000"/>
        </a:spcBef>
        <a:buFont typeface="Arial"/>
        <a:buChar char="•"/>
        <a:defRPr sz="1912" kern="1200">
          <a:solidFill>
            <a:schemeClr val="tx1"/>
          </a:solidFill>
          <a:latin typeface="+mn-lt"/>
          <a:ea typeface="+mn-ea"/>
          <a:cs typeface="+mn-cs"/>
        </a:defRPr>
      </a:lvl7pPr>
      <a:lvl8pPr marL="3296719" indent="-219781" algn="l" defTabSz="439562" rtl="0" eaLnBrk="1" latinLnBrk="0" hangingPunct="1">
        <a:spcBef>
          <a:spcPct val="20000"/>
        </a:spcBef>
        <a:buFont typeface="Arial"/>
        <a:buChar char="•"/>
        <a:defRPr sz="1912" kern="1200">
          <a:solidFill>
            <a:schemeClr val="tx1"/>
          </a:solidFill>
          <a:latin typeface="+mn-lt"/>
          <a:ea typeface="+mn-ea"/>
          <a:cs typeface="+mn-cs"/>
        </a:defRPr>
      </a:lvl8pPr>
      <a:lvl9pPr marL="3736281" indent="-219781" algn="l" defTabSz="439562" rtl="0" eaLnBrk="1" latinLnBrk="0" hangingPunct="1">
        <a:spcBef>
          <a:spcPct val="20000"/>
        </a:spcBef>
        <a:buFont typeface="Arial"/>
        <a:buChar char="•"/>
        <a:defRPr sz="1912" kern="1200">
          <a:solidFill>
            <a:schemeClr val="tx1"/>
          </a:solidFill>
          <a:latin typeface="+mn-lt"/>
          <a:ea typeface="+mn-ea"/>
          <a:cs typeface="+mn-cs"/>
        </a:defRPr>
      </a:lvl9pPr>
    </p:bodyStyle>
    <p:otherStyle>
      <a:defPPr>
        <a:defRPr lang="en-US"/>
      </a:defPPr>
      <a:lvl1pPr marL="0" algn="l" defTabSz="439562" rtl="0" eaLnBrk="1" latinLnBrk="0" hangingPunct="1">
        <a:defRPr sz="1743" kern="1200">
          <a:solidFill>
            <a:schemeClr val="tx1"/>
          </a:solidFill>
          <a:latin typeface="+mn-lt"/>
          <a:ea typeface="+mn-ea"/>
          <a:cs typeface="+mn-cs"/>
        </a:defRPr>
      </a:lvl1pPr>
      <a:lvl2pPr marL="439562" algn="l" defTabSz="439562" rtl="0" eaLnBrk="1" latinLnBrk="0" hangingPunct="1">
        <a:defRPr sz="1743" kern="1200">
          <a:solidFill>
            <a:schemeClr val="tx1"/>
          </a:solidFill>
          <a:latin typeface="+mn-lt"/>
          <a:ea typeface="+mn-ea"/>
          <a:cs typeface="+mn-cs"/>
        </a:defRPr>
      </a:lvl2pPr>
      <a:lvl3pPr marL="879125" algn="l" defTabSz="439562" rtl="0" eaLnBrk="1" latinLnBrk="0" hangingPunct="1">
        <a:defRPr sz="1743" kern="1200">
          <a:solidFill>
            <a:schemeClr val="tx1"/>
          </a:solidFill>
          <a:latin typeface="+mn-lt"/>
          <a:ea typeface="+mn-ea"/>
          <a:cs typeface="+mn-cs"/>
        </a:defRPr>
      </a:lvl3pPr>
      <a:lvl4pPr marL="1318687" algn="l" defTabSz="439562" rtl="0" eaLnBrk="1" latinLnBrk="0" hangingPunct="1">
        <a:defRPr sz="1743" kern="1200">
          <a:solidFill>
            <a:schemeClr val="tx1"/>
          </a:solidFill>
          <a:latin typeface="+mn-lt"/>
          <a:ea typeface="+mn-ea"/>
          <a:cs typeface="+mn-cs"/>
        </a:defRPr>
      </a:lvl4pPr>
      <a:lvl5pPr marL="1758250" algn="l" defTabSz="439562" rtl="0" eaLnBrk="1" latinLnBrk="0" hangingPunct="1">
        <a:defRPr sz="1743" kern="1200">
          <a:solidFill>
            <a:schemeClr val="tx1"/>
          </a:solidFill>
          <a:latin typeface="+mn-lt"/>
          <a:ea typeface="+mn-ea"/>
          <a:cs typeface="+mn-cs"/>
        </a:defRPr>
      </a:lvl5pPr>
      <a:lvl6pPr marL="2197813" algn="l" defTabSz="439562" rtl="0" eaLnBrk="1" latinLnBrk="0" hangingPunct="1">
        <a:defRPr sz="1743" kern="1200">
          <a:solidFill>
            <a:schemeClr val="tx1"/>
          </a:solidFill>
          <a:latin typeface="+mn-lt"/>
          <a:ea typeface="+mn-ea"/>
          <a:cs typeface="+mn-cs"/>
        </a:defRPr>
      </a:lvl6pPr>
      <a:lvl7pPr marL="2637375" algn="l" defTabSz="439562" rtl="0" eaLnBrk="1" latinLnBrk="0" hangingPunct="1">
        <a:defRPr sz="1743" kern="1200">
          <a:solidFill>
            <a:schemeClr val="tx1"/>
          </a:solidFill>
          <a:latin typeface="+mn-lt"/>
          <a:ea typeface="+mn-ea"/>
          <a:cs typeface="+mn-cs"/>
        </a:defRPr>
      </a:lvl7pPr>
      <a:lvl8pPr marL="3076938" algn="l" defTabSz="439562" rtl="0" eaLnBrk="1" latinLnBrk="0" hangingPunct="1">
        <a:defRPr sz="1743" kern="1200">
          <a:solidFill>
            <a:schemeClr val="tx1"/>
          </a:solidFill>
          <a:latin typeface="+mn-lt"/>
          <a:ea typeface="+mn-ea"/>
          <a:cs typeface="+mn-cs"/>
        </a:defRPr>
      </a:lvl8pPr>
      <a:lvl9pPr marL="3516500" algn="l" defTabSz="439562" rtl="0" eaLnBrk="1" latinLnBrk="0" hangingPunct="1">
        <a:defRPr sz="17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oleObject" Target="../embeddings/oleObject2.bin"/><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oleObject" Target="../embeddings/oleObject3.bin"/><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4.bin"/><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50D816E-0AAD-4EDD-979F-4552407EA9D9}"/>
              </a:ext>
            </a:extLst>
          </p:cNvPr>
          <p:cNvSpPr>
            <a:spLocks noGrp="1" noChangeArrowheads="1"/>
          </p:cNvSpPr>
          <p:nvPr>
            <p:ph type="ctrTitle"/>
          </p:nvPr>
        </p:nvSpPr>
        <p:spPr/>
        <p:txBody>
          <a:bodyPr anchor="ctr"/>
          <a:lstStyle/>
          <a:p>
            <a:pPr algn="l" eaLnBrk="1" hangingPunct="1"/>
            <a:r>
              <a:rPr lang="en-US" altLang="en-US" sz="4400" b="1" dirty="0"/>
              <a:t>CST8250</a:t>
            </a:r>
            <a:br>
              <a:rPr lang="en-US" altLang="en-US" sz="4400" b="1" dirty="0"/>
            </a:br>
            <a:endParaRPr lang="en-US" altLang="en-US" sz="4400" b="1" dirty="0"/>
          </a:p>
        </p:txBody>
      </p:sp>
      <p:sp>
        <p:nvSpPr>
          <p:cNvPr id="2" name="Subtitle 1">
            <a:extLst>
              <a:ext uri="{FF2B5EF4-FFF2-40B4-BE49-F238E27FC236}">
                <a16:creationId xmlns:a16="http://schemas.microsoft.com/office/drawing/2014/main" id="{95DAE172-F4A4-4764-941B-A2F5D2D5D8A8}"/>
              </a:ext>
            </a:extLst>
          </p:cNvPr>
          <p:cNvSpPr>
            <a:spLocks noGrp="1"/>
          </p:cNvSpPr>
          <p:nvPr>
            <p:ph type="subTitle" idx="1"/>
          </p:nvPr>
        </p:nvSpPr>
        <p:spPr/>
        <p:txBody>
          <a:bodyPr/>
          <a:lstStyle/>
          <a:p>
            <a:pPr algn="l"/>
            <a:r>
              <a:rPr lang="en-US" altLang="en-US" b="1"/>
              <a:t>Entity </a:t>
            </a:r>
            <a:r>
              <a:rPr lang="en-US" altLang="en-US" b="1" dirty="0"/>
              <a:t>Relationship Diagrams (ER Diagrams)</a:t>
            </a:r>
            <a:endParaRPr lang="en-CA" dirty="0"/>
          </a:p>
        </p:txBody>
      </p:sp>
      <p:sp>
        <p:nvSpPr>
          <p:cNvPr id="3" name="Text Placeholder 2">
            <a:extLst>
              <a:ext uri="{FF2B5EF4-FFF2-40B4-BE49-F238E27FC236}">
                <a16:creationId xmlns:a16="http://schemas.microsoft.com/office/drawing/2014/main" id="{3CFE58AB-C7AD-4E7C-9126-59E6DE1BCC09}"/>
              </a:ext>
            </a:extLst>
          </p:cNvPr>
          <p:cNvSpPr>
            <a:spLocks noGrp="1"/>
          </p:cNvSpPr>
          <p:nvPr>
            <p:ph type="body" sz="quarter" idx="10"/>
          </p:nvPr>
        </p:nvSpPr>
        <p:spPr/>
        <p:txBody>
          <a:bodyPr/>
          <a:lstStyle/>
          <a:p>
            <a:r>
              <a:rPr lang="en-US" dirty="0"/>
              <a:t>Week 2</a:t>
            </a:r>
          </a:p>
          <a:p>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part_c">
            <a:extLst>
              <a:ext uri="{FF2B5EF4-FFF2-40B4-BE49-F238E27FC236}">
                <a16:creationId xmlns:a16="http://schemas.microsoft.com/office/drawing/2014/main" id="{D4C20172-1601-4E8D-A1AF-419D79AA1697}"/>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990666" y="1066799"/>
            <a:ext cx="8067734" cy="4876801"/>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5">
            <a:extLst>
              <a:ext uri="{FF2B5EF4-FFF2-40B4-BE49-F238E27FC236}">
                <a16:creationId xmlns:a16="http://schemas.microsoft.com/office/drawing/2014/main" id="{A1864262-1408-4556-8939-5C1844199DB1}"/>
              </a:ext>
            </a:extLst>
          </p:cNvPr>
          <p:cNvSpPr>
            <a:spLocks noGrp="1" noChangeArrowheads="1"/>
          </p:cNvSpPr>
          <p:nvPr>
            <p:ph type="title"/>
          </p:nvPr>
        </p:nvSpPr>
        <p:spPr/>
        <p:txBody>
          <a:bodyPr/>
          <a:lstStyle/>
          <a:p>
            <a:pPr eaLnBrk="1" hangingPunct="1"/>
            <a:r>
              <a:rPr lang="en-US" altLang="en-US" dirty="0">
                <a:ln>
                  <a:noFill/>
                </a:ln>
              </a:rPr>
              <a:t>Cardinality Constraints (</a:t>
            </a:r>
            <a:r>
              <a:rPr lang="en-US" altLang="en-US" dirty="0"/>
              <a:t>c</a:t>
            </a:r>
            <a:r>
              <a:rPr lang="en-US" altLang="en-US" dirty="0">
                <a:ln>
                  <a:noFill/>
                </a:ln>
              </a:rPr>
              <a:t>ont.)</a:t>
            </a:r>
          </a:p>
        </p:txBody>
      </p:sp>
      <p:sp>
        <p:nvSpPr>
          <p:cNvPr id="7" name="Slide Number Placeholder 1">
            <a:extLst>
              <a:ext uri="{FF2B5EF4-FFF2-40B4-BE49-F238E27FC236}">
                <a16:creationId xmlns:a16="http://schemas.microsoft.com/office/drawing/2014/main" id="{0BECA1FA-6725-403F-978D-657B2ECD603E}"/>
              </a:ext>
            </a:extLst>
          </p:cNvPr>
          <p:cNvSpPr>
            <a:spLocks noGrp="1"/>
          </p:cNvSpPr>
          <p:nvPr>
            <p:ph type="sldNum" sz="quarter" idx="19"/>
          </p:nvPr>
        </p:nvSpPr>
        <p:spPr/>
        <p:txBody>
          <a:bodyPr/>
          <a:lstStyle/>
          <a:p>
            <a:pPr>
              <a:defRPr/>
            </a:pPr>
            <a:fld id="{49AB5B0F-4FA6-4035-8BAB-77DDBF9BE959}" type="slidenum">
              <a:rPr lang="en-US" altLang="en-US" smtClean="0"/>
              <a:pPr>
                <a:defRPr/>
              </a:pPr>
              <a:t>10</a:t>
            </a:fld>
            <a:endParaRPr lang="en-US" altLang="en-US" dirty="0"/>
          </a:p>
        </p:txBody>
      </p:sp>
    </p:spTree>
    <p:extLst>
      <p:ext uri="{BB962C8B-B14F-4D97-AF65-F5344CB8AC3E}">
        <p14:creationId xmlns:p14="http://schemas.microsoft.com/office/powerpoint/2010/main" val="3838846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D565469-5746-42FD-8E45-C0A289B06E71}"/>
              </a:ext>
            </a:extLst>
          </p:cNvPr>
          <p:cNvSpPr>
            <a:spLocks noGrp="1" noChangeArrowheads="1"/>
          </p:cNvSpPr>
          <p:nvPr>
            <p:ph type="title"/>
          </p:nvPr>
        </p:nvSpPr>
        <p:spPr/>
        <p:txBody>
          <a:bodyPr/>
          <a:lstStyle/>
          <a:p>
            <a:pPr eaLnBrk="1" hangingPunct="1"/>
            <a:r>
              <a:rPr lang="en-US" altLang="en-US" sz="3200" dirty="0"/>
              <a:t>Cardinality Constraints Example</a:t>
            </a:r>
          </a:p>
        </p:txBody>
      </p:sp>
      <p:sp>
        <p:nvSpPr>
          <p:cNvPr id="6" name="Rectangle 3">
            <a:extLst>
              <a:ext uri="{FF2B5EF4-FFF2-40B4-BE49-F238E27FC236}">
                <a16:creationId xmlns:a16="http://schemas.microsoft.com/office/drawing/2014/main" id="{D24F5EAF-9569-425C-BB56-80A20CEC3E45}"/>
              </a:ext>
            </a:extLst>
          </p:cNvPr>
          <p:cNvSpPr>
            <a:spLocks noGrp="1" noChangeArrowheads="1"/>
          </p:cNvSpPr>
          <p:nvPr>
            <p:ph type="body" sz="quarter" idx="15"/>
          </p:nvPr>
        </p:nvSpPr>
        <p:spPr>
          <a:xfrm>
            <a:off x="1981201" y="1219201"/>
            <a:ext cx="8147446" cy="4432301"/>
          </a:xfrm>
        </p:spPr>
        <p:txBody>
          <a:bodyPr>
            <a:normAutofit/>
          </a:bodyPr>
          <a:lstStyle/>
          <a:p>
            <a:pPr marL="457200" indent="-457200">
              <a:buFont typeface="Arial" panose="020B0604020202020204" pitchFamily="34" charset="0"/>
              <a:buChar char="•"/>
            </a:pPr>
            <a:r>
              <a:rPr lang="en-US" altLang="en-US" sz="3200" dirty="0"/>
              <a:t>In our model, we wish to indicate that each school may enroll many students, or may not enroll any students at all.  </a:t>
            </a:r>
          </a:p>
          <a:p>
            <a:pPr marL="457200" indent="-457200">
              <a:buFont typeface="Arial" panose="020B0604020202020204" pitchFamily="34" charset="0"/>
              <a:buChar char="•"/>
            </a:pPr>
            <a:r>
              <a:rPr lang="en-US" altLang="en-US" sz="3200" dirty="0"/>
              <a:t>We also wish to indicate that each student attends exactly one school.  The following diagram on the next slide indicates this optionality and cardinality.</a:t>
            </a:r>
          </a:p>
        </p:txBody>
      </p:sp>
      <p:sp>
        <p:nvSpPr>
          <p:cNvPr id="7" name="Slide Number Placeholder 1">
            <a:extLst>
              <a:ext uri="{FF2B5EF4-FFF2-40B4-BE49-F238E27FC236}">
                <a16:creationId xmlns:a16="http://schemas.microsoft.com/office/drawing/2014/main" id="{92717BE2-4FAC-4255-8BE3-A6D0518843F3}"/>
              </a:ext>
            </a:extLst>
          </p:cNvPr>
          <p:cNvSpPr>
            <a:spLocks noGrp="1"/>
          </p:cNvSpPr>
          <p:nvPr>
            <p:ph type="sldNum" sz="quarter" idx="19"/>
          </p:nvPr>
        </p:nvSpPr>
        <p:spPr/>
        <p:txBody>
          <a:bodyPr/>
          <a:lstStyle/>
          <a:p>
            <a:pPr>
              <a:defRPr/>
            </a:pPr>
            <a:fld id="{49AB5B0F-4FA6-4035-8BAB-77DDBF9BE959}" type="slidenum">
              <a:rPr lang="en-US" altLang="en-US" smtClean="0"/>
              <a:pPr>
                <a:defRPr/>
              </a:pPr>
              <a:t>11</a:t>
            </a:fld>
            <a:endParaRPr lang="en-US" altLang="en-US"/>
          </a:p>
        </p:txBody>
      </p:sp>
    </p:spTree>
    <p:extLst>
      <p:ext uri="{BB962C8B-B14F-4D97-AF65-F5344CB8AC3E}">
        <p14:creationId xmlns:p14="http://schemas.microsoft.com/office/powerpoint/2010/main" val="141345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4F8DB66-276F-4ACF-B388-399CB8F90293}"/>
              </a:ext>
            </a:extLst>
          </p:cNvPr>
          <p:cNvSpPr>
            <a:spLocks noGrp="1" noChangeArrowheads="1"/>
          </p:cNvSpPr>
          <p:nvPr>
            <p:ph type="title"/>
          </p:nvPr>
        </p:nvSpPr>
        <p:spPr/>
        <p:txBody>
          <a:bodyPr/>
          <a:lstStyle/>
          <a:p>
            <a:pPr eaLnBrk="1" hangingPunct="1"/>
            <a:r>
              <a:rPr lang="en-US" altLang="en-US" sz="3200" dirty="0"/>
              <a:t>Cardinality Constraints Example (cont.)</a:t>
            </a:r>
          </a:p>
        </p:txBody>
      </p:sp>
      <p:sp>
        <p:nvSpPr>
          <p:cNvPr id="6" name="Slide Number Placeholder 1">
            <a:extLst>
              <a:ext uri="{FF2B5EF4-FFF2-40B4-BE49-F238E27FC236}">
                <a16:creationId xmlns:a16="http://schemas.microsoft.com/office/drawing/2014/main" id="{D876FF14-0E10-4802-AFD9-763F156E68BD}"/>
              </a:ext>
            </a:extLst>
          </p:cNvPr>
          <p:cNvSpPr>
            <a:spLocks noGrp="1"/>
          </p:cNvSpPr>
          <p:nvPr>
            <p:ph type="sldNum" sz="quarter" idx="19"/>
          </p:nvPr>
        </p:nvSpPr>
        <p:spPr/>
        <p:txBody>
          <a:bodyPr/>
          <a:lstStyle/>
          <a:p>
            <a:pPr>
              <a:defRPr/>
            </a:pPr>
            <a:fld id="{49AB5B0F-4FA6-4035-8BAB-77DDBF9BE959}" type="slidenum">
              <a:rPr lang="en-US" altLang="en-US" smtClean="0"/>
              <a:pPr>
                <a:defRPr/>
              </a:pPr>
              <a:t>12</a:t>
            </a:fld>
            <a:endParaRPr lang="en-US" altLang="en-US"/>
          </a:p>
        </p:txBody>
      </p:sp>
      <p:sp>
        <p:nvSpPr>
          <p:cNvPr id="7" name="Rectangle 5">
            <a:extLst>
              <a:ext uri="{FF2B5EF4-FFF2-40B4-BE49-F238E27FC236}">
                <a16:creationId xmlns:a16="http://schemas.microsoft.com/office/drawing/2014/main" id="{91058ED0-B8D2-43FF-BC41-D5BC24DFAD33}"/>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graphicFrame>
        <p:nvGraphicFramePr>
          <p:cNvPr id="8" name="Object 4">
            <a:extLst>
              <a:ext uri="{FF2B5EF4-FFF2-40B4-BE49-F238E27FC236}">
                <a16:creationId xmlns:a16="http://schemas.microsoft.com/office/drawing/2014/main" id="{BFE659F4-BDB1-4D5D-999A-60F81D0EA69B}"/>
              </a:ext>
            </a:extLst>
          </p:cNvPr>
          <p:cNvGraphicFramePr>
            <a:graphicFrameLocks noChangeAspect="1"/>
          </p:cNvGraphicFramePr>
          <p:nvPr>
            <p:extLst>
              <p:ext uri="{D42A27DB-BD31-4B8C-83A1-F6EECF244321}">
                <p14:modId xmlns:p14="http://schemas.microsoft.com/office/powerpoint/2010/main" val="2081681865"/>
              </p:ext>
            </p:extLst>
          </p:nvPr>
        </p:nvGraphicFramePr>
        <p:xfrm>
          <a:off x="1981201" y="1866900"/>
          <a:ext cx="7918450" cy="3124200"/>
        </p:xfrm>
        <a:graphic>
          <a:graphicData uri="http://schemas.openxmlformats.org/presentationml/2006/ole">
            <mc:AlternateContent xmlns:mc="http://schemas.openxmlformats.org/markup-compatibility/2006">
              <mc:Choice xmlns:v="urn:schemas-microsoft-com:vml" Requires="v">
                <p:oleObj r:id="rId2" imgW="3423478" imgH="1350838" progId="Visio.Drawing.6">
                  <p:embed/>
                </p:oleObj>
              </mc:Choice>
              <mc:Fallback>
                <p:oleObj r:id="rId2" imgW="3423478" imgH="1350838" progId="Visio.Drawing.6">
                  <p:embed/>
                  <p:pic>
                    <p:nvPicPr>
                      <p:cNvPr id="8" name="Object 4">
                        <a:extLst>
                          <a:ext uri="{FF2B5EF4-FFF2-40B4-BE49-F238E27FC236}">
                            <a16:creationId xmlns:a16="http://schemas.microsoft.com/office/drawing/2014/main" id="{BFE659F4-BDB1-4D5D-999A-60F81D0EA69B}"/>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866900"/>
                        <a:ext cx="79184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6278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FA722D6-A783-446F-A6F9-A530DE454591}"/>
              </a:ext>
            </a:extLst>
          </p:cNvPr>
          <p:cNvSpPr>
            <a:spLocks noGrp="1" noChangeArrowheads="1"/>
          </p:cNvSpPr>
          <p:nvPr>
            <p:ph type="title"/>
          </p:nvPr>
        </p:nvSpPr>
        <p:spPr/>
        <p:txBody>
          <a:bodyPr/>
          <a:lstStyle/>
          <a:p>
            <a:pPr eaLnBrk="1" hangingPunct="1"/>
            <a:r>
              <a:rPr lang="en-US" altLang="en-US" sz="3200" dirty="0"/>
              <a:t>General Steps to create an ERD</a:t>
            </a:r>
          </a:p>
        </p:txBody>
      </p:sp>
      <p:sp>
        <p:nvSpPr>
          <p:cNvPr id="6" name="Rectangle 3">
            <a:extLst>
              <a:ext uri="{FF2B5EF4-FFF2-40B4-BE49-F238E27FC236}">
                <a16:creationId xmlns:a16="http://schemas.microsoft.com/office/drawing/2014/main" id="{9E2556DD-A424-4E4C-8796-C4F30C0AA574}"/>
              </a:ext>
            </a:extLst>
          </p:cNvPr>
          <p:cNvSpPr>
            <a:spLocks noGrp="1" noChangeArrowheads="1"/>
          </p:cNvSpPr>
          <p:nvPr>
            <p:ph type="body" sz="quarter" idx="15"/>
          </p:nvPr>
        </p:nvSpPr>
        <p:spPr>
          <a:xfrm>
            <a:off x="1981201" y="1371601"/>
            <a:ext cx="8147446" cy="4279901"/>
          </a:xfrm>
        </p:spPr>
        <p:txBody>
          <a:bodyPr>
            <a:normAutofit/>
          </a:bodyPr>
          <a:lstStyle/>
          <a:p>
            <a:pPr marL="514350" indent="-514350">
              <a:buFont typeface="+mj-lt"/>
              <a:buAutoNum type="arabicPeriod"/>
            </a:pPr>
            <a:r>
              <a:rPr lang="en-US" altLang="en-US" sz="2800" b="1" dirty="0"/>
              <a:t>Identify the entity</a:t>
            </a:r>
          </a:p>
          <a:p>
            <a:pPr marL="514350" indent="-514350">
              <a:buFont typeface="+mj-lt"/>
              <a:buAutoNum type="arabicPeriod"/>
            </a:pPr>
            <a:r>
              <a:rPr lang="en-US" altLang="en-US" sz="2800" b="1" dirty="0"/>
              <a:t>Identify the entity's attributes</a:t>
            </a:r>
          </a:p>
          <a:p>
            <a:pPr marL="514350" indent="-514350">
              <a:buFont typeface="+mj-lt"/>
              <a:buAutoNum type="arabicPeriod"/>
            </a:pPr>
            <a:r>
              <a:rPr lang="en-US" altLang="en-US" sz="2800" b="1" dirty="0"/>
              <a:t>Identify the primary keys</a:t>
            </a:r>
          </a:p>
          <a:p>
            <a:pPr marL="514350" indent="-514350">
              <a:buFont typeface="+mj-lt"/>
              <a:buAutoNum type="arabicPeriod"/>
            </a:pPr>
            <a:r>
              <a:rPr lang="en-US" altLang="en-US" sz="2800" b="1" dirty="0"/>
              <a:t>Identify the relationship between entities</a:t>
            </a:r>
          </a:p>
          <a:p>
            <a:pPr marL="514350" indent="-514350">
              <a:buFont typeface="+mj-lt"/>
              <a:buAutoNum type="arabicPeriod"/>
            </a:pPr>
            <a:r>
              <a:rPr lang="en-US" altLang="en-US" sz="2800" b="1" dirty="0"/>
              <a:t>Identify the cardinality constraint</a:t>
            </a:r>
          </a:p>
          <a:p>
            <a:pPr marL="514350" indent="-514350">
              <a:buFont typeface="+mj-lt"/>
              <a:buAutoNum type="arabicPeriod"/>
            </a:pPr>
            <a:r>
              <a:rPr lang="en-US" altLang="en-US" sz="2800" b="1" dirty="0"/>
              <a:t>Draw the ERD</a:t>
            </a:r>
          </a:p>
          <a:p>
            <a:pPr marL="514350" indent="-514350">
              <a:buFont typeface="+mj-lt"/>
              <a:buAutoNum type="arabicPeriod"/>
            </a:pPr>
            <a:r>
              <a:rPr lang="en-US" altLang="en-US" sz="2800" b="1" dirty="0"/>
              <a:t>Check the ERD</a:t>
            </a:r>
          </a:p>
        </p:txBody>
      </p:sp>
      <p:sp>
        <p:nvSpPr>
          <p:cNvPr id="7" name="Slide Number Placeholder 1">
            <a:extLst>
              <a:ext uri="{FF2B5EF4-FFF2-40B4-BE49-F238E27FC236}">
                <a16:creationId xmlns:a16="http://schemas.microsoft.com/office/drawing/2014/main" id="{836575B7-0547-4516-BAB4-9373D90A76F3}"/>
              </a:ext>
            </a:extLst>
          </p:cNvPr>
          <p:cNvSpPr>
            <a:spLocks noGrp="1"/>
          </p:cNvSpPr>
          <p:nvPr>
            <p:ph type="sldNum" sz="quarter" idx="19"/>
          </p:nvPr>
        </p:nvSpPr>
        <p:spPr/>
        <p:txBody>
          <a:bodyPr/>
          <a:lstStyle/>
          <a:p>
            <a:pPr>
              <a:defRPr/>
            </a:pPr>
            <a:fld id="{49AB5B0F-4FA6-4035-8BAB-77DDBF9BE959}" type="slidenum">
              <a:rPr lang="en-US" altLang="en-US" smtClean="0"/>
              <a:pPr>
                <a:defRPr/>
              </a:pPr>
              <a:t>13</a:t>
            </a:fld>
            <a:endParaRPr lang="en-US" altLang="en-US"/>
          </a:p>
        </p:txBody>
      </p:sp>
    </p:spTree>
    <p:extLst>
      <p:ext uri="{BB962C8B-B14F-4D97-AF65-F5344CB8AC3E}">
        <p14:creationId xmlns:p14="http://schemas.microsoft.com/office/powerpoint/2010/main" val="4180836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A5FC67F5-FDDD-41B9-8894-25D1A606E94D}"/>
              </a:ext>
            </a:extLst>
          </p:cNvPr>
          <p:cNvSpPr>
            <a:spLocks noGrp="1" noChangeArrowheads="1"/>
          </p:cNvSpPr>
          <p:nvPr>
            <p:ph type="title"/>
          </p:nvPr>
        </p:nvSpPr>
        <p:spPr/>
        <p:txBody>
          <a:bodyPr/>
          <a:lstStyle/>
          <a:p>
            <a:pPr eaLnBrk="1" hangingPunct="1"/>
            <a:r>
              <a:rPr lang="en-US" altLang="en-US" sz="3200" dirty="0"/>
              <a:t>Steps in building an ERD</a:t>
            </a:r>
          </a:p>
        </p:txBody>
      </p:sp>
      <p:sp>
        <p:nvSpPr>
          <p:cNvPr id="7" name="Slide Number Placeholder 1">
            <a:extLst>
              <a:ext uri="{FF2B5EF4-FFF2-40B4-BE49-F238E27FC236}">
                <a16:creationId xmlns:a16="http://schemas.microsoft.com/office/drawing/2014/main" id="{3E45A0DC-E870-4749-9D0A-B562FD6C4AB1}"/>
              </a:ext>
            </a:extLst>
          </p:cNvPr>
          <p:cNvSpPr>
            <a:spLocks noGrp="1"/>
          </p:cNvSpPr>
          <p:nvPr>
            <p:ph type="sldNum" sz="quarter" idx="19"/>
          </p:nvPr>
        </p:nvSpPr>
        <p:spPr/>
        <p:txBody>
          <a:bodyPr/>
          <a:lstStyle/>
          <a:p>
            <a:pPr>
              <a:defRPr/>
            </a:pPr>
            <a:fld id="{49AB5B0F-4FA6-4035-8BAB-77DDBF9BE959}" type="slidenum">
              <a:rPr lang="en-US" altLang="en-US" smtClean="0"/>
              <a:pPr>
                <a:defRPr/>
              </a:pPr>
              <a:t>14</a:t>
            </a:fld>
            <a:endParaRPr lang="en-US" altLang="en-US"/>
          </a:p>
        </p:txBody>
      </p:sp>
      <p:pic>
        <p:nvPicPr>
          <p:cNvPr id="6" name="Picture 4">
            <a:extLst>
              <a:ext uri="{FF2B5EF4-FFF2-40B4-BE49-F238E27FC236}">
                <a16:creationId xmlns:a16="http://schemas.microsoft.com/office/drawing/2014/main" id="{7FB441A9-0E1D-4781-94ED-111B38F1E80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438400" y="2347914"/>
            <a:ext cx="8229600" cy="216217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8817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48E4A93-6852-46A8-AE24-FD817117AC7C}"/>
              </a:ext>
            </a:extLst>
          </p:cNvPr>
          <p:cNvSpPr>
            <a:spLocks noGrp="1" noChangeArrowheads="1"/>
          </p:cNvSpPr>
          <p:nvPr>
            <p:ph type="title"/>
          </p:nvPr>
        </p:nvSpPr>
        <p:spPr>
          <a:xfrm>
            <a:off x="1981201" y="381000"/>
            <a:ext cx="8147446" cy="1001980"/>
          </a:xfrm>
        </p:spPr>
        <p:txBody>
          <a:bodyPr>
            <a:normAutofit/>
          </a:bodyPr>
          <a:lstStyle/>
          <a:p>
            <a:pPr eaLnBrk="1" hangingPunct="1"/>
            <a:r>
              <a:rPr lang="en-US" altLang="en-US" sz="3200" dirty="0"/>
              <a:t>In Depth Steps to Develop an ERD</a:t>
            </a:r>
          </a:p>
        </p:txBody>
      </p:sp>
      <p:sp>
        <p:nvSpPr>
          <p:cNvPr id="6" name="Rectangle 3">
            <a:extLst>
              <a:ext uri="{FF2B5EF4-FFF2-40B4-BE49-F238E27FC236}">
                <a16:creationId xmlns:a16="http://schemas.microsoft.com/office/drawing/2014/main" id="{55EDBF17-5877-4D85-8447-4D53DE6F68B2}"/>
              </a:ext>
            </a:extLst>
          </p:cNvPr>
          <p:cNvSpPr>
            <a:spLocks noGrp="1" noChangeArrowheads="1"/>
          </p:cNvSpPr>
          <p:nvPr>
            <p:ph type="body" sz="quarter" idx="15"/>
          </p:nvPr>
        </p:nvSpPr>
        <p:spPr>
          <a:xfrm>
            <a:off x="1981201" y="1143000"/>
            <a:ext cx="8147446" cy="5138726"/>
          </a:xfrm>
        </p:spPr>
        <p:txBody>
          <a:bodyPr>
            <a:normAutofit/>
          </a:bodyPr>
          <a:lstStyle/>
          <a:p>
            <a:pPr marL="285750" indent="-285750">
              <a:lnSpc>
                <a:spcPct val="90000"/>
              </a:lnSpc>
              <a:buFont typeface="Arial" panose="020B0604020202020204" pitchFamily="34" charset="0"/>
              <a:buChar char="•"/>
            </a:pPr>
            <a:r>
              <a:rPr lang="en-US" altLang="en-US" sz="2400" dirty="0"/>
              <a:t>With practice, you may find it simpler to follow the steps outlined in the previous slides</a:t>
            </a:r>
          </a:p>
          <a:p>
            <a:pPr marL="285750" indent="-285750">
              <a:lnSpc>
                <a:spcPct val="90000"/>
              </a:lnSpc>
              <a:buFont typeface="Arial" panose="020B0604020202020204" pitchFamily="34" charset="0"/>
              <a:buChar char="•"/>
            </a:pPr>
            <a:r>
              <a:rPr lang="en-US" altLang="en-US" sz="2400" dirty="0"/>
              <a:t>We will follow this detailed process in the next example:</a:t>
            </a:r>
          </a:p>
          <a:p>
            <a:pPr lvl="1" eaLnBrk="1" hangingPunct="1">
              <a:lnSpc>
                <a:spcPct val="90000"/>
              </a:lnSpc>
              <a:buFontTx/>
              <a:buNone/>
            </a:pPr>
            <a:r>
              <a:rPr lang="en-US" altLang="en-US" sz="2400" dirty="0"/>
              <a:t>1. Identify Entities</a:t>
            </a:r>
          </a:p>
          <a:p>
            <a:pPr lvl="1" eaLnBrk="1" hangingPunct="1">
              <a:lnSpc>
                <a:spcPct val="90000"/>
              </a:lnSpc>
              <a:buFontTx/>
              <a:buNone/>
            </a:pPr>
            <a:r>
              <a:rPr lang="en-US" altLang="en-US" sz="2400" dirty="0"/>
              <a:t>2. Find Relationships</a:t>
            </a:r>
          </a:p>
          <a:p>
            <a:pPr lvl="1" eaLnBrk="1" hangingPunct="1">
              <a:lnSpc>
                <a:spcPct val="90000"/>
              </a:lnSpc>
              <a:buFontTx/>
              <a:buNone/>
            </a:pPr>
            <a:r>
              <a:rPr lang="en-US" altLang="en-US" sz="2400" dirty="0"/>
              <a:t>3. Draw Rough ERD</a:t>
            </a:r>
          </a:p>
          <a:p>
            <a:pPr lvl="1" eaLnBrk="1" hangingPunct="1">
              <a:lnSpc>
                <a:spcPct val="90000"/>
              </a:lnSpc>
              <a:buFontTx/>
              <a:buNone/>
            </a:pPr>
            <a:r>
              <a:rPr lang="en-US" altLang="en-US" sz="2400" dirty="0"/>
              <a:t>4. Fill in Cardinality</a:t>
            </a:r>
          </a:p>
          <a:p>
            <a:pPr lvl="1" eaLnBrk="1" hangingPunct="1">
              <a:lnSpc>
                <a:spcPct val="90000"/>
              </a:lnSpc>
              <a:buFontTx/>
              <a:buNone/>
            </a:pPr>
            <a:r>
              <a:rPr lang="en-US" altLang="en-US" sz="2400" dirty="0"/>
              <a:t>5. Define Primary Keys</a:t>
            </a:r>
          </a:p>
          <a:p>
            <a:pPr lvl="1" eaLnBrk="1" hangingPunct="1">
              <a:lnSpc>
                <a:spcPct val="90000"/>
              </a:lnSpc>
              <a:buFontTx/>
              <a:buNone/>
            </a:pPr>
            <a:r>
              <a:rPr lang="en-US" altLang="en-US" sz="2400" dirty="0"/>
              <a:t>6. Draw Key-Based ERD</a:t>
            </a:r>
          </a:p>
          <a:p>
            <a:pPr lvl="1" eaLnBrk="1" hangingPunct="1">
              <a:lnSpc>
                <a:spcPct val="90000"/>
              </a:lnSpc>
              <a:buFontTx/>
              <a:buNone/>
            </a:pPr>
            <a:r>
              <a:rPr lang="en-US" altLang="en-US" sz="2400" dirty="0"/>
              <a:t>7. Identify Attributes</a:t>
            </a:r>
          </a:p>
          <a:p>
            <a:pPr lvl="1" eaLnBrk="1" hangingPunct="1">
              <a:lnSpc>
                <a:spcPct val="90000"/>
              </a:lnSpc>
              <a:buFontTx/>
              <a:buNone/>
            </a:pPr>
            <a:r>
              <a:rPr lang="en-US" altLang="en-US" sz="2400" dirty="0"/>
              <a:t>8. Map Attributes</a:t>
            </a:r>
          </a:p>
          <a:p>
            <a:pPr lvl="1" eaLnBrk="1" hangingPunct="1">
              <a:lnSpc>
                <a:spcPct val="90000"/>
              </a:lnSpc>
              <a:buFontTx/>
              <a:buNone/>
            </a:pPr>
            <a:r>
              <a:rPr lang="en-US" altLang="en-US" sz="2400" dirty="0"/>
              <a:t>9. Draw fully attributed ERD</a:t>
            </a:r>
          </a:p>
          <a:p>
            <a:pPr lvl="1" eaLnBrk="1" hangingPunct="1">
              <a:lnSpc>
                <a:spcPct val="90000"/>
              </a:lnSpc>
              <a:buFontTx/>
              <a:buNone/>
            </a:pPr>
            <a:r>
              <a:rPr lang="en-US" altLang="en-US" sz="2400" dirty="0"/>
              <a:t>10. Check Results</a:t>
            </a:r>
          </a:p>
        </p:txBody>
      </p:sp>
    </p:spTree>
    <p:extLst>
      <p:ext uri="{BB962C8B-B14F-4D97-AF65-F5344CB8AC3E}">
        <p14:creationId xmlns:p14="http://schemas.microsoft.com/office/powerpoint/2010/main" val="105438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460616F-51FB-48B2-AA50-F4903E2DA625}"/>
              </a:ext>
            </a:extLst>
          </p:cNvPr>
          <p:cNvSpPr>
            <a:spLocks noGrp="1" noChangeArrowheads="1"/>
          </p:cNvSpPr>
          <p:nvPr>
            <p:ph type="title"/>
          </p:nvPr>
        </p:nvSpPr>
        <p:spPr/>
        <p:txBody>
          <a:bodyPr/>
          <a:lstStyle/>
          <a:p>
            <a:pPr eaLnBrk="1" hangingPunct="1"/>
            <a:r>
              <a:rPr lang="en-US" altLang="en-US" b="1">
                <a:ln>
                  <a:noFill/>
                </a:ln>
              </a:rPr>
              <a:t>A Simple Example</a:t>
            </a:r>
          </a:p>
        </p:txBody>
      </p:sp>
      <p:sp>
        <p:nvSpPr>
          <p:cNvPr id="6" name="Rectangle 3">
            <a:extLst>
              <a:ext uri="{FF2B5EF4-FFF2-40B4-BE49-F238E27FC236}">
                <a16:creationId xmlns:a16="http://schemas.microsoft.com/office/drawing/2014/main" id="{A65E3502-446A-43A1-B8DD-75613C8F0A12}"/>
              </a:ext>
            </a:extLst>
          </p:cNvPr>
          <p:cNvSpPr>
            <a:spLocks noGrp="1" noChangeArrowheads="1"/>
          </p:cNvSpPr>
          <p:nvPr>
            <p:ph type="body" sz="quarter" idx="15"/>
          </p:nvPr>
        </p:nvSpPr>
        <p:spPr/>
        <p:txBody>
          <a:bodyPr/>
          <a:lstStyle/>
          <a:p>
            <a:pPr algn="just" eaLnBrk="1" hangingPunct="1">
              <a:lnSpc>
                <a:spcPct val="90000"/>
              </a:lnSpc>
              <a:buFontTx/>
              <a:buNone/>
            </a:pPr>
            <a:r>
              <a:rPr lang="en-US" altLang="en-US" dirty="0"/>
              <a:t>	</a:t>
            </a:r>
            <a:r>
              <a:rPr lang="en-US" altLang="en-US" sz="2800" dirty="0"/>
              <a:t>A company has several departments. Each department has a supervisor and at least one employee. Employees must be assigned to at least one, but possibly more departments. At least one employee is assigned to a project, but an employee may be on vacation and not assigned to any projects. The important data fields are the names of the departments, projects, supervisors and employees, as well as the supervisor and employee number and a unique project number.</a:t>
            </a:r>
          </a:p>
        </p:txBody>
      </p:sp>
      <p:sp>
        <p:nvSpPr>
          <p:cNvPr id="7" name="Slide Number Placeholder 1">
            <a:extLst>
              <a:ext uri="{FF2B5EF4-FFF2-40B4-BE49-F238E27FC236}">
                <a16:creationId xmlns:a16="http://schemas.microsoft.com/office/drawing/2014/main" id="{65FA0838-E65D-4A7D-9025-9E642DC42B38}"/>
              </a:ext>
            </a:extLst>
          </p:cNvPr>
          <p:cNvSpPr>
            <a:spLocks noGrp="1"/>
          </p:cNvSpPr>
          <p:nvPr>
            <p:ph type="sldNum" sz="quarter" idx="19"/>
          </p:nvPr>
        </p:nvSpPr>
        <p:spPr/>
        <p:txBody>
          <a:bodyPr/>
          <a:lstStyle/>
          <a:p>
            <a:pPr>
              <a:defRPr/>
            </a:pPr>
            <a:fld id="{49AB5B0F-4FA6-4035-8BAB-77DDBF9BE959}" type="slidenum">
              <a:rPr lang="en-US" altLang="en-US" smtClean="0"/>
              <a:pPr>
                <a:defRPr/>
              </a:pPr>
              <a:t>16</a:t>
            </a:fld>
            <a:endParaRPr lang="en-US" altLang="en-US"/>
          </a:p>
        </p:txBody>
      </p:sp>
    </p:spTree>
    <p:extLst>
      <p:ext uri="{BB962C8B-B14F-4D97-AF65-F5344CB8AC3E}">
        <p14:creationId xmlns:p14="http://schemas.microsoft.com/office/powerpoint/2010/main" val="127680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A8E8069-89C9-4489-9F30-C5EB800A04F6}"/>
              </a:ext>
            </a:extLst>
          </p:cNvPr>
          <p:cNvSpPr>
            <a:spLocks noGrp="1" noChangeArrowheads="1"/>
          </p:cNvSpPr>
          <p:nvPr>
            <p:ph type="title"/>
          </p:nvPr>
        </p:nvSpPr>
        <p:spPr/>
        <p:txBody>
          <a:bodyPr/>
          <a:lstStyle/>
          <a:p>
            <a:pPr eaLnBrk="1" hangingPunct="1"/>
            <a:r>
              <a:rPr lang="en-US" altLang="en-US" b="1" dirty="0">
                <a:ln>
                  <a:noFill/>
                </a:ln>
              </a:rPr>
              <a:t>Step 1: Identify entities</a:t>
            </a:r>
          </a:p>
        </p:txBody>
      </p:sp>
      <p:sp>
        <p:nvSpPr>
          <p:cNvPr id="6" name="Rectangle 3">
            <a:extLst>
              <a:ext uri="{FF2B5EF4-FFF2-40B4-BE49-F238E27FC236}">
                <a16:creationId xmlns:a16="http://schemas.microsoft.com/office/drawing/2014/main" id="{89282094-1108-4748-99CA-9AB879183D61}"/>
              </a:ext>
            </a:extLst>
          </p:cNvPr>
          <p:cNvSpPr>
            <a:spLocks noGrp="1" noChangeArrowheads="1"/>
          </p:cNvSpPr>
          <p:nvPr>
            <p:ph type="body" sz="quarter" idx="15"/>
          </p:nvPr>
        </p:nvSpPr>
        <p:spPr/>
        <p:txBody>
          <a:bodyPr>
            <a:normAutofit lnSpcReduction="10000"/>
          </a:bodyPr>
          <a:lstStyle/>
          <a:p>
            <a:pPr marL="457200" indent="-457200">
              <a:lnSpc>
                <a:spcPct val="80000"/>
              </a:lnSpc>
              <a:buFont typeface="Arial" panose="020B0604020202020204" pitchFamily="34" charset="0"/>
              <a:buChar char="•"/>
            </a:pPr>
            <a:r>
              <a:rPr lang="en-US" altLang="en-US" sz="2800" dirty="0"/>
              <a:t>One approach to this is to work through the information and highlight those words which you think correspond to entities.</a:t>
            </a:r>
          </a:p>
          <a:p>
            <a:pPr marL="457200" indent="-457200" algn="just">
              <a:lnSpc>
                <a:spcPct val="80000"/>
              </a:lnSpc>
              <a:buFont typeface="Arial" panose="020B0604020202020204" pitchFamily="34" charset="0"/>
              <a:buChar char="•"/>
            </a:pPr>
            <a:r>
              <a:rPr lang="en-US" altLang="en-US" sz="2800" dirty="0"/>
              <a:t>A </a:t>
            </a:r>
            <a:r>
              <a:rPr lang="en-US" altLang="en-US" sz="2800" b="1" dirty="0">
                <a:solidFill>
                  <a:srgbClr val="FF3300"/>
                </a:solidFill>
              </a:rPr>
              <a:t>company</a:t>
            </a:r>
            <a:r>
              <a:rPr lang="en-US" altLang="en-US" sz="2800" b="1" dirty="0"/>
              <a:t> </a:t>
            </a:r>
            <a:r>
              <a:rPr lang="en-US" altLang="en-US" sz="2800" dirty="0"/>
              <a:t>has several </a:t>
            </a:r>
            <a:r>
              <a:rPr lang="en-US" altLang="en-US" sz="2800" b="1" dirty="0">
                <a:solidFill>
                  <a:srgbClr val="FF3300"/>
                </a:solidFill>
              </a:rPr>
              <a:t>departments</a:t>
            </a:r>
            <a:r>
              <a:rPr lang="en-US" altLang="en-US" sz="2800" dirty="0"/>
              <a:t>. Each department has a </a:t>
            </a:r>
            <a:r>
              <a:rPr lang="en-US" altLang="en-US" sz="2800" b="1" dirty="0">
                <a:solidFill>
                  <a:srgbClr val="FF3300"/>
                </a:solidFill>
              </a:rPr>
              <a:t>supervisor</a:t>
            </a:r>
            <a:r>
              <a:rPr lang="en-US" altLang="en-US" sz="2800" b="1" dirty="0"/>
              <a:t> </a:t>
            </a:r>
            <a:r>
              <a:rPr lang="en-US" altLang="en-US" sz="2800" dirty="0"/>
              <a:t>and at least one </a:t>
            </a:r>
            <a:r>
              <a:rPr lang="en-US" altLang="en-US" sz="2800" b="1" dirty="0">
                <a:solidFill>
                  <a:srgbClr val="FF3300"/>
                </a:solidFill>
              </a:rPr>
              <a:t>employee</a:t>
            </a:r>
            <a:r>
              <a:rPr lang="en-US" altLang="en-US" sz="2800" dirty="0"/>
              <a:t>. Employees must be assigned to at least one, but possibly more departments. At least one employee is assigned to a </a:t>
            </a:r>
            <a:r>
              <a:rPr lang="en-US" altLang="en-US" sz="2800" b="1" dirty="0">
                <a:solidFill>
                  <a:srgbClr val="FF3300"/>
                </a:solidFill>
              </a:rPr>
              <a:t>project</a:t>
            </a:r>
            <a:r>
              <a:rPr lang="en-US" altLang="en-US" sz="2800" dirty="0"/>
              <a:t>, but an employee may be on vacation and not assigned to any projects. The important data fields are the names of the departments, projects, supervisors and employees, as well as the supervisor and employee number and a unique project number.</a:t>
            </a:r>
          </a:p>
          <a:p>
            <a:pPr marL="457200" indent="-457200">
              <a:lnSpc>
                <a:spcPct val="80000"/>
              </a:lnSpc>
              <a:buFont typeface="Arial" panose="020B0604020202020204" pitchFamily="34" charset="0"/>
              <a:buChar char="•"/>
            </a:pPr>
            <a:r>
              <a:rPr lang="en-US" altLang="en-US" sz="2800" dirty="0"/>
              <a:t>A true entity should have more than one instance </a:t>
            </a:r>
          </a:p>
        </p:txBody>
      </p:sp>
      <p:sp>
        <p:nvSpPr>
          <p:cNvPr id="7" name="Slide Number Placeholder 1">
            <a:extLst>
              <a:ext uri="{FF2B5EF4-FFF2-40B4-BE49-F238E27FC236}">
                <a16:creationId xmlns:a16="http://schemas.microsoft.com/office/drawing/2014/main" id="{1B3677B2-76C9-4715-845A-299BD343ADFD}"/>
              </a:ext>
            </a:extLst>
          </p:cNvPr>
          <p:cNvSpPr>
            <a:spLocks noGrp="1"/>
          </p:cNvSpPr>
          <p:nvPr>
            <p:ph type="sldNum" sz="quarter" idx="19"/>
          </p:nvPr>
        </p:nvSpPr>
        <p:spPr/>
        <p:txBody>
          <a:bodyPr/>
          <a:lstStyle/>
          <a:p>
            <a:pPr>
              <a:defRPr/>
            </a:pPr>
            <a:fld id="{49AB5B0F-4FA6-4035-8BAB-77DDBF9BE959}" type="slidenum">
              <a:rPr lang="en-US" altLang="en-US" smtClean="0"/>
              <a:pPr>
                <a:defRPr/>
              </a:pPr>
              <a:t>17</a:t>
            </a:fld>
            <a:endParaRPr lang="en-US" altLang="en-US" dirty="0"/>
          </a:p>
        </p:txBody>
      </p:sp>
    </p:spTree>
    <p:extLst>
      <p:ext uri="{BB962C8B-B14F-4D97-AF65-F5344CB8AC3E}">
        <p14:creationId xmlns:p14="http://schemas.microsoft.com/office/powerpoint/2010/main" val="2193815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6A008BC-A6B1-464F-9202-B8DEDB029908}"/>
              </a:ext>
            </a:extLst>
          </p:cNvPr>
          <p:cNvSpPr>
            <a:spLocks noGrp="1" noChangeArrowheads="1"/>
          </p:cNvSpPr>
          <p:nvPr>
            <p:ph type="title"/>
          </p:nvPr>
        </p:nvSpPr>
        <p:spPr/>
        <p:txBody>
          <a:bodyPr/>
          <a:lstStyle/>
          <a:p>
            <a:pPr eaLnBrk="1" hangingPunct="1"/>
            <a:r>
              <a:rPr lang="en-US" altLang="en-US" b="1" dirty="0">
                <a:ln>
                  <a:noFill/>
                </a:ln>
              </a:rPr>
              <a:t>Step 2: Find Relationships</a:t>
            </a:r>
            <a:r>
              <a:rPr lang="en-US" altLang="en-US" dirty="0">
                <a:ln>
                  <a:noFill/>
                </a:ln>
              </a:rPr>
              <a:t> </a:t>
            </a:r>
          </a:p>
        </p:txBody>
      </p:sp>
      <p:sp>
        <p:nvSpPr>
          <p:cNvPr id="8" name="Slide Number Placeholder 1">
            <a:extLst>
              <a:ext uri="{FF2B5EF4-FFF2-40B4-BE49-F238E27FC236}">
                <a16:creationId xmlns:a16="http://schemas.microsoft.com/office/drawing/2014/main" id="{7638BBCE-0452-4136-A1B9-F3C264D234B4}"/>
              </a:ext>
            </a:extLst>
          </p:cNvPr>
          <p:cNvSpPr>
            <a:spLocks noGrp="1"/>
          </p:cNvSpPr>
          <p:nvPr>
            <p:ph type="sldNum" sz="quarter" idx="19"/>
          </p:nvPr>
        </p:nvSpPr>
        <p:spPr/>
        <p:txBody>
          <a:bodyPr/>
          <a:lstStyle/>
          <a:p>
            <a:pPr>
              <a:defRPr/>
            </a:pPr>
            <a:fld id="{0988FA9D-4783-4521-99EC-85686A96CDB7}" type="slidenum">
              <a:rPr lang="en-US" altLang="en-US" smtClean="0"/>
              <a:pPr>
                <a:defRPr/>
              </a:pPr>
              <a:t>18</a:t>
            </a:fld>
            <a:endParaRPr lang="en-US" altLang="en-US"/>
          </a:p>
        </p:txBody>
      </p:sp>
      <p:sp>
        <p:nvSpPr>
          <p:cNvPr id="6" name="Rectangle 3">
            <a:extLst>
              <a:ext uri="{FF2B5EF4-FFF2-40B4-BE49-F238E27FC236}">
                <a16:creationId xmlns:a16="http://schemas.microsoft.com/office/drawing/2014/main" id="{F07B67E8-1614-41B1-B4B4-DAF50EBC0E44}"/>
              </a:ext>
            </a:extLst>
          </p:cNvPr>
          <p:cNvSpPr txBox="1">
            <a:spLocks noChangeArrowheads="1"/>
          </p:cNvSpPr>
          <p:nvPr/>
        </p:nvSpPr>
        <p:spPr>
          <a:xfrm>
            <a:off x="1981200" y="1219200"/>
            <a:ext cx="7467600" cy="2438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2800" dirty="0"/>
              <a:t>Aim is to identify the associations, the connections between pairs of entities. </a:t>
            </a:r>
          </a:p>
          <a:p>
            <a:r>
              <a:rPr lang="en-US" altLang="en-US" sz="2800" dirty="0"/>
              <a:t>A simple approach to do this is using a relationship matrix (table) that has rows and columns for each of the identified entities.</a:t>
            </a:r>
          </a:p>
        </p:txBody>
      </p:sp>
      <p:pic>
        <p:nvPicPr>
          <p:cNvPr id="7" name="Picture 4">
            <a:extLst>
              <a:ext uri="{FF2B5EF4-FFF2-40B4-BE49-F238E27FC236}">
                <a16:creationId xmlns:a16="http://schemas.microsoft.com/office/drawing/2014/main" id="{2AC8B10F-EE9A-457D-B94F-DDB89B542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86100" y="3810001"/>
            <a:ext cx="6019800" cy="2117725"/>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1748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F677FD97-34EB-483C-AD12-0726B287489E}"/>
              </a:ext>
            </a:extLst>
          </p:cNvPr>
          <p:cNvSpPr>
            <a:spLocks noGrp="1" noChangeArrowheads="1"/>
          </p:cNvSpPr>
          <p:nvPr>
            <p:ph type="title"/>
          </p:nvPr>
        </p:nvSpPr>
        <p:spPr/>
        <p:txBody>
          <a:bodyPr/>
          <a:lstStyle/>
          <a:p>
            <a:pPr eaLnBrk="1" hangingPunct="1"/>
            <a:r>
              <a:rPr lang="en-US" altLang="en-US" sz="3200" dirty="0"/>
              <a:t>Step 2: Find Relationships (cont.)</a:t>
            </a:r>
          </a:p>
        </p:txBody>
      </p:sp>
      <p:sp>
        <p:nvSpPr>
          <p:cNvPr id="25603" name="Rectangle 3">
            <a:extLst>
              <a:ext uri="{FF2B5EF4-FFF2-40B4-BE49-F238E27FC236}">
                <a16:creationId xmlns:a16="http://schemas.microsoft.com/office/drawing/2014/main" id="{5A89FC68-1A5C-4133-9727-CABE8A727A84}"/>
              </a:ext>
            </a:extLst>
          </p:cNvPr>
          <p:cNvSpPr>
            <a:spLocks noGrp="1" noChangeArrowheads="1"/>
          </p:cNvSpPr>
          <p:nvPr>
            <p:ph type="body" sz="quarter" idx="15"/>
          </p:nvPr>
        </p:nvSpPr>
        <p:spPr>
          <a:xfrm>
            <a:off x="1933580" y="1182392"/>
            <a:ext cx="8147446" cy="3848100"/>
          </a:xfrm>
        </p:spPr>
        <p:txBody>
          <a:bodyPr>
            <a:normAutofit/>
          </a:bodyPr>
          <a:lstStyle/>
          <a:p>
            <a:pPr marL="457200" indent="-457200">
              <a:buFont typeface="Arial" panose="020B0604020202020204" pitchFamily="34" charset="0"/>
              <a:buChar char="•"/>
            </a:pPr>
            <a:r>
              <a:rPr lang="en-US" altLang="en-US" sz="2800" dirty="0"/>
              <a:t>Go through each cell and decide whether or not there is an association. For example, the first cell on the second row is used to indicate if there is a relationship between the entity "</a:t>
            </a:r>
            <a:r>
              <a:rPr lang="en-US" altLang="en-US" sz="2800" dirty="0">
                <a:solidFill>
                  <a:srgbClr val="FF3300"/>
                </a:solidFill>
              </a:rPr>
              <a:t>Employee</a:t>
            </a:r>
            <a:r>
              <a:rPr lang="en-US" altLang="en-US" sz="2800" dirty="0"/>
              <a:t>" and the entity "</a:t>
            </a:r>
            <a:r>
              <a:rPr lang="en-US" altLang="en-US" sz="2800" dirty="0">
                <a:solidFill>
                  <a:srgbClr val="FF3300"/>
                </a:solidFill>
              </a:rPr>
              <a:t>Department</a:t>
            </a:r>
            <a:r>
              <a:rPr lang="en-US" altLang="en-US" sz="2800" dirty="0"/>
              <a:t>". </a:t>
            </a:r>
          </a:p>
        </p:txBody>
      </p:sp>
      <p:sp>
        <p:nvSpPr>
          <p:cNvPr id="2" name="Slide Number Placeholder 1">
            <a:extLst>
              <a:ext uri="{FF2B5EF4-FFF2-40B4-BE49-F238E27FC236}">
                <a16:creationId xmlns:a16="http://schemas.microsoft.com/office/drawing/2014/main" id="{9639E330-BED6-43D3-8632-8817589719A3}"/>
              </a:ext>
            </a:extLst>
          </p:cNvPr>
          <p:cNvSpPr>
            <a:spLocks noGrp="1"/>
          </p:cNvSpPr>
          <p:nvPr>
            <p:ph type="sldNum" sz="quarter" idx="19"/>
          </p:nvPr>
        </p:nvSpPr>
        <p:spPr/>
        <p:txBody>
          <a:bodyPr/>
          <a:lstStyle/>
          <a:p>
            <a:pPr>
              <a:defRPr/>
            </a:pPr>
            <a:fld id="{0988FA9D-4783-4521-99EC-85686A96CDB7}" type="slidenum">
              <a:rPr lang="en-US" altLang="en-US" smtClean="0"/>
              <a:pPr>
                <a:defRPr/>
              </a:pPr>
              <a:t>19</a:t>
            </a:fld>
            <a:endParaRPr lang="en-US" altLang="en-US"/>
          </a:p>
        </p:txBody>
      </p:sp>
      <p:pic>
        <p:nvPicPr>
          <p:cNvPr id="25604" name="Picture 4">
            <a:extLst>
              <a:ext uri="{FF2B5EF4-FFF2-40B4-BE49-F238E27FC236}">
                <a16:creationId xmlns:a16="http://schemas.microsoft.com/office/drawing/2014/main" id="{5D1E59BA-98F1-4535-B41F-8C3A306DB28C}"/>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524001" y="3962400"/>
            <a:ext cx="6461125" cy="21336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4A5813-17D9-4087-8BAC-8E6940505BB5}"/>
              </a:ext>
            </a:extLst>
          </p:cNvPr>
          <p:cNvSpPr>
            <a:spLocks noGrp="1" noChangeArrowheads="1"/>
          </p:cNvSpPr>
          <p:nvPr>
            <p:ph type="title"/>
          </p:nvPr>
        </p:nvSpPr>
        <p:spPr>
          <a:xfrm>
            <a:off x="2152651" y="963877"/>
            <a:ext cx="2620771" cy="4930246"/>
          </a:xfrm>
        </p:spPr>
        <p:txBody>
          <a:bodyPr vert="horz" lIns="91440" tIns="45720" rIns="91440" bIns="45720" rtlCol="0" anchor="ctr">
            <a:normAutofit/>
          </a:bodyPr>
          <a:lstStyle/>
          <a:p>
            <a:pPr algn="r" defTabSz="914400">
              <a:lnSpc>
                <a:spcPct val="90000"/>
              </a:lnSpc>
            </a:pPr>
            <a:r>
              <a:rPr lang="en-US" altLang="en-US" sz="3700">
                <a:solidFill>
                  <a:schemeClr val="accent1"/>
                </a:solidFill>
              </a:rPr>
              <a:t>Objectives</a:t>
            </a:r>
          </a:p>
        </p:txBody>
      </p:sp>
      <p:sp>
        <p:nvSpPr>
          <p:cNvPr id="6" name="Rectangle 3">
            <a:extLst>
              <a:ext uri="{FF2B5EF4-FFF2-40B4-BE49-F238E27FC236}">
                <a16:creationId xmlns:a16="http://schemas.microsoft.com/office/drawing/2014/main" id="{C4862FF3-00E6-4766-8783-FC8680731364}"/>
              </a:ext>
            </a:extLst>
          </p:cNvPr>
          <p:cNvSpPr>
            <a:spLocks noGrp="1" noChangeArrowheads="1"/>
          </p:cNvSpPr>
          <p:nvPr>
            <p:ph type="body" sz="quarter" idx="15"/>
          </p:nvPr>
        </p:nvSpPr>
        <p:spPr>
          <a:xfrm>
            <a:off x="5256024" y="963877"/>
            <a:ext cx="4783327" cy="4930246"/>
          </a:xfrm>
        </p:spPr>
        <p:txBody>
          <a:bodyPr vert="horz" lIns="91440" tIns="45720" rIns="91440" bIns="45720" rtlCol="0" anchor="ctr">
            <a:normAutofit/>
          </a:bodyPr>
          <a:lstStyle/>
          <a:p>
            <a:pPr marL="342900" indent="-228600" defTabSz="914400">
              <a:lnSpc>
                <a:spcPct val="90000"/>
              </a:lnSpc>
              <a:buFont typeface="Arial" panose="020B0604020202020204" pitchFamily="34" charset="0"/>
              <a:buChar char="•"/>
            </a:pPr>
            <a:r>
              <a:rPr lang="en-US" altLang="en-US" sz="2100">
                <a:solidFill>
                  <a:schemeClr val="tx1"/>
                </a:solidFill>
              </a:rPr>
              <a:t>Define terms related to entity relationship modeling, including entity, entity instance, attribute, relationship and cardinality, and primary key (covered in week 1 slides).</a:t>
            </a:r>
          </a:p>
          <a:p>
            <a:pPr marL="342900" indent="-228600" defTabSz="914400">
              <a:lnSpc>
                <a:spcPct val="90000"/>
              </a:lnSpc>
              <a:buFont typeface="Arial" panose="020B0604020202020204" pitchFamily="34" charset="0"/>
              <a:buChar char="•"/>
            </a:pPr>
            <a:r>
              <a:rPr lang="en-US" altLang="en-US" sz="2100">
                <a:solidFill>
                  <a:schemeClr val="tx1"/>
                </a:solidFill>
              </a:rPr>
              <a:t>Describe the entity modeling process.</a:t>
            </a:r>
          </a:p>
          <a:p>
            <a:pPr marL="342900" indent="-228600" defTabSz="914400">
              <a:lnSpc>
                <a:spcPct val="90000"/>
              </a:lnSpc>
              <a:buFont typeface="Arial" panose="020B0604020202020204" pitchFamily="34" charset="0"/>
              <a:buChar char="•"/>
            </a:pPr>
            <a:r>
              <a:rPr lang="en-US" altLang="en-US" sz="2100">
                <a:solidFill>
                  <a:schemeClr val="tx1"/>
                </a:solidFill>
              </a:rPr>
              <a:t>Review relationships and cardinality.</a:t>
            </a:r>
          </a:p>
          <a:p>
            <a:pPr marL="342900" indent="-228600" defTabSz="914400">
              <a:lnSpc>
                <a:spcPct val="90000"/>
              </a:lnSpc>
              <a:buFont typeface="Arial" panose="020B0604020202020204" pitchFamily="34" charset="0"/>
              <a:buChar char="•"/>
            </a:pPr>
            <a:r>
              <a:rPr lang="en-US" altLang="en-US" sz="2100">
                <a:solidFill>
                  <a:schemeClr val="tx1"/>
                </a:solidFill>
              </a:rPr>
              <a:t>Discuss how to draw an entity relationship diagram.</a:t>
            </a:r>
          </a:p>
          <a:p>
            <a:pPr marL="342900" indent="-228600" defTabSz="914400">
              <a:lnSpc>
                <a:spcPct val="90000"/>
              </a:lnSpc>
              <a:buFont typeface="Arial" panose="020B0604020202020204" pitchFamily="34" charset="0"/>
              <a:buChar char="•"/>
            </a:pPr>
            <a:r>
              <a:rPr lang="en-US" altLang="en-US" sz="2100">
                <a:solidFill>
                  <a:schemeClr val="tx1"/>
                </a:solidFill>
              </a:rPr>
              <a:t>Describe how to recognize entities, attributes, relationships, and cardinalities.</a:t>
            </a:r>
          </a:p>
        </p:txBody>
      </p:sp>
      <p:sp>
        <p:nvSpPr>
          <p:cNvPr id="7" name="Slide Number Placeholder 1">
            <a:extLst>
              <a:ext uri="{FF2B5EF4-FFF2-40B4-BE49-F238E27FC236}">
                <a16:creationId xmlns:a16="http://schemas.microsoft.com/office/drawing/2014/main" id="{85FC0405-895F-46E1-8FE6-2A033CB53FE2}"/>
              </a:ext>
            </a:extLst>
          </p:cNvPr>
          <p:cNvSpPr>
            <a:spLocks noGrp="1"/>
          </p:cNvSpPr>
          <p:nvPr>
            <p:ph type="sldNum" sz="quarter" idx="19"/>
          </p:nvPr>
        </p:nvSpPr>
        <p:spPr>
          <a:xfrm>
            <a:off x="9452637" y="6033480"/>
            <a:ext cx="586712" cy="365125"/>
          </a:xfrm>
        </p:spPr>
        <p:txBody>
          <a:bodyPr vert="horz" lIns="91440" tIns="45720" rIns="91440" bIns="45720" rtlCol="0" anchor="ctr">
            <a:normAutofit/>
          </a:bodyPr>
          <a:lstStyle/>
          <a:p>
            <a:pPr algn="r" defTabSz="914400">
              <a:spcAft>
                <a:spcPts val="600"/>
              </a:spcAft>
              <a:defRPr/>
            </a:pPr>
            <a:fld id="{49AB5B0F-4FA6-4035-8BAB-77DDBF9BE959}" type="slidenum">
              <a:rPr lang="en-US" altLang="en-US" sz="900">
                <a:solidFill>
                  <a:schemeClr val="tx1">
                    <a:alpha val="80000"/>
                  </a:schemeClr>
                </a:solidFill>
              </a:rPr>
              <a:pPr algn="r" defTabSz="914400">
                <a:spcAft>
                  <a:spcPts val="600"/>
                </a:spcAft>
                <a:defRPr/>
              </a:pPr>
              <a:t>2</a:t>
            </a:fld>
            <a:endParaRPr lang="en-US" altLang="en-US" sz="900">
              <a:solidFill>
                <a:schemeClr val="tx1">
                  <a:alpha val="80000"/>
                </a:schemeClr>
              </a:solidFill>
            </a:endParaRPr>
          </a:p>
        </p:txBody>
      </p:sp>
    </p:spTree>
    <p:extLst>
      <p:ext uri="{BB962C8B-B14F-4D97-AF65-F5344CB8AC3E}">
        <p14:creationId xmlns:p14="http://schemas.microsoft.com/office/powerpoint/2010/main" val="291676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309B2FD2-4945-4A5A-BAA9-96E16F5B44B4}"/>
              </a:ext>
            </a:extLst>
          </p:cNvPr>
          <p:cNvSpPr>
            <a:spLocks noGrp="1" noChangeArrowheads="1"/>
          </p:cNvSpPr>
          <p:nvPr>
            <p:ph type="title"/>
          </p:nvPr>
        </p:nvSpPr>
        <p:spPr/>
        <p:txBody>
          <a:bodyPr/>
          <a:lstStyle/>
          <a:p>
            <a:pPr eaLnBrk="1" hangingPunct="1"/>
            <a:r>
              <a:rPr lang="en-US" altLang="en-US" b="1" dirty="0">
                <a:ln>
                  <a:noFill/>
                </a:ln>
              </a:rPr>
              <a:t>Step 2: Find Relationships (cont.)</a:t>
            </a:r>
          </a:p>
        </p:txBody>
      </p:sp>
      <p:sp>
        <p:nvSpPr>
          <p:cNvPr id="8" name="Slide Number Placeholder 1">
            <a:extLst>
              <a:ext uri="{FF2B5EF4-FFF2-40B4-BE49-F238E27FC236}">
                <a16:creationId xmlns:a16="http://schemas.microsoft.com/office/drawing/2014/main" id="{78DECDD0-3F84-439F-832C-A869BDB3811A}"/>
              </a:ext>
            </a:extLst>
          </p:cNvPr>
          <p:cNvSpPr>
            <a:spLocks noGrp="1"/>
          </p:cNvSpPr>
          <p:nvPr>
            <p:ph type="sldNum" sz="quarter" idx="19"/>
          </p:nvPr>
        </p:nvSpPr>
        <p:spPr/>
        <p:txBody>
          <a:bodyPr/>
          <a:lstStyle/>
          <a:p>
            <a:pPr>
              <a:defRPr/>
            </a:pPr>
            <a:fld id="{0988FA9D-4783-4521-99EC-85686A96CDB7}" type="slidenum">
              <a:rPr lang="en-US" altLang="en-US" smtClean="0"/>
              <a:pPr>
                <a:defRPr/>
              </a:pPr>
              <a:t>20</a:t>
            </a:fld>
            <a:endParaRPr lang="en-US" altLang="en-US"/>
          </a:p>
        </p:txBody>
      </p:sp>
      <p:sp>
        <p:nvSpPr>
          <p:cNvPr id="6" name="Rectangle 3">
            <a:extLst>
              <a:ext uri="{FF2B5EF4-FFF2-40B4-BE49-F238E27FC236}">
                <a16:creationId xmlns:a16="http://schemas.microsoft.com/office/drawing/2014/main" id="{3262A7CA-D8D5-4B20-A0C3-C3DFAD9AD218}"/>
              </a:ext>
            </a:extLst>
          </p:cNvPr>
          <p:cNvSpPr txBox="1">
            <a:spLocks noChangeArrowheads="1"/>
          </p:cNvSpPr>
          <p:nvPr/>
        </p:nvSpPr>
        <p:spPr>
          <a:xfrm>
            <a:off x="2155948" y="1417638"/>
            <a:ext cx="7620000" cy="24384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2800" dirty="0"/>
              <a:t>Go through each cell and decide whether or not there is an association. For example, the first cell on the second row is used to indicate if there is a relationship between the entity "</a:t>
            </a:r>
            <a:r>
              <a:rPr lang="en-US" altLang="en-US" sz="2800" dirty="0">
                <a:solidFill>
                  <a:srgbClr val="FF3300"/>
                </a:solidFill>
              </a:rPr>
              <a:t>Employee</a:t>
            </a:r>
            <a:r>
              <a:rPr lang="en-US" altLang="en-US" sz="2800" dirty="0"/>
              <a:t>" and the entity "</a:t>
            </a:r>
            <a:r>
              <a:rPr lang="en-US" altLang="en-US" sz="2800" dirty="0">
                <a:solidFill>
                  <a:srgbClr val="FF3300"/>
                </a:solidFill>
              </a:rPr>
              <a:t>Department</a:t>
            </a:r>
            <a:r>
              <a:rPr lang="en-US" altLang="en-US" sz="2800" dirty="0"/>
              <a:t>". </a:t>
            </a:r>
          </a:p>
        </p:txBody>
      </p:sp>
      <p:pic>
        <p:nvPicPr>
          <p:cNvPr id="7" name="Picture 4">
            <a:extLst>
              <a:ext uri="{FF2B5EF4-FFF2-40B4-BE49-F238E27FC236}">
                <a16:creationId xmlns:a16="http://schemas.microsoft.com/office/drawing/2014/main" id="{29363474-74C0-43F7-AE15-94371AC4D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736179" y="3975100"/>
            <a:ext cx="6459538" cy="2133600"/>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952102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312BF90-268D-4AE8-A29D-DC5D0B1ADDCA}"/>
              </a:ext>
            </a:extLst>
          </p:cNvPr>
          <p:cNvSpPr>
            <a:spLocks noGrp="1" noChangeArrowheads="1"/>
          </p:cNvSpPr>
          <p:nvPr>
            <p:ph type="title"/>
          </p:nvPr>
        </p:nvSpPr>
        <p:spPr/>
        <p:txBody>
          <a:bodyPr/>
          <a:lstStyle/>
          <a:p>
            <a:pPr eaLnBrk="1" hangingPunct="1"/>
            <a:r>
              <a:rPr lang="en-US" altLang="en-US" b="1" dirty="0">
                <a:ln>
                  <a:noFill/>
                </a:ln>
              </a:rPr>
              <a:t>Step 2: Identified Relationships</a:t>
            </a:r>
            <a:r>
              <a:rPr lang="en-US" altLang="en-US" dirty="0">
                <a:ln>
                  <a:noFill/>
                </a:ln>
              </a:rPr>
              <a:t> </a:t>
            </a:r>
          </a:p>
        </p:txBody>
      </p:sp>
      <p:sp>
        <p:nvSpPr>
          <p:cNvPr id="6" name="Rectangle 3">
            <a:extLst>
              <a:ext uri="{FF2B5EF4-FFF2-40B4-BE49-F238E27FC236}">
                <a16:creationId xmlns:a16="http://schemas.microsoft.com/office/drawing/2014/main" id="{F54972FE-2712-446A-A0F5-A48910C76419}"/>
              </a:ext>
            </a:extLst>
          </p:cNvPr>
          <p:cNvSpPr>
            <a:spLocks noGrp="1" noChangeArrowheads="1"/>
          </p:cNvSpPr>
          <p:nvPr>
            <p:ph type="body" sz="quarter" idx="15"/>
          </p:nvPr>
        </p:nvSpPr>
        <p:spPr>
          <a:xfrm>
            <a:off x="1981201" y="1143000"/>
            <a:ext cx="8147446" cy="4800600"/>
          </a:xfrm>
        </p:spPr>
        <p:txBody>
          <a:bodyPr>
            <a:normAutofit/>
          </a:bodyPr>
          <a:lstStyle/>
          <a:p>
            <a:pPr eaLnBrk="1" hangingPunct="1">
              <a:buFontTx/>
              <a:buNone/>
            </a:pPr>
            <a:r>
              <a:rPr lang="en-US" altLang="en-US" sz="2400" dirty="0"/>
              <a:t>Names placed in the cells are meant to capture/describe the</a:t>
            </a:r>
          </a:p>
          <a:p>
            <a:pPr eaLnBrk="1" hangingPunct="1">
              <a:buFontTx/>
              <a:buNone/>
            </a:pPr>
            <a:r>
              <a:rPr lang="en-US" altLang="en-US" sz="2400" dirty="0"/>
              <a:t>relationships. </a:t>
            </a:r>
          </a:p>
          <a:p>
            <a:pPr eaLnBrk="1" hangingPunct="1">
              <a:buFontTx/>
              <a:buNone/>
            </a:pPr>
            <a:endParaRPr lang="en-US" altLang="en-US" sz="2400" dirty="0"/>
          </a:p>
          <a:p>
            <a:pPr marL="342900" indent="-342900">
              <a:buFont typeface="Arial" panose="020B0604020202020204" pitchFamily="34" charset="0"/>
              <a:buChar char="•"/>
            </a:pPr>
            <a:r>
              <a:rPr lang="en-US" altLang="en-US" sz="2400" dirty="0"/>
              <a:t>A Department is </a:t>
            </a:r>
            <a:r>
              <a:rPr lang="en-US" altLang="en-US" sz="2400" dirty="0">
                <a:solidFill>
                  <a:srgbClr val="FF3300"/>
                </a:solidFill>
              </a:rPr>
              <a:t>assigned</a:t>
            </a:r>
            <a:r>
              <a:rPr lang="en-US" altLang="en-US" sz="2400" dirty="0"/>
              <a:t> an employee</a:t>
            </a:r>
          </a:p>
          <a:p>
            <a:pPr marL="342900" indent="-342900">
              <a:buFont typeface="Arial" panose="020B0604020202020204" pitchFamily="34" charset="0"/>
              <a:buChar char="•"/>
            </a:pPr>
            <a:r>
              <a:rPr lang="en-US" altLang="en-US" sz="2400" dirty="0"/>
              <a:t>A Department is </a:t>
            </a:r>
            <a:r>
              <a:rPr lang="en-US" altLang="en-US" sz="2400" dirty="0">
                <a:solidFill>
                  <a:srgbClr val="FF3300"/>
                </a:solidFill>
              </a:rPr>
              <a:t>run</a:t>
            </a:r>
            <a:r>
              <a:rPr lang="en-US" altLang="en-US" sz="2400" dirty="0"/>
              <a:t> by a supervisor</a:t>
            </a:r>
          </a:p>
          <a:p>
            <a:pPr marL="342900" indent="-342900">
              <a:buFont typeface="Arial" panose="020B0604020202020204" pitchFamily="34" charset="0"/>
              <a:buChar char="•"/>
            </a:pPr>
            <a:r>
              <a:rPr lang="en-US" altLang="en-US" sz="2400" dirty="0"/>
              <a:t>An employee </a:t>
            </a:r>
            <a:r>
              <a:rPr lang="en-US" altLang="en-US" sz="2400" dirty="0">
                <a:solidFill>
                  <a:srgbClr val="FF3300"/>
                </a:solidFill>
              </a:rPr>
              <a:t>belongs</a:t>
            </a:r>
            <a:r>
              <a:rPr lang="en-US" altLang="en-US" sz="2400" dirty="0"/>
              <a:t> to a department</a:t>
            </a:r>
          </a:p>
          <a:p>
            <a:pPr marL="342900" indent="-342900">
              <a:buFont typeface="Arial" panose="020B0604020202020204" pitchFamily="34" charset="0"/>
              <a:buChar char="•"/>
            </a:pPr>
            <a:r>
              <a:rPr lang="en-US" altLang="en-US" sz="2400" dirty="0"/>
              <a:t>An employee </a:t>
            </a:r>
            <a:r>
              <a:rPr lang="en-US" altLang="en-US" sz="2400" dirty="0">
                <a:solidFill>
                  <a:srgbClr val="FF3300"/>
                </a:solidFill>
              </a:rPr>
              <a:t>works</a:t>
            </a:r>
            <a:r>
              <a:rPr lang="en-US" altLang="en-US" sz="2400" dirty="0"/>
              <a:t> on a project</a:t>
            </a:r>
          </a:p>
          <a:p>
            <a:pPr marL="342900" indent="-342900">
              <a:buFont typeface="Arial" panose="020B0604020202020204" pitchFamily="34" charset="0"/>
              <a:buChar char="•"/>
            </a:pPr>
            <a:r>
              <a:rPr lang="en-US" altLang="en-US" sz="2400" dirty="0"/>
              <a:t>A supervisor </a:t>
            </a:r>
            <a:r>
              <a:rPr lang="en-US" altLang="en-US" sz="2400" dirty="0">
                <a:solidFill>
                  <a:srgbClr val="FF3300"/>
                </a:solidFill>
              </a:rPr>
              <a:t>runs</a:t>
            </a:r>
            <a:r>
              <a:rPr lang="en-US" altLang="en-US" sz="2400" dirty="0"/>
              <a:t> a department</a:t>
            </a:r>
          </a:p>
          <a:p>
            <a:pPr marL="342900" indent="-342900">
              <a:buFont typeface="Arial" panose="020B0604020202020204" pitchFamily="34" charset="0"/>
              <a:buChar char="•"/>
            </a:pPr>
            <a:r>
              <a:rPr lang="en-US" altLang="en-US" sz="2400" dirty="0"/>
              <a:t>A project </a:t>
            </a:r>
            <a:r>
              <a:rPr lang="en-US" altLang="en-US" sz="2400" dirty="0">
                <a:solidFill>
                  <a:srgbClr val="FF3300"/>
                </a:solidFill>
              </a:rPr>
              <a:t>uses</a:t>
            </a:r>
            <a:r>
              <a:rPr lang="en-US" altLang="en-US" sz="2400" dirty="0"/>
              <a:t> an employee</a:t>
            </a:r>
          </a:p>
        </p:txBody>
      </p:sp>
      <p:sp>
        <p:nvSpPr>
          <p:cNvPr id="7" name="Slide Number Placeholder 1">
            <a:extLst>
              <a:ext uri="{FF2B5EF4-FFF2-40B4-BE49-F238E27FC236}">
                <a16:creationId xmlns:a16="http://schemas.microsoft.com/office/drawing/2014/main" id="{7A133837-C1DB-4055-934C-1B097C3CA182}"/>
              </a:ext>
            </a:extLst>
          </p:cNvPr>
          <p:cNvSpPr>
            <a:spLocks noGrp="1"/>
          </p:cNvSpPr>
          <p:nvPr>
            <p:ph type="sldNum" sz="quarter" idx="19"/>
          </p:nvPr>
        </p:nvSpPr>
        <p:spPr/>
        <p:txBody>
          <a:bodyPr/>
          <a:lstStyle/>
          <a:p>
            <a:pPr>
              <a:defRPr/>
            </a:pPr>
            <a:fld id="{49AB5B0F-4FA6-4035-8BAB-77DDBF9BE959}" type="slidenum">
              <a:rPr lang="en-US" altLang="en-US" smtClean="0"/>
              <a:pPr>
                <a:defRPr/>
              </a:pPr>
              <a:t>21</a:t>
            </a:fld>
            <a:endParaRPr lang="en-US" altLang="en-US"/>
          </a:p>
        </p:txBody>
      </p:sp>
    </p:spTree>
    <p:extLst>
      <p:ext uri="{BB962C8B-B14F-4D97-AF65-F5344CB8AC3E}">
        <p14:creationId xmlns:p14="http://schemas.microsoft.com/office/powerpoint/2010/main" val="293245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12CC487-F1A2-4724-A010-7BAD88034AC0}"/>
              </a:ext>
            </a:extLst>
          </p:cNvPr>
          <p:cNvSpPr>
            <a:spLocks noGrp="1" noChangeArrowheads="1"/>
          </p:cNvSpPr>
          <p:nvPr>
            <p:ph type="title"/>
          </p:nvPr>
        </p:nvSpPr>
        <p:spPr/>
        <p:txBody>
          <a:bodyPr/>
          <a:lstStyle/>
          <a:p>
            <a:pPr eaLnBrk="1" hangingPunct="1"/>
            <a:r>
              <a:rPr lang="en-US" altLang="en-US" b="1" dirty="0">
                <a:ln>
                  <a:noFill/>
                </a:ln>
              </a:rPr>
              <a:t>Step 3: Draw Rough ERD</a:t>
            </a:r>
          </a:p>
        </p:txBody>
      </p:sp>
      <p:sp>
        <p:nvSpPr>
          <p:cNvPr id="8" name="Slide Number Placeholder 1">
            <a:extLst>
              <a:ext uri="{FF2B5EF4-FFF2-40B4-BE49-F238E27FC236}">
                <a16:creationId xmlns:a16="http://schemas.microsoft.com/office/drawing/2014/main" id="{CF5EFCDF-66C5-4E22-A769-423823EE11BE}"/>
              </a:ext>
            </a:extLst>
          </p:cNvPr>
          <p:cNvSpPr>
            <a:spLocks noGrp="1"/>
          </p:cNvSpPr>
          <p:nvPr>
            <p:ph type="sldNum" sz="quarter" idx="19"/>
          </p:nvPr>
        </p:nvSpPr>
        <p:spPr/>
        <p:txBody>
          <a:bodyPr/>
          <a:lstStyle/>
          <a:p>
            <a:pPr>
              <a:defRPr/>
            </a:pPr>
            <a:fld id="{0988FA9D-4783-4521-99EC-85686A96CDB7}" type="slidenum">
              <a:rPr lang="en-US" altLang="en-US" smtClean="0"/>
              <a:pPr>
                <a:defRPr/>
              </a:pPr>
              <a:t>22</a:t>
            </a:fld>
            <a:endParaRPr lang="en-US" altLang="en-US"/>
          </a:p>
        </p:txBody>
      </p:sp>
      <p:sp>
        <p:nvSpPr>
          <p:cNvPr id="6" name="Rectangle 3">
            <a:extLst>
              <a:ext uri="{FF2B5EF4-FFF2-40B4-BE49-F238E27FC236}">
                <a16:creationId xmlns:a16="http://schemas.microsoft.com/office/drawing/2014/main" id="{A191B204-327C-49CC-A91B-3A3A9A6BDFB1}"/>
              </a:ext>
            </a:extLst>
          </p:cNvPr>
          <p:cNvSpPr txBox="1">
            <a:spLocks noChangeArrowheads="1"/>
          </p:cNvSpPr>
          <p:nvPr/>
        </p:nvSpPr>
        <p:spPr>
          <a:xfrm>
            <a:off x="1933580" y="1077264"/>
            <a:ext cx="6705600" cy="2438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Clr>
                <a:schemeClr val="accent1">
                  <a:lumMod val="75000"/>
                </a:schemeClr>
              </a:buClr>
              <a:buFontTx/>
              <a:buNone/>
              <a:defRPr/>
            </a:pPr>
            <a:r>
              <a:rPr lang="en-US" altLang="en-US" sz="2800" dirty="0"/>
              <a:t>Draw a diagram and:</a:t>
            </a:r>
          </a:p>
          <a:p>
            <a:pPr>
              <a:lnSpc>
                <a:spcPct val="90000"/>
              </a:lnSpc>
              <a:buClr>
                <a:schemeClr val="accent1">
                  <a:lumMod val="75000"/>
                </a:schemeClr>
              </a:buClr>
              <a:defRPr/>
            </a:pPr>
            <a:r>
              <a:rPr lang="en-US" altLang="en-US" sz="2800" dirty="0"/>
              <a:t>Place all the </a:t>
            </a:r>
            <a:r>
              <a:rPr lang="en-US" altLang="en-US" sz="2800" dirty="0">
                <a:solidFill>
                  <a:srgbClr val="0000FF"/>
                </a:solidFill>
              </a:rPr>
              <a:t>entities</a:t>
            </a:r>
            <a:r>
              <a:rPr lang="en-US" altLang="en-US" sz="2800" dirty="0"/>
              <a:t> in </a:t>
            </a:r>
            <a:r>
              <a:rPr lang="en-US" altLang="en-US" sz="2800" dirty="0">
                <a:solidFill>
                  <a:srgbClr val="FF3300"/>
                </a:solidFill>
              </a:rPr>
              <a:t>rectangles</a:t>
            </a:r>
          </a:p>
          <a:p>
            <a:pPr>
              <a:lnSpc>
                <a:spcPct val="90000"/>
              </a:lnSpc>
              <a:buClr>
                <a:schemeClr val="accent1">
                  <a:lumMod val="75000"/>
                </a:schemeClr>
              </a:buClr>
              <a:defRPr/>
            </a:pPr>
            <a:r>
              <a:rPr lang="en-US" altLang="en-US" sz="2800" dirty="0"/>
              <a:t>Use </a:t>
            </a:r>
            <a:r>
              <a:rPr lang="en-US" altLang="en-US" sz="2800" dirty="0">
                <a:solidFill>
                  <a:srgbClr val="FF3300"/>
                </a:solidFill>
              </a:rPr>
              <a:t>diamonds</a:t>
            </a:r>
            <a:r>
              <a:rPr lang="en-US" altLang="en-US" sz="2800" dirty="0"/>
              <a:t> and </a:t>
            </a:r>
            <a:r>
              <a:rPr lang="en-US" altLang="en-US" sz="2800" dirty="0">
                <a:solidFill>
                  <a:srgbClr val="FF3300"/>
                </a:solidFill>
              </a:rPr>
              <a:t>lines</a:t>
            </a:r>
            <a:r>
              <a:rPr lang="en-US" altLang="en-US" sz="2800" dirty="0"/>
              <a:t> to represent the </a:t>
            </a:r>
            <a:r>
              <a:rPr lang="en-US" altLang="en-US" sz="2800" dirty="0">
                <a:solidFill>
                  <a:srgbClr val="0000FF"/>
                </a:solidFill>
              </a:rPr>
              <a:t>relationships</a:t>
            </a:r>
            <a:r>
              <a:rPr lang="en-US" altLang="en-US" sz="2800" dirty="0"/>
              <a:t> between </a:t>
            </a:r>
            <a:r>
              <a:rPr lang="en-US" altLang="en-US" sz="2800" dirty="0">
                <a:solidFill>
                  <a:srgbClr val="0000FF"/>
                </a:solidFill>
              </a:rPr>
              <a:t>entities</a:t>
            </a:r>
            <a:r>
              <a:rPr lang="en-US" altLang="en-US" sz="2800" dirty="0"/>
              <a:t>.</a:t>
            </a:r>
          </a:p>
          <a:p>
            <a:pPr>
              <a:lnSpc>
                <a:spcPct val="90000"/>
              </a:lnSpc>
              <a:buClr>
                <a:schemeClr val="accent1">
                  <a:lumMod val="75000"/>
                </a:schemeClr>
              </a:buClr>
              <a:defRPr/>
            </a:pPr>
            <a:r>
              <a:rPr lang="en-US" altLang="en-US" sz="2800" dirty="0"/>
              <a:t>General Examples</a:t>
            </a:r>
          </a:p>
          <a:p>
            <a:pPr>
              <a:lnSpc>
                <a:spcPct val="90000"/>
              </a:lnSpc>
              <a:buClr>
                <a:schemeClr val="accent1">
                  <a:lumMod val="75000"/>
                </a:schemeClr>
              </a:buClr>
              <a:buFont typeface="Arial"/>
              <a:buChar char="•"/>
              <a:defRPr/>
            </a:pPr>
            <a:endParaRPr lang="en-US" altLang="en-US" sz="2800" dirty="0"/>
          </a:p>
        </p:txBody>
      </p:sp>
      <p:pic>
        <p:nvPicPr>
          <p:cNvPr id="7" name="Picture 7">
            <a:extLst>
              <a:ext uri="{FF2B5EF4-FFF2-40B4-BE49-F238E27FC236}">
                <a16:creationId xmlns:a16="http://schemas.microsoft.com/office/drawing/2014/main" id="{1080DF60-9B3C-41CA-9C4F-511202DA4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045024" y="3453539"/>
            <a:ext cx="6019800" cy="2590800"/>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2082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Object 3">
            <a:extLst>
              <a:ext uri="{FF2B5EF4-FFF2-40B4-BE49-F238E27FC236}">
                <a16:creationId xmlns:a16="http://schemas.microsoft.com/office/drawing/2014/main" id="{5A44EE9F-8E07-4580-8E1A-21173D6FC7BF}"/>
              </a:ext>
            </a:extLst>
          </p:cNvPr>
          <p:cNvGraphicFramePr>
            <a:graphicFrameLocks noGrp="1" noChangeAspect="1"/>
          </p:cNvGraphicFramePr>
          <p:nvPr>
            <p:ph type="pic" sz="quarter" idx="11"/>
            <p:extLst>
              <p:ext uri="{D42A27DB-BD31-4B8C-83A1-F6EECF244321}">
                <p14:modId xmlns:p14="http://schemas.microsoft.com/office/powerpoint/2010/main" val="756000827"/>
              </p:ext>
            </p:extLst>
          </p:nvPr>
        </p:nvGraphicFramePr>
        <p:xfrm>
          <a:off x="3657600" y="1830388"/>
          <a:ext cx="4876800" cy="1187450"/>
        </p:xfrm>
        <a:graphic>
          <a:graphicData uri="http://schemas.openxmlformats.org/presentationml/2006/ole">
            <mc:AlternateContent xmlns:mc="http://schemas.openxmlformats.org/markup-compatibility/2006">
              <mc:Choice xmlns:v="urn:schemas-microsoft-com:vml" Requires="v">
                <p:oleObj name="Bitmap Image" r:id="rId2" imgW="3600000" imgH="876190" progId="Paint.Picture">
                  <p:embed/>
                </p:oleObj>
              </mc:Choice>
              <mc:Fallback>
                <p:oleObj name="Bitmap Image" r:id="rId2" imgW="3600000" imgH="876190" progId="Paint.Picture">
                  <p:embed/>
                  <p:pic>
                    <p:nvPicPr>
                      <p:cNvPr id="6" name="Object 3">
                        <a:extLst>
                          <a:ext uri="{FF2B5EF4-FFF2-40B4-BE49-F238E27FC236}">
                            <a16:creationId xmlns:a16="http://schemas.microsoft.com/office/drawing/2014/main" id="{5A44EE9F-8E07-4580-8E1A-21173D6FC7BF}"/>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830388"/>
                        <a:ext cx="4876800" cy="1187450"/>
                      </a:xfrm>
                      <a:prstGeom prst="rect">
                        <a:avLst/>
                      </a:prstGeom>
                      <a:noFill/>
                      <a:ln>
                        <a:noFill/>
                      </a:ln>
                      <a:effectLst/>
                    </p:spPr>
                  </p:pic>
                </p:oleObj>
              </mc:Fallback>
            </mc:AlternateContent>
          </a:graphicData>
        </a:graphic>
      </p:graphicFrame>
      <p:sp>
        <p:nvSpPr>
          <p:cNvPr id="5" name="Rectangle 11">
            <a:extLst>
              <a:ext uri="{FF2B5EF4-FFF2-40B4-BE49-F238E27FC236}">
                <a16:creationId xmlns:a16="http://schemas.microsoft.com/office/drawing/2014/main" id="{6DA0F40B-B024-4063-9F67-AD8459280039}"/>
              </a:ext>
            </a:extLst>
          </p:cNvPr>
          <p:cNvSpPr>
            <a:spLocks noGrp="1" noChangeArrowheads="1"/>
          </p:cNvSpPr>
          <p:nvPr>
            <p:ph type="title"/>
          </p:nvPr>
        </p:nvSpPr>
        <p:spPr/>
        <p:txBody>
          <a:bodyPr/>
          <a:lstStyle/>
          <a:p>
            <a:pPr eaLnBrk="1" hangingPunct="1"/>
            <a:r>
              <a:rPr lang="en-US" altLang="en-US" b="1" dirty="0">
                <a:ln>
                  <a:noFill/>
                </a:ln>
              </a:rPr>
              <a:t>Step 3: Drawing Rough ERD (</a:t>
            </a:r>
            <a:r>
              <a:rPr lang="en-US" altLang="en-US" b="1" dirty="0"/>
              <a:t>c</a:t>
            </a:r>
            <a:r>
              <a:rPr lang="en-US" altLang="en-US" b="1" dirty="0">
                <a:ln>
                  <a:noFill/>
                </a:ln>
              </a:rPr>
              <a:t>ont.)</a:t>
            </a:r>
          </a:p>
        </p:txBody>
      </p:sp>
      <p:sp>
        <p:nvSpPr>
          <p:cNvPr id="8" name="Slide Number Placeholder 1">
            <a:extLst>
              <a:ext uri="{FF2B5EF4-FFF2-40B4-BE49-F238E27FC236}">
                <a16:creationId xmlns:a16="http://schemas.microsoft.com/office/drawing/2014/main" id="{F1E3E7F4-2674-4942-971D-C129A22F3EBF}"/>
              </a:ext>
            </a:extLst>
          </p:cNvPr>
          <p:cNvSpPr>
            <a:spLocks noGrp="1"/>
          </p:cNvSpPr>
          <p:nvPr>
            <p:ph type="sldNum" sz="quarter" idx="19"/>
          </p:nvPr>
        </p:nvSpPr>
        <p:spPr/>
        <p:txBody>
          <a:bodyPr/>
          <a:lstStyle/>
          <a:p>
            <a:pPr>
              <a:defRPr/>
            </a:pPr>
            <a:fld id="{A1FD5339-57DC-41CE-A96A-E59BFEEF78EE}" type="slidenum">
              <a:rPr lang="en-US" altLang="en-US" smtClean="0"/>
              <a:pPr>
                <a:defRPr/>
              </a:pPr>
              <a:t>23</a:t>
            </a:fld>
            <a:endParaRPr lang="en-US" altLang="en-US"/>
          </a:p>
        </p:txBody>
      </p:sp>
      <p:pic>
        <p:nvPicPr>
          <p:cNvPr id="7" name="Picture 10">
            <a:extLst>
              <a:ext uri="{FF2B5EF4-FFF2-40B4-BE49-F238E27FC236}">
                <a16:creationId xmlns:a16="http://schemas.microsoft.com/office/drawing/2014/main" id="{949B6248-2672-44E6-B9B6-B4BBF3FDB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985076" y="3696336"/>
            <a:ext cx="8153400" cy="1524000"/>
          </a:xfrm>
          <a:prstGeom prst="rect">
            <a:avLst/>
          </a:prstGeo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1061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Object 3">
            <a:extLst>
              <a:ext uri="{FF2B5EF4-FFF2-40B4-BE49-F238E27FC236}">
                <a16:creationId xmlns:a16="http://schemas.microsoft.com/office/drawing/2014/main" id="{721898C0-0C48-4066-B9C8-51F696DA1DD0}"/>
              </a:ext>
            </a:extLst>
          </p:cNvPr>
          <p:cNvGraphicFramePr>
            <a:graphicFrameLocks noGrp="1" noChangeAspect="1"/>
          </p:cNvGraphicFramePr>
          <p:nvPr>
            <p:ph type="pic" sz="quarter" idx="11"/>
            <p:extLst>
              <p:ext uri="{D42A27DB-BD31-4B8C-83A1-F6EECF244321}">
                <p14:modId xmlns:p14="http://schemas.microsoft.com/office/powerpoint/2010/main" val="2411282066"/>
              </p:ext>
            </p:extLst>
          </p:nvPr>
        </p:nvGraphicFramePr>
        <p:xfrm>
          <a:off x="5068889" y="1295401"/>
          <a:ext cx="2054225" cy="4518025"/>
        </p:xfrm>
        <a:graphic>
          <a:graphicData uri="http://schemas.openxmlformats.org/presentationml/2006/ole">
            <mc:AlternateContent xmlns:mc="http://schemas.openxmlformats.org/markup-compatibility/2006">
              <mc:Choice xmlns:v="urn:schemas-microsoft-com:vml" Requires="v">
                <p:oleObj name="Bitmap Image" r:id="rId2" imgW="1286055" imgH="2828571" progId="Paint.Picture">
                  <p:embed/>
                </p:oleObj>
              </mc:Choice>
              <mc:Fallback>
                <p:oleObj name="Bitmap Image" r:id="rId2" imgW="1286055" imgH="2828571" progId="Paint.Picture">
                  <p:embed/>
                  <p:pic>
                    <p:nvPicPr>
                      <p:cNvPr id="6" name="Object 3">
                        <a:extLst>
                          <a:ext uri="{FF2B5EF4-FFF2-40B4-BE49-F238E27FC236}">
                            <a16:creationId xmlns:a16="http://schemas.microsoft.com/office/drawing/2014/main" id="{721898C0-0C48-4066-B9C8-51F696DA1DD0}"/>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889" y="1295401"/>
                        <a:ext cx="2054225" cy="4518025"/>
                      </a:xfrm>
                      <a:prstGeom prst="rect">
                        <a:avLst/>
                      </a:prstGeom>
                      <a:noFill/>
                      <a:ln>
                        <a:noFill/>
                      </a:ln>
                    </p:spPr>
                  </p:pic>
                </p:oleObj>
              </mc:Fallback>
            </mc:AlternateContent>
          </a:graphicData>
        </a:graphic>
      </p:graphicFrame>
      <p:sp>
        <p:nvSpPr>
          <p:cNvPr id="5" name="Rectangle 4">
            <a:extLst>
              <a:ext uri="{FF2B5EF4-FFF2-40B4-BE49-F238E27FC236}">
                <a16:creationId xmlns:a16="http://schemas.microsoft.com/office/drawing/2014/main" id="{BC9F0176-F7AF-40C8-9690-845E9C075733}"/>
              </a:ext>
            </a:extLst>
          </p:cNvPr>
          <p:cNvSpPr>
            <a:spLocks noGrp="1" noChangeArrowheads="1"/>
          </p:cNvSpPr>
          <p:nvPr>
            <p:ph type="title"/>
          </p:nvPr>
        </p:nvSpPr>
        <p:spPr/>
        <p:txBody>
          <a:bodyPr/>
          <a:lstStyle/>
          <a:p>
            <a:pPr eaLnBrk="1" hangingPunct="1"/>
            <a:r>
              <a:rPr lang="en-US" altLang="en-US" b="1" dirty="0">
                <a:ln>
                  <a:noFill/>
                </a:ln>
              </a:rPr>
              <a:t>Step 3: Drawing Rough ERD (cont.)</a:t>
            </a:r>
          </a:p>
        </p:txBody>
      </p:sp>
      <p:sp>
        <p:nvSpPr>
          <p:cNvPr id="7" name="Slide Number Placeholder 1">
            <a:extLst>
              <a:ext uri="{FF2B5EF4-FFF2-40B4-BE49-F238E27FC236}">
                <a16:creationId xmlns:a16="http://schemas.microsoft.com/office/drawing/2014/main" id="{0AF430BD-DB7F-4637-B068-F56504D2AE32}"/>
              </a:ext>
            </a:extLst>
          </p:cNvPr>
          <p:cNvSpPr>
            <a:spLocks noGrp="1"/>
          </p:cNvSpPr>
          <p:nvPr>
            <p:ph type="sldNum" sz="quarter" idx="19"/>
          </p:nvPr>
        </p:nvSpPr>
        <p:spPr/>
        <p:txBody>
          <a:bodyPr/>
          <a:lstStyle/>
          <a:p>
            <a:pPr>
              <a:defRPr/>
            </a:pPr>
            <a:fld id="{49AB5B0F-4FA6-4035-8BAB-77DDBF9BE959}" type="slidenum">
              <a:rPr lang="en-US" altLang="en-US" smtClean="0"/>
              <a:pPr>
                <a:defRPr/>
              </a:pPr>
              <a:t>24</a:t>
            </a:fld>
            <a:endParaRPr lang="en-US" altLang="en-US"/>
          </a:p>
        </p:txBody>
      </p:sp>
    </p:spTree>
    <p:extLst>
      <p:ext uri="{BB962C8B-B14F-4D97-AF65-F5344CB8AC3E}">
        <p14:creationId xmlns:p14="http://schemas.microsoft.com/office/powerpoint/2010/main" val="3416590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D5D420C7-F57B-4A04-A9F8-759F3EB18EFE}"/>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2209800" y="1371600"/>
            <a:ext cx="7458134" cy="4386412"/>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5">
            <a:extLst>
              <a:ext uri="{FF2B5EF4-FFF2-40B4-BE49-F238E27FC236}">
                <a16:creationId xmlns:a16="http://schemas.microsoft.com/office/drawing/2014/main" id="{A07ACFDA-75D9-470C-9A5F-475899E6C0B9}"/>
              </a:ext>
            </a:extLst>
          </p:cNvPr>
          <p:cNvSpPr>
            <a:spLocks noGrp="1" noChangeArrowheads="1"/>
          </p:cNvSpPr>
          <p:nvPr>
            <p:ph type="title"/>
          </p:nvPr>
        </p:nvSpPr>
        <p:spPr/>
        <p:txBody>
          <a:bodyPr/>
          <a:lstStyle/>
          <a:p>
            <a:pPr eaLnBrk="1" hangingPunct="1"/>
            <a:r>
              <a:rPr lang="en-US" altLang="en-US" b="1" dirty="0">
                <a:ln>
                  <a:noFill/>
                </a:ln>
              </a:rPr>
              <a:t>Step 3: Drawing Rough ERD (cont.)</a:t>
            </a:r>
          </a:p>
        </p:txBody>
      </p:sp>
      <p:sp>
        <p:nvSpPr>
          <p:cNvPr id="7" name="Slide Number Placeholder 1">
            <a:extLst>
              <a:ext uri="{FF2B5EF4-FFF2-40B4-BE49-F238E27FC236}">
                <a16:creationId xmlns:a16="http://schemas.microsoft.com/office/drawing/2014/main" id="{3D9F4EBF-7E70-4575-9846-0A22CC763531}"/>
              </a:ext>
            </a:extLst>
          </p:cNvPr>
          <p:cNvSpPr>
            <a:spLocks noGrp="1"/>
          </p:cNvSpPr>
          <p:nvPr>
            <p:ph type="sldNum" sz="quarter" idx="19"/>
          </p:nvPr>
        </p:nvSpPr>
        <p:spPr/>
        <p:txBody>
          <a:bodyPr/>
          <a:lstStyle/>
          <a:p>
            <a:pPr>
              <a:defRPr/>
            </a:pPr>
            <a:fld id="{49AB5B0F-4FA6-4035-8BAB-77DDBF9BE959}" type="slidenum">
              <a:rPr lang="en-US" altLang="en-US" smtClean="0"/>
              <a:pPr>
                <a:defRPr/>
              </a:pPr>
              <a:t>25</a:t>
            </a:fld>
            <a:endParaRPr lang="en-US" altLang="en-US"/>
          </a:p>
        </p:txBody>
      </p:sp>
    </p:spTree>
    <p:extLst>
      <p:ext uri="{BB962C8B-B14F-4D97-AF65-F5344CB8AC3E}">
        <p14:creationId xmlns:p14="http://schemas.microsoft.com/office/powerpoint/2010/main" val="3573869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3093F36-8500-4D05-8BF4-CF941E5A084B}"/>
              </a:ext>
            </a:extLst>
          </p:cNvPr>
          <p:cNvSpPr>
            <a:spLocks noGrp="1" noChangeArrowheads="1"/>
          </p:cNvSpPr>
          <p:nvPr>
            <p:ph type="title"/>
          </p:nvPr>
        </p:nvSpPr>
        <p:spPr/>
        <p:txBody>
          <a:bodyPr/>
          <a:lstStyle/>
          <a:p>
            <a:pPr eaLnBrk="1" hangingPunct="1"/>
            <a:r>
              <a:rPr lang="en-US" altLang="en-US" b="1" dirty="0">
                <a:ln>
                  <a:noFill/>
                </a:ln>
              </a:rPr>
              <a:t>Step 4: Fill in Cardinality</a:t>
            </a:r>
          </a:p>
        </p:txBody>
      </p:sp>
      <p:sp>
        <p:nvSpPr>
          <p:cNvPr id="6" name="Rectangle 3">
            <a:extLst>
              <a:ext uri="{FF2B5EF4-FFF2-40B4-BE49-F238E27FC236}">
                <a16:creationId xmlns:a16="http://schemas.microsoft.com/office/drawing/2014/main" id="{89401F82-4C11-493D-9DAF-2A2C4C2A2092}"/>
              </a:ext>
            </a:extLst>
          </p:cNvPr>
          <p:cNvSpPr>
            <a:spLocks noGrp="1" noChangeArrowheads="1"/>
          </p:cNvSpPr>
          <p:nvPr>
            <p:ph type="body" sz="quarter" idx="15"/>
          </p:nvPr>
        </p:nvSpPr>
        <p:spPr>
          <a:xfrm>
            <a:off x="1981201" y="1219201"/>
            <a:ext cx="8147446" cy="4432301"/>
          </a:xfrm>
        </p:spPr>
        <p:txBody>
          <a:bodyPr rtlCol="0">
            <a:normAutofit fontScale="92500" lnSpcReduction="10000"/>
          </a:bodyPr>
          <a:lstStyle/>
          <a:p>
            <a:pPr>
              <a:buClr>
                <a:schemeClr val="accent1">
                  <a:lumMod val="75000"/>
                </a:schemeClr>
              </a:buClr>
              <a:defRPr/>
            </a:pPr>
            <a:r>
              <a:rPr lang="en-US" altLang="en-US" sz="2800" dirty="0"/>
              <a:t>Supervisor</a:t>
            </a:r>
          </a:p>
          <a:p>
            <a:pPr lvl="1">
              <a:buClr>
                <a:schemeClr val="accent1">
                  <a:lumMod val="75000"/>
                </a:schemeClr>
              </a:buClr>
              <a:defRPr/>
            </a:pPr>
            <a:r>
              <a:rPr lang="en-US" altLang="en-US" sz="2400" dirty="0"/>
              <a:t>Each department has </a:t>
            </a:r>
            <a:r>
              <a:rPr lang="en-US" altLang="en-US" sz="2400" dirty="0">
                <a:solidFill>
                  <a:srgbClr val="FF3300"/>
                </a:solidFill>
              </a:rPr>
              <a:t>one</a:t>
            </a:r>
            <a:r>
              <a:rPr lang="en-US" altLang="en-US" sz="2400" dirty="0"/>
              <a:t> supervisor.</a:t>
            </a:r>
          </a:p>
          <a:p>
            <a:pPr>
              <a:buClr>
                <a:schemeClr val="accent1">
                  <a:lumMod val="75000"/>
                </a:schemeClr>
              </a:buClr>
              <a:defRPr/>
            </a:pPr>
            <a:r>
              <a:rPr lang="en-US" altLang="en-US" sz="2800" dirty="0"/>
              <a:t>Department</a:t>
            </a:r>
          </a:p>
          <a:p>
            <a:pPr lvl="1">
              <a:buClr>
                <a:schemeClr val="accent1">
                  <a:lumMod val="75000"/>
                </a:schemeClr>
              </a:buClr>
              <a:defRPr/>
            </a:pPr>
            <a:r>
              <a:rPr lang="en-US" altLang="en-US" sz="2400" dirty="0"/>
              <a:t>Each supervisor has </a:t>
            </a:r>
            <a:r>
              <a:rPr lang="en-US" altLang="en-US" sz="2400" dirty="0">
                <a:solidFill>
                  <a:srgbClr val="FF3300"/>
                </a:solidFill>
              </a:rPr>
              <a:t>one</a:t>
            </a:r>
            <a:r>
              <a:rPr lang="en-US" altLang="en-US" sz="2400" dirty="0"/>
              <a:t> department.</a:t>
            </a:r>
          </a:p>
          <a:p>
            <a:pPr lvl="1">
              <a:buClr>
                <a:schemeClr val="accent1">
                  <a:lumMod val="75000"/>
                </a:schemeClr>
              </a:buClr>
              <a:defRPr/>
            </a:pPr>
            <a:r>
              <a:rPr lang="en-US" altLang="en-US" sz="2400" dirty="0"/>
              <a:t>Each employee can belong to </a:t>
            </a:r>
            <a:r>
              <a:rPr lang="en-US" altLang="en-US" sz="2400" dirty="0">
                <a:solidFill>
                  <a:srgbClr val="FF3300"/>
                </a:solidFill>
              </a:rPr>
              <a:t>one or more</a:t>
            </a:r>
            <a:r>
              <a:rPr lang="en-US" altLang="en-US" sz="2400" dirty="0"/>
              <a:t> departments</a:t>
            </a:r>
          </a:p>
          <a:p>
            <a:pPr>
              <a:buClr>
                <a:schemeClr val="accent1">
                  <a:lumMod val="75000"/>
                </a:schemeClr>
              </a:buClr>
              <a:defRPr/>
            </a:pPr>
            <a:r>
              <a:rPr lang="en-US" altLang="en-US" sz="2800" dirty="0"/>
              <a:t>Employee</a:t>
            </a:r>
          </a:p>
          <a:p>
            <a:pPr lvl="1">
              <a:buClr>
                <a:schemeClr val="accent1">
                  <a:lumMod val="75000"/>
                </a:schemeClr>
              </a:buClr>
              <a:defRPr/>
            </a:pPr>
            <a:r>
              <a:rPr lang="en-US" altLang="en-US" sz="2400" dirty="0"/>
              <a:t>Each department must have </a:t>
            </a:r>
            <a:r>
              <a:rPr lang="en-US" altLang="en-US" sz="2400" dirty="0">
                <a:solidFill>
                  <a:srgbClr val="FF3300"/>
                </a:solidFill>
              </a:rPr>
              <a:t>one or more</a:t>
            </a:r>
            <a:r>
              <a:rPr lang="en-US" altLang="en-US" sz="2400" dirty="0"/>
              <a:t> employees</a:t>
            </a:r>
          </a:p>
          <a:p>
            <a:pPr lvl="1">
              <a:buClr>
                <a:schemeClr val="accent1">
                  <a:lumMod val="75000"/>
                </a:schemeClr>
              </a:buClr>
              <a:defRPr/>
            </a:pPr>
            <a:r>
              <a:rPr lang="en-US" altLang="en-US" sz="2400" dirty="0"/>
              <a:t>Each project must have </a:t>
            </a:r>
            <a:r>
              <a:rPr lang="en-US" altLang="en-US" sz="2400" dirty="0">
                <a:solidFill>
                  <a:srgbClr val="FF3300"/>
                </a:solidFill>
              </a:rPr>
              <a:t>one or more</a:t>
            </a:r>
            <a:r>
              <a:rPr lang="en-US" altLang="en-US" sz="2400" dirty="0"/>
              <a:t> employees</a:t>
            </a:r>
          </a:p>
          <a:p>
            <a:pPr>
              <a:buClr>
                <a:schemeClr val="accent1">
                  <a:lumMod val="75000"/>
                </a:schemeClr>
              </a:buClr>
              <a:defRPr/>
            </a:pPr>
            <a:r>
              <a:rPr lang="en-US" altLang="en-US" sz="2800" dirty="0"/>
              <a:t>Project</a:t>
            </a:r>
          </a:p>
          <a:p>
            <a:pPr lvl="1">
              <a:buClr>
                <a:schemeClr val="accent1">
                  <a:lumMod val="75000"/>
                </a:schemeClr>
              </a:buClr>
              <a:defRPr/>
            </a:pPr>
            <a:r>
              <a:rPr lang="en-US" altLang="en-US" sz="2400" dirty="0"/>
              <a:t>Each employee can have </a:t>
            </a:r>
            <a:r>
              <a:rPr lang="en-US" altLang="en-US" sz="2400" dirty="0">
                <a:solidFill>
                  <a:srgbClr val="FF3300"/>
                </a:solidFill>
              </a:rPr>
              <a:t>0 or more</a:t>
            </a:r>
            <a:r>
              <a:rPr lang="en-US" altLang="en-US" sz="2400" dirty="0"/>
              <a:t> projects.</a:t>
            </a:r>
          </a:p>
        </p:txBody>
      </p:sp>
      <p:sp>
        <p:nvSpPr>
          <p:cNvPr id="7" name="Slide Number Placeholder 1">
            <a:extLst>
              <a:ext uri="{FF2B5EF4-FFF2-40B4-BE49-F238E27FC236}">
                <a16:creationId xmlns:a16="http://schemas.microsoft.com/office/drawing/2014/main" id="{8B8E6577-DE0D-4D0A-B47E-51F318090F5D}"/>
              </a:ext>
            </a:extLst>
          </p:cNvPr>
          <p:cNvSpPr>
            <a:spLocks noGrp="1"/>
          </p:cNvSpPr>
          <p:nvPr>
            <p:ph type="sldNum" sz="quarter" idx="19"/>
          </p:nvPr>
        </p:nvSpPr>
        <p:spPr/>
        <p:txBody>
          <a:bodyPr/>
          <a:lstStyle/>
          <a:p>
            <a:pPr>
              <a:defRPr/>
            </a:pPr>
            <a:fld id="{49AB5B0F-4FA6-4035-8BAB-77DDBF9BE959}" type="slidenum">
              <a:rPr lang="en-US" altLang="en-US" smtClean="0"/>
              <a:pPr>
                <a:defRPr/>
              </a:pPr>
              <a:t>26</a:t>
            </a:fld>
            <a:endParaRPr lang="en-US" altLang="en-US"/>
          </a:p>
        </p:txBody>
      </p:sp>
    </p:spTree>
    <p:extLst>
      <p:ext uri="{BB962C8B-B14F-4D97-AF65-F5344CB8AC3E}">
        <p14:creationId xmlns:p14="http://schemas.microsoft.com/office/powerpoint/2010/main" val="3127003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13120FC-2524-489B-AD82-54FD2833E12C}"/>
              </a:ext>
            </a:extLst>
          </p:cNvPr>
          <p:cNvSpPr>
            <a:spLocks noGrp="1" noChangeArrowheads="1"/>
          </p:cNvSpPr>
          <p:nvPr>
            <p:ph type="title"/>
          </p:nvPr>
        </p:nvSpPr>
        <p:spPr/>
        <p:txBody>
          <a:bodyPr/>
          <a:lstStyle/>
          <a:p>
            <a:pPr eaLnBrk="1" hangingPunct="1"/>
            <a:r>
              <a:rPr lang="en-US" altLang="en-US" b="1" dirty="0">
                <a:ln>
                  <a:noFill/>
                </a:ln>
              </a:rPr>
              <a:t>Step 4: Fill in Cardinality (</a:t>
            </a:r>
            <a:r>
              <a:rPr lang="en-US" altLang="en-US" b="1" dirty="0"/>
              <a:t>c</a:t>
            </a:r>
            <a:r>
              <a:rPr lang="en-US" altLang="en-US" b="1" dirty="0">
                <a:ln>
                  <a:noFill/>
                </a:ln>
              </a:rPr>
              <a:t>ont.)</a:t>
            </a:r>
          </a:p>
        </p:txBody>
      </p:sp>
      <p:sp>
        <p:nvSpPr>
          <p:cNvPr id="6" name="Rectangle 3">
            <a:extLst>
              <a:ext uri="{FF2B5EF4-FFF2-40B4-BE49-F238E27FC236}">
                <a16:creationId xmlns:a16="http://schemas.microsoft.com/office/drawing/2014/main" id="{D04E0795-16D2-44A3-9485-A316536E5E61}"/>
              </a:ext>
            </a:extLst>
          </p:cNvPr>
          <p:cNvSpPr>
            <a:spLocks noGrp="1" noChangeArrowheads="1"/>
          </p:cNvSpPr>
          <p:nvPr>
            <p:ph type="body" sz="quarter" idx="15"/>
          </p:nvPr>
        </p:nvSpPr>
        <p:spPr/>
        <p:txBody>
          <a:bodyPr rtlCol="0">
            <a:normAutofit lnSpcReduction="10000"/>
          </a:bodyPr>
          <a:lstStyle/>
          <a:p>
            <a:pPr eaLnBrk="1" fontAlgn="auto" hangingPunct="1">
              <a:buClr>
                <a:schemeClr val="accent1">
                  <a:lumMod val="75000"/>
                </a:schemeClr>
              </a:buClr>
              <a:buFontTx/>
              <a:buNone/>
              <a:defRPr/>
            </a:pPr>
            <a:r>
              <a:rPr lang="en-US" altLang="en-US" sz="2400" dirty="0"/>
              <a:t>The cardinality of a relationship can only have the</a:t>
            </a:r>
          </a:p>
          <a:p>
            <a:pPr eaLnBrk="1" fontAlgn="auto" hangingPunct="1">
              <a:buClr>
                <a:schemeClr val="accent1">
                  <a:lumMod val="75000"/>
                </a:schemeClr>
              </a:buClr>
              <a:buFontTx/>
              <a:buNone/>
              <a:defRPr/>
            </a:pPr>
            <a:r>
              <a:rPr lang="en-US" altLang="en-US" sz="2400" dirty="0"/>
              <a:t>following values</a:t>
            </a:r>
          </a:p>
          <a:p>
            <a:pPr lvl="1">
              <a:buClr>
                <a:schemeClr val="accent1">
                  <a:lumMod val="75000"/>
                </a:schemeClr>
              </a:buClr>
              <a:defRPr/>
            </a:pPr>
            <a:r>
              <a:rPr lang="en-US" altLang="en-US" sz="4000" dirty="0">
                <a:solidFill>
                  <a:srgbClr val="FF3300"/>
                </a:solidFill>
              </a:rPr>
              <a:t> One and only one</a:t>
            </a:r>
          </a:p>
          <a:p>
            <a:pPr lvl="1">
              <a:buClr>
                <a:schemeClr val="accent1">
                  <a:lumMod val="75000"/>
                </a:schemeClr>
              </a:buClr>
              <a:defRPr/>
            </a:pPr>
            <a:r>
              <a:rPr lang="en-US" altLang="en-US" sz="4000" dirty="0">
                <a:solidFill>
                  <a:srgbClr val="FF3300"/>
                </a:solidFill>
              </a:rPr>
              <a:t> One or many</a:t>
            </a:r>
          </a:p>
          <a:p>
            <a:pPr lvl="1">
              <a:buClr>
                <a:schemeClr val="accent1">
                  <a:lumMod val="75000"/>
                </a:schemeClr>
              </a:buClr>
              <a:defRPr/>
            </a:pPr>
            <a:r>
              <a:rPr lang="en-US" altLang="en-US" sz="4000" dirty="0">
                <a:solidFill>
                  <a:srgbClr val="FF3300"/>
                </a:solidFill>
              </a:rPr>
              <a:t> Zero or many</a:t>
            </a:r>
          </a:p>
          <a:p>
            <a:pPr lvl="1">
              <a:buClr>
                <a:schemeClr val="accent1">
                  <a:lumMod val="75000"/>
                </a:schemeClr>
              </a:buClr>
              <a:defRPr/>
            </a:pPr>
            <a:r>
              <a:rPr lang="en-US" altLang="en-US" sz="4000" dirty="0">
                <a:solidFill>
                  <a:srgbClr val="FF3300"/>
                </a:solidFill>
              </a:rPr>
              <a:t> Zero or one</a:t>
            </a:r>
          </a:p>
        </p:txBody>
      </p:sp>
      <p:sp>
        <p:nvSpPr>
          <p:cNvPr id="7" name="Slide Number Placeholder 1">
            <a:extLst>
              <a:ext uri="{FF2B5EF4-FFF2-40B4-BE49-F238E27FC236}">
                <a16:creationId xmlns:a16="http://schemas.microsoft.com/office/drawing/2014/main" id="{14C165BA-1DE1-4F97-9498-F2BC809383DA}"/>
              </a:ext>
            </a:extLst>
          </p:cNvPr>
          <p:cNvSpPr>
            <a:spLocks noGrp="1"/>
          </p:cNvSpPr>
          <p:nvPr>
            <p:ph type="sldNum" sz="quarter" idx="19"/>
          </p:nvPr>
        </p:nvSpPr>
        <p:spPr/>
        <p:txBody>
          <a:bodyPr/>
          <a:lstStyle/>
          <a:p>
            <a:pPr>
              <a:defRPr/>
            </a:pPr>
            <a:fld id="{49AB5B0F-4FA6-4035-8BAB-77DDBF9BE959}" type="slidenum">
              <a:rPr lang="en-US" altLang="en-US" smtClean="0"/>
              <a:pPr>
                <a:defRPr/>
              </a:pPr>
              <a:t>27</a:t>
            </a:fld>
            <a:endParaRPr lang="en-US" altLang="en-US"/>
          </a:p>
        </p:txBody>
      </p:sp>
    </p:spTree>
    <p:extLst>
      <p:ext uri="{BB962C8B-B14F-4D97-AF65-F5344CB8AC3E}">
        <p14:creationId xmlns:p14="http://schemas.microsoft.com/office/powerpoint/2010/main" val="4102856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B497201B-4E6D-49D7-90B9-6682E2D8C465}"/>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2252633" y="1077264"/>
            <a:ext cx="7686734" cy="50292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5">
            <a:extLst>
              <a:ext uri="{FF2B5EF4-FFF2-40B4-BE49-F238E27FC236}">
                <a16:creationId xmlns:a16="http://schemas.microsoft.com/office/drawing/2014/main" id="{833A7E29-AA91-40CF-ACF2-BED6193C6A5B}"/>
              </a:ext>
            </a:extLst>
          </p:cNvPr>
          <p:cNvSpPr>
            <a:spLocks noGrp="1" noChangeArrowheads="1"/>
          </p:cNvSpPr>
          <p:nvPr>
            <p:ph type="title"/>
          </p:nvPr>
        </p:nvSpPr>
        <p:spPr/>
        <p:txBody>
          <a:bodyPr/>
          <a:lstStyle/>
          <a:p>
            <a:pPr eaLnBrk="1" hangingPunct="1"/>
            <a:r>
              <a:rPr lang="en-US" altLang="en-US" dirty="0">
                <a:ln>
                  <a:noFill/>
                </a:ln>
              </a:rPr>
              <a:t>Step 4: Cardinality Notation</a:t>
            </a:r>
          </a:p>
        </p:txBody>
      </p:sp>
      <p:sp>
        <p:nvSpPr>
          <p:cNvPr id="7" name="Slide Number Placeholder 1">
            <a:extLst>
              <a:ext uri="{FF2B5EF4-FFF2-40B4-BE49-F238E27FC236}">
                <a16:creationId xmlns:a16="http://schemas.microsoft.com/office/drawing/2014/main" id="{E085A09F-1625-4A72-98EE-560A2B6281D2}"/>
              </a:ext>
            </a:extLst>
          </p:cNvPr>
          <p:cNvSpPr>
            <a:spLocks noGrp="1"/>
          </p:cNvSpPr>
          <p:nvPr>
            <p:ph type="sldNum" sz="quarter" idx="19"/>
          </p:nvPr>
        </p:nvSpPr>
        <p:spPr/>
        <p:txBody>
          <a:bodyPr/>
          <a:lstStyle/>
          <a:p>
            <a:pPr>
              <a:defRPr/>
            </a:pPr>
            <a:fld id="{49AB5B0F-4FA6-4035-8BAB-77DDBF9BE959}" type="slidenum">
              <a:rPr lang="en-US" altLang="en-US" smtClean="0"/>
              <a:pPr>
                <a:defRPr/>
              </a:pPr>
              <a:t>28</a:t>
            </a:fld>
            <a:endParaRPr lang="en-US" altLang="en-US"/>
          </a:p>
        </p:txBody>
      </p:sp>
    </p:spTree>
    <p:extLst>
      <p:ext uri="{BB962C8B-B14F-4D97-AF65-F5344CB8AC3E}">
        <p14:creationId xmlns:p14="http://schemas.microsoft.com/office/powerpoint/2010/main" val="527861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Object 4">
            <a:extLst>
              <a:ext uri="{FF2B5EF4-FFF2-40B4-BE49-F238E27FC236}">
                <a16:creationId xmlns:a16="http://schemas.microsoft.com/office/drawing/2014/main" id="{1B7FC286-7934-4E50-91D1-D21314E86A76}"/>
              </a:ext>
            </a:extLst>
          </p:cNvPr>
          <p:cNvGraphicFramePr>
            <a:graphicFrameLocks noGrp="1" noChangeAspect="1"/>
          </p:cNvGraphicFramePr>
          <p:nvPr>
            <p:ph type="pic" sz="quarter" idx="11"/>
            <p:extLst>
              <p:ext uri="{D42A27DB-BD31-4B8C-83A1-F6EECF244321}">
                <p14:modId xmlns:p14="http://schemas.microsoft.com/office/powerpoint/2010/main" val="3542251789"/>
              </p:ext>
            </p:extLst>
          </p:nvPr>
        </p:nvGraphicFramePr>
        <p:xfrm>
          <a:off x="1981200" y="1563689"/>
          <a:ext cx="8229600" cy="3730625"/>
        </p:xfrm>
        <a:graphic>
          <a:graphicData uri="http://schemas.openxmlformats.org/presentationml/2006/ole">
            <mc:AlternateContent xmlns:mc="http://schemas.openxmlformats.org/markup-compatibility/2006">
              <mc:Choice xmlns:v="urn:schemas-microsoft-com:vml" Requires="v">
                <p:oleObj r:id="rId2" imgW="3060639" imgH="1387031" progId="Visio.Drawing.6">
                  <p:embed/>
                </p:oleObj>
              </mc:Choice>
              <mc:Fallback>
                <p:oleObj r:id="rId2" imgW="3060639" imgH="1387031" progId="Visio.Drawing.6">
                  <p:embed/>
                  <p:pic>
                    <p:nvPicPr>
                      <p:cNvPr id="6" name="Object 4">
                        <a:extLst>
                          <a:ext uri="{FF2B5EF4-FFF2-40B4-BE49-F238E27FC236}">
                            <a16:creationId xmlns:a16="http://schemas.microsoft.com/office/drawing/2014/main" id="{1B7FC286-7934-4E50-91D1-D21314E86A76}"/>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63689"/>
                        <a:ext cx="8229600" cy="3730625"/>
                      </a:xfrm>
                      <a:prstGeom prst="rect">
                        <a:avLst/>
                      </a:prstGeom>
                      <a:noFill/>
                      <a:ln>
                        <a:noFill/>
                      </a:ln>
                    </p:spPr>
                  </p:pic>
                </p:oleObj>
              </mc:Fallback>
            </mc:AlternateContent>
          </a:graphicData>
        </a:graphic>
      </p:graphicFrame>
      <p:sp>
        <p:nvSpPr>
          <p:cNvPr id="5" name="Rectangle 2">
            <a:extLst>
              <a:ext uri="{FF2B5EF4-FFF2-40B4-BE49-F238E27FC236}">
                <a16:creationId xmlns:a16="http://schemas.microsoft.com/office/drawing/2014/main" id="{65CA6A74-484D-4903-BF48-CF851535C3B3}"/>
              </a:ext>
            </a:extLst>
          </p:cNvPr>
          <p:cNvSpPr>
            <a:spLocks noGrp="1" noChangeArrowheads="1"/>
          </p:cNvSpPr>
          <p:nvPr>
            <p:ph type="title"/>
          </p:nvPr>
        </p:nvSpPr>
        <p:spPr/>
        <p:txBody>
          <a:bodyPr/>
          <a:lstStyle/>
          <a:p>
            <a:pPr eaLnBrk="1" hangingPunct="1"/>
            <a:r>
              <a:rPr lang="en-US" altLang="en-US" b="1" dirty="0">
                <a:ln>
                  <a:noFill/>
                </a:ln>
              </a:rPr>
              <a:t>Step 4: Cardinality Examples</a:t>
            </a:r>
          </a:p>
        </p:txBody>
      </p:sp>
      <p:sp>
        <p:nvSpPr>
          <p:cNvPr id="7" name="Slide Number Placeholder 1">
            <a:extLst>
              <a:ext uri="{FF2B5EF4-FFF2-40B4-BE49-F238E27FC236}">
                <a16:creationId xmlns:a16="http://schemas.microsoft.com/office/drawing/2014/main" id="{D6B31C05-2D3B-4489-B7A0-38D6FC8E5E24}"/>
              </a:ext>
            </a:extLst>
          </p:cNvPr>
          <p:cNvSpPr>
            <a:spLocks noGrp="1"/>
          </p:cNvSpPr>
          <p:nvPr>
            <p:ph type="sldNum" sz="quarter" idx="19"/>
          </p:nvPr>
        </p:nvSpPr>
        <p:spPr/>
        <p:txBody>
          <a:bodyPr/>
          <a:lstStyle/>
          <a:p>
            <a:pPr>
              <a:defRPr/>
            </a:pPr>
            <a:fld id="{49AB5B0F-4FA6-4035-8BAB-77DDBF9BE959}" type="slidenum">
              <a:rPr lang="en-US" altLang="en-US" smtClean="0"/>
              <a:pPr>
                <a:defRPr/>
              </a:pPr>
              <a:t>29</a:t>
            </a:fld>
            <a:endParaRPr lang="en-US" altLang="en-US"/>
          </a:p>
        </p:txBody>
      </p:sp>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Tree>
    <p:extLst>
      <p:ext uri="{BB962C8B-B14F-4D97-AF65-F5344CB8AC3E}">
        <p14:creationId xmlns:p14="http://schemas.microsoft.com/office/powerpoint/2010/main" val="273149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65E6AA2-866D-4E85-B070-D83AA2A41AF3}"/>
              </a:ext>
            </a:extLst>
          </p:cNvPr>
          <p:cNvSpPr>
            <a:spLocks noGrp="1" noChangeArrowheads="1"/>
          </p:cNvSpPr>
          <p:nvPr>
            <p:ph type="title"/>
          </p:nvPr>
        </p:nvSpPr>
        <p:spPr/>
        <p:txBody>
          <a:bodyPr/>
          <a:lstStyle/>
          <a:p>
            <a:pPr eaLnBrk="1" hangingPunct="1"/>
            <a:r>
              <a:rPr lang="en-US" altLang="en-US" b="1">
                <a:ln>
                  <a:noFill/>
                </a:ln>
              </a:rPr>
              <a:t>Database Model</a:t>
            </a:r>
          </a:p>
        </p:txBody>
      </p:sp>
      <p:sp>
        <p:nvSpPr>
          <p:cNvPr id="6" name="Rectangle 3">
            <a:extLst>
              <a:ext uri="{FF2B5EF4-FFF2-40B4-BE49-F238E27FC236}">
                <a16:creationId xmlns:a16="http://schemas.microsoft.com/office/drawing/2014/main" id="{126A6F1C-B597-46AA-96B7-757B48B5F3A5}"/>
              </a:ext>
            </a:extLst>
          </p:cNvPr>
          <p:cNvSpPr>
            <a:spLocks noGrp="1" noChangeArrowheads="1"/>
          </p:cNvSpPr>
          <p:nvPr>
            <p:ph type="body" sz="quarter" idx="15"/>
          </p:nvPr>
        </p:nvSpPr>
        <p:spPr/>
        <p:txBody>
          <a:bodyPr>
            <a:normAutofit/>
          </a:bodyPr>
          <a:lstStyle/>
          <a:p>
            <a:pPr eaLnBrk="1" hangingPunct="1">
              <a:buFontTx/>
              <a:buNone/>
            </a:pPr>
            <a:r>
              <a:rPr lang="en-US" altLang="en-US" sz="2400" dirty="0"/>
              <a:t>A </a:t>
            </a:r>
            <a:r>
              <a:rPr lang="en-US" altLang="en-US" sz="2400" i="1" dirty="0"/>
              <a:t>database</a:t>
            </a:r>
            <a:r>
              <a:rPr lang="en-US" altLang="en-US" sz="2400" dirty="0"/>
              <a:t> can be modeled as:</a:t>
            </a:r>
          </a:p>
          <a:p>
            <a:pPr lvl="1" eaLnBrk="1" hangingPunct="1"/>
            <a:r>
              <a:rPr lang="en-US" altLang="en-US" sz="2400" dirty="0"/>
              <a:t>a collection of entities,</a:t>
            </a:r>
          </a:p>
          <a:p>
            <a:pPr lvl="1" eaLnBrk="1" hangingPunct="1"/>
            <a:r>
              <a:rPr lang="en-US" altLang="en-US" sz="2400" dirty="0"/>
              <a:t>relationship among entities.</a:t>
            </a:r>
          </a:p>
          <a:p>
            <a:pPr eaLnBrk="1" hangingPunct="1">
              <a:buFontTx/>
              <a:buNone/>
            </a:pPr>
            <a:r>
              <a:rPr lang="en-US" altLang="en-US" sz="2400" dirty="0"/>
              <a:t>Database systems are often modeled using an Entity Relationship (ER) diagram as the "blueprint" from which the actual data is stored — the output of the design phase.</a:t>
            </a:r>
          </a:p>
        </p:txBody>
      </p:sp>
      <p:sp>
        <p:nvSpPr>
          <p:cNvPr id="7" name="Slide Number Placeholder 1">
            <a:extLst>
              <a:ext uri="{FF2B5EF4-FFF2-40B4-BE49-F238E27FC236}">
                <a16:creationId xmlns:a16="http://schemas.microsoft.com/office/drawing/2014/main" id="{8CA8E4AB-9B15-416C-A24D-DD8FE599A643}"/>
              </a:ext>
            </a:extLst>
          </p:cNvPr>
          <p:cNvSpPr>
            <a:spLocks noGrp="1"/>
          </p:cNvSpPr>
          <p:nvPr>
            <p:ph type="sldNum" sz="quarter" idx="19"/>
          </p:nvPr>
        </p:nvSpPr>
        <p:spPr/>
        <p:txBody>
          <a:bodyPr/>
          <a:lstStyle/>
          <a:p>
            <a:pPr>
              <a:defRPr/>
            </a:pPr>
            <a:fld id="{49AB5B0F-4FA6-4035-8BAB-77DDBF9BE959}" type="slidenum">
              <a:rPr lang="en-US" altLang="en-US" smtClean="0"/>
              <a:pPr>
                <a:defRPr/>
              </a:pPr>
              <a:t>3</a:t>
            </a:fld>
            <a:endParaRPr lang="en-US" altLang="en-US"/>
          </a:p>
        </p:txBody>
      </p:sp>
    </p:spTree>
    <p:extLst>
      <p:ext uri="{BB962C8B-B14F-4D97-AF65-F5344CB8AC3E}">
        <p14:creationId xmlns:p14="http://schemas.microsoft.com/office/powerpoint/2010/main" val="3342402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pic>
        <p:nvPicPr>
          <p:cNvPr id="16" name="Picture 4">
            <a:extLst>
              <a:ext uri="{FF2B5EF4-FFF2-40B4-BE49-F238E27FC236}">
                <a16:creationId xmlns:a16="http://schemas.microsoft.com/office/drawing/2014/main" id="{13E09A39-E26C-48B1-BA5E-A57997009B74}"/>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2214534" y="1295401"/>
            <a:ext cx="7762933" cy="4624089"/>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Rectangle 5">
            <a:extLst>
              <a:ext uri="{FF2B5EF4-FFF2-40B4-BE49-F238E27FC236}">
                <a16:creationId xmlns:a16="http://schemas.microsoft.com/office/drawing/2014/main" id="{D1960F9E-0DDA-468F-8C8A-6F8BDAF41CFE}"/>
              </a:ext>
            </a:extLst>
          </p:cNvPr>
          <p:cNvSpPr>
            <a:spLocks noGrp="1" noChangeArrowheads="1"/>
          </p:cNvSpPr>
          <p:nvPr>
            <p:ph type="title"/>
          </p:nvPr>
        </p:nvSpPr>
        <p:spPr/>
        <p:txBody>
          <a:bodyPr/>
          <a:lstStyle/>
          <a:p>
            <a:pPr eaLnBrk="1" hangingPunct="1"/>
            <a:r>
              <a:rPr lang="en-US" altLang="en-US" dirty="0">
                <a:ln>
                  <a:noFill/>
                </a:ln>
              </a:rPr>
              <a:t>Step 4: ERD with cardinality</a:t>
            </a:r>
          </a:p>
        </p:txBody>
      </p:sp>
      <p:sp>
        <p:nvSpPr>
          <p:cNvPr id="17" name="Slide Number Placeholder 1">
            <a:extLst>
              <a:ext uri="{FF2B5EF4-FFF2-40B4-BE49-F238E27FC236}">
                <a16:creationId xmlns:a16="http://schemas.microsoft.com/office/drawing/2014/main" id="{607686A2-2908-45DD-ADB5-8A1B0AEDD700}"/>
              </a:ext>
            </a:extLst>
          </p:cNvPr>
          <p:cNvSpPr>
            <a:spLocks noGrp="1"/>
          </p:cNvSpPr>
          <p:nvPr>
            <p:ph type="sldNum" sz="quarter" idx="19"/>
          </p:nvPr>
        </p:nvSpPr>
        <p:spPr/>
        <p:txBody>
          <a:bodyPr/>
          <a:lstStyle/>
          <a:p>
            <a:pPr>
              <a:defRPr/>
            </a:pPr>
            <a:fld id="{49AB5B0F-4FA6-4035-8BAB-77DDBF9BE959}" type="slidenum">
              <a:rPr lang="en-US" altLang="en-US" smtClean="0"/>
              <a:pPr>
                <a:defRPr/>
              </a:pPr>
              <a:t>30</a:t>
            </a:fld>
            <a:endParaRPr lang="en-US" altLang="en-US"/>
          </a:p>
        </p:txBody>
      </p:sp>
    </p:spTree>
    <p:extLst>
      <p:ext uri="{BB962C8B-B14F-4D97-AF65-F5344CB8AC3E}">
        <p14:creationId xmlns:p14="http://schemas.microsoft.com/office/powerpoint/2010/main" val="1147578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E64DCB60-AA5D-4679-B25B-F99D5A82D0BD}"/>
              </a:ext>
            </a:extLst>
          </p:cNvPr>
          <p:cNvSpPr>
            <a:spLocks noGrp="1" noChangeArrowheads="1"/>
          </p:cNvSpPr>
          <p:nvPr>
            <p:ph type="title"/>
          </p:nvPr>
        </p:nvSpPr>
        <p:spPr/>
        <p:txBody>
          <a:bodyPr/>
          <a:lstStyle/>
          <a:p>
            <a:pPr eaLnBrk="1" hangingPunct="1"/>
            <a:r>
              <a:rPr lang="en-US" altLang="en-US" b="1" dirty="0">
                <a:ln>
                  <a:noFill/>
                </a:ln>
              </a:rPr>
              <a:t>Step 4: Examples</a:t>
            </a:r>
          </a:p>
        </p:txBody>
      </p:sp>
      <p:sp>
        <p:nvSpPr>
          <p:cNvPr id="7" name="Slide Number Placeholder 1">
            <a:extLst>
              <a:ext uri="{FF2B5EF4-FFF2-40B4-BE49-F238E27FC236}">
                <a16:creationId xmlns:a16="http://schemas.microsoft.com/office/drawing/2014/main" id="{B4F7EE8B-0732-4549-BB6A-41BD6C348C6A}"/>
              </a:ext>
            </a:extLst>
          </p:cNvPr>
          <p:cNvSpPr>
            <a:spLocks noGrp="1"/>
          </p:cNvSpPr>
          <p:nvPr>
            <p:ph type="sldNum" sz="quarter" idx="19"/>
          </p:nvPr>
        </p:nvSpPr>
        <p:spPr/>
        <p:txBody>
          <a:bodyPr/>
          <a:lstStyle/>
          <a:p>
            <a:pPr>
              <a:defRPr/>
            </a:pPr>
            <a:fld id="{49AB5B0F-4FA6-4035-8BAB-77DDBF9BE959}" type="slidenum">
              <a:rPr lang="en-US" altLang="en-US" smtClean="0"/>
              <a:pPr>
                <a:defRPr/>
              </a:pPr>
              <a:t>31</a:t>
            </a:fld>
            <a:endParaRPr lang="en-US" altLang="en-US"/>
          </a:p>
        </p:txBody>
      </p:sp>
      <p:pic>
        <p:nvPicPr>
          <p:cNvPr id="9" name="Picture 4">
            <a:extLst>
              <a:ext uri="{FF2B5EF4-FFF2-40B4-BE49-F238E27FC236}">
                <a16:creationId xmlns:a16="http://schemas.microsoft.com/office/drawing/2014/main" id="{C722E4F9-00D0-4A20-8B45-C9D00E2C8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606550"/>
            <a:ext cx="62484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14901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pic>
        <p:nvPicPr>
          <p:cNvPr id="7" name="Picture 4">
            <a:extLst>
              <a:ext uri="{FF2B5EF4-FFF2-40B4-BE49-F238E27FC236}">
                <a16:creationId xmlns:a16="http://schemas.microsoft.com/office/drawing/2014/main" id="{00D65261-71E4-4133-B9EC-579105CAE8F1}"/>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990666" y="1143001"/>
            <a:ext cx="8220133" cy="4876799"/>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2">
            <a:extLst>
              <a:ext uri="{FF2B5EF4-FFF2-40B4-BE49-F238E27FC236}">
                <a16:creationId xmlns:a16="http://schemas.microsoft.com/office/drawing/2014/main" id="{2EDE1D12-E2D6-4101-9C49-EFAE66F42A94}"/>
              </a:ext>
            </a:extLst>
          </p:cNvPr>
          <p:cNvSpPr>
            <a:spLocks noGrp="1" noChangeArrowheads="1"/>
          </p:cNvSpPr>
          <p:nvPr>
            <p:ph type="title"/>
          </p:nvPr>
        </p:nvSpPr>
        <p:spPr/>
        <p:txBody>
          <a:bodyPr/>
          <a:lstStyle/>
          <a:p>
            <a:pPr eaLnBrk="1" hangingPunct="1"/>
            <a:r>
              <a:rPr lang="en-US" altLang="en-US" b="1" dirty="0">
                <a:ln>
                  <a:noFill/>
                </a:ln>
              </a:rPr>
              <a:t>Step 5, 6: Rough ERD Plus Primary Keys</a:t>
            </a:r>
            <a:r>
              <a:rPr lang="en-US" altLang="en-US" dirty="0">
                <a:ln>
                  <a:noFill/>
                </a:ln>
              </a:rPr>
              <a:t> </a:t>
            </a:r>
          </a:p>
        </p:txBody>
      </p:sp>
      <p:sp>
        <p:nvSpPr>
          <p:cNvPr id="9" name="Slide Number Placeholder 1">
            <a:extLst>
              <a:ext uri="{FF2B5EF4-FFF2-40B4-BE49-F238E27FC236}">
                <a16:creationId xmlns:a16="http://schemas.microsoft.com/office/drawing/2014/main" id="{BE665D75-A222-4FC0-88B7-9CBE3CF2B3E0}"/>
              </a:ext>
            </a:extLst>
          </p:cNvPr>
          <p:cNvSpPr>
            <a:spLocks noGrp="1"/>
          </p:cNvSpPr>
          <p:nvPr>
            <p:ph type="sldNum" sz="quarter" idx="19"/>
          </p:nvPr>
        </p:nvSpPr>
        <p:spPr/>
        <p:txBody>
          <a:bodyPr/>
          <a:lstStyle/>
          <a:p>
            <a:pPr>
              <a:defRPr/>
            </a:pPr>
            <a:fld id="{49AB5B0F-4FA6-4035-8BAB-77DDBF9BE959}" type="slidenum">
              <a:rPr lang="en-US" altLang="en-US" smtClean="0"/>
              <a:pPr>
                <a:defRPr/>
              </a:pPr>
              <a:t>32</a:t>
            </a:fld>
            <a:endParaRPr lang="en-US" altLang="en-US"/>
          </a:p>
        </p:txBody>
      </p:sp>
    </p:spTree>
    <p:extLst>
      <p:ext uri="{BB962C8B-B14F-4D97-AF65-F5344CB8AC3E}">
        <p14:creationId xmlns:p14="http://schemas.microsoft.com/office/powerpoint/2010/main" val="3478752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6" name="Rectangle 2">
            <a:extLst>
              <a:ext uri="{FF2B5EF4-FFF2-40B4-BE49-F238E27FC236}">
                <a16:creationId xmlns:a16="http://schemas.microsoft.com/office/drawing/2014/main" id="{735AC1B7-A5AD-4DC9-82E8-1AC796A2E86D}"/>
              </a:ext>
            </a:extLst>
          </p:cNvPr>
          <p:cNvSpPr>
            <a:spLocks noGrp="1" noChangeArrowheads="1"/>
          </p:cNvSpPr>
          <p:nvPr>
            <p:ph type="title"/>
          </p:nvPr>
        </p:nvSpPr>
        <p:spPr>
          <a:xfrm>
            <a:off x="1933580" y="228600"/>
            <a:ext cx="8147446" cy="1001980"/>
          </a:xfrm>
        </p:spPr>
        <p:txBody>
          <a:bodyPr/>
          <a:lstStyle/>
          <a:p>
            <a:pPr eaLnBrk="1" hangingPunct="1"/>
            <a:r>
              <a:rPr lang="en-US" altLang="en-US" b="1" dirty="0">
                <a:ln>
                  <a:noFill/>
                </a:ln>
              </a:rPr>
              <a:t>Step 7: Identify Attributes</a:t>
            </a:r>
          </a:p>
        </p:txBody>
      </p:sp>
      <p:sp>
        <p:nvSpPr>
          <p:cNvPr id="7" name="Rectangle 3">
            <a:extLst>
              <a:ext uri="{FF2B5EF4-FFF2-40B4-BE49-F238E27FC236}">
                <a16:creationId xmlns:a16="http://schemas.microsoft.com/office/drawing/2014/main" id="{7D8107A9-2B86-4283-AC70-266A84FBDE9A}"/>
              </a:ext>
            </a:extLst>
          </p:cNvPr>
          <p:cNvSpPr>
            <a:spLocks noGrp="1" noChangeArrowheads="1"/>
          </p:cNvSpPr>
          <p:nvPr>
            <p:ph type="body" sz="quarter" idx="15"/>
          </p:nvPr>
        </p:nvSpPr>
        <p:spPr>
          <a:xfrm>
            <a:off x="1933581" y="762005"/>
            <a:ext cx="8429619" cy="5519712"/>
          </a:xfrm>
        </p:spPr>
        <p:txBody>
          <a:bodyPr rtlCol="0">
            <a:normAutofit/>
          </a:bodyPr>
          <a:lstStyle/>
          <a:p>
            <a:pPr marL="285750" indent="-285750">
              <a:lnSpc>
                <a:spcPct val="80000"/>
              </a:lnSpc>
              <a:buClr>
                <a:schemeClr val="accent1">
                  <a:lumMod val="75000"/>
                </a:schemeClr>
              </a:buClr>
              <a:buFont typeface="Arial" panose="020B0604020202020204" pitchFamily="34" charset="0"/>
              <a:buChar char="•"/>
              <a:defRPr/>
            </a:pPr>
            <a:r>
              <a:rPr lang="en-US" altLang="en-US" sz="2400" dirty="0"/>
              <a:t>In this step we try to identify and name all the attributes essential to the system we are studying without trying to match them to particular entities. </a:t>
            </a:r>
          </a:p>
          <a:p>
            <a:pPr marL="285750" indent="-285750">
              <a:lnSpc>
                <a:spcPct val="80000"/>
              </a:lnSpc>
              <a:buClr>
                <a:schemeClr val="accent1">
                  <a:lumMod val="75000"/>
                </a:schemeClr>
              </a:buClr>
              <a:buFont typeface="Arial" panose="020B0604020202020204" pitchFamily="34" charset="0"/>
              <a:buChar char="•"/>
              <a:defRPr/>
            </a:pPr>
            <a:r>
              <a:rPr lang="en-US" altLang="en-US" sz="2400" dirty="0"/>
              <a:t>The best way to do this is to study the forms, files and reports currently kept by the users of the system and circle each data item on the paper copy. </a:t>
            </a:r>
          </a:p>
          <a:p>
            <a:pPr marL="285750" indent="-285750">
              <a:lnSpc>
                <a:spcPct val="80000"/>
              </a:lnSpc>
              <a:buClr>
                <a:schemeClr val="accent1">
                  <a:lumMod val="75000"/>
                </a:schemeClr>
              </a:buClr>
              <a:buFont typeface="Arial" panose="020B0604020202020204" pitchFamily="34" charset="0"/>
              <a:buChar char="•"/>
              <a:defRPr/>
            </a:pPr>
            <a:r>
              <a:rPr lang="en-US" altLang="en-US" sz="2400" dirty="0"/>
              <a:t>Cross out those which will not be transferred to the new system, extraneous items such as signatures, and constant information which is the same for all instances of the form (e.g. your company name and address). The remaining circled items should represent the attributes you need. You should always verify these with your system users. (Sometimes forms or reports are out of date.)</a:t>
            </a:r>
          </a:p>
          <a:p>
            <a:pPr marL="285750" indent="-285750">
              <a:lnSpc>
                <a:spcPct val="80000"/>
              </a:lnSpc>
              <a:buClr>
                <a:schemeClr val="accent1">
                  <a:lumMod val="75000"/>
                </a:schemeClr>
              </a:buClr>
              <a:buFont typeface="Arial" panose="020B0604020202020204" pitchFamily="34" charset="0"/>
              <a:buChar char="•"/>
              <a:defRPr/>
            </a:pPr>
            <a:r>
              <a:rPr lang="en-US" altLang="en-US" sz="2400" dirty="0"/>
              <a:t>The only attributes indicated are the names of the departments, projects, supervisors and employees, as well as the supervisor and employee NUMBER and a unique project number.</a:t>
            </a:r>
          </a:p>
        </p:txBody>
      </p:sp>
      <p:sp>
        <p:nvSpPr>
          <p:cNvPr id="9" name="Slide Number Placeholder 1">
            <a:extLst>
              <a:ext uri="{FF2B5EF4-FFF2-40B4-BE49-F238E27FC236}">
                <a16:creationId xmlns:a16="http://schemas.microsoft.com/office/drawing/2014/main" id="{E30FD159-172F-46A4-BA1F-778D6BCFB896}"/>
              </a:ext>
            </a:extLst>
          </p:cNvPr>
          <p:cNvSpPr>
            <a:spLocks noGrp="1"/>
          </p:cNvSpPr>
          <p:nvPr>
            <p:ph type="sldNum" sz="quarter" idx="19"/>
          </p:nvPr>
        </p:nvSpPr>
        <p:spPr/>
        <p:txBody>
          <a:bodyPr/>
          <a:lstStyle/>
          <a:p>
            <a:pPr>
              <a:defRPr/>
            </a:pPr>
            <a:fld id="{49AB5B0F-4FA6-4035-8BAB-77DDBF9BE959}" type="slidenum">
              <a:rPr lang="en-US" altLang="en-US" smtClean="0"/>
              <a:pPr>
                <a:defRPr/>
              </a:pPr>
              <a:t>33</a:t>
            </a:fld>
            <a:endParaRPr lang="en-US" altLang="en-US"/>
          </a:p>
        </p:txBody>
      </p:sp>
    </p:spTree>
    <p:extLst>
      <p:ext uri="{BB962C8B-B14F-4D97-AF65-F5344CB8AC3E}">
        <p14:creationId xmlns:p14="http://schemas.microsoft.com/office/powerpoint/2010/main" val="2981029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6" name="Rectangle 2">
            <a:extLst>
              <a:ext uri="{FF2B5EF4-FFF2-40B4-BE49-F238E27FC236}">
                <a16:creationId xmlns:a16="http://schemas.microsoft.com/office/drawing/2014/main" id="{B785567E-10AE-4435-9844-33DB4E3FEBF4}"/>
              </a:ext>
            </a:extLst>
          </p:cNvPr>
          <p:cNvSpPr>
            <a:spLocks noGrp="1" noChangeArrowheads="1"/>
          </p:cNvSpPr>
          <p:nvPr>
            <p:ph type="title"/>
          </p:nvPr>
        </p:nvSpPr>
        <p:spPr/>
        <p:txBody>
          <a:bodyPr/>
          <a:lstStyle/>
          <a:p>
            <a:pPr eaLnBrk="1" hangingPunct="1"/>
            <a:r>
              <a:rPr lang="en-US" altLang="en-US" b="1" dirty="0">
                <a:ln>
                  <a:noFill/>
                </a:ln>
              </a:rPr>
              <a:t>Step 8: Map Attributes</a:t>
            </a:r>
          </a:p>
        </p:txBody>
      </p:sp>
      <p:sp>
        <p:nvSpPr>
          <p:cNvPr id="7" name="Rectangle 3">
            <a:extLst>
              <a:ext uri="{FF2B5EF4-FFF2-40B4-BE49-F238E27FC236}">
                <a16:creationId xmlns:a16="http://schemas.microsoft.com/office/drawing/2014/main" id="{E08A8CED-37A2-4F73-AD21-E9CDABF3C349}"/>
              </a:ext>
            </a:extLst>
          </p:cNvPr>
          <p:cNvSpPr>
            <a:spLocks noGrp="1" noChangeArrowheads="1"/>
          </p:cNvSpPr>
          <p:nvPr>
            <p:ph type="body" sz="quarter" idx="15"/>
          </p:nvPr>
        </p:nvSpPr>
        <p:spPr>
          <a:xfrm>
            <a:off x="1981201" y="1143001"/>
            <a:ext cx="8147446" cy="4508501"/>
          </a:xfrm>
        </p:spPr>
        <p:txBody>
          <a:bodyPr rtlCol="0">
            <a:normAutofit fontScale="92500" lnSpcReduction="10000"/>
          </a:bodyPr>
          <a:lstStyle/>
          <a:p>
            <a:pPr marL="457200" indent="-457200">
              <a:buClr>
                <a:schemeClr val="accent1">
                  <a:lumMod val="75000"/>
                </a:schemeClr>
              </a:buClr>
              <a:buFont typeface="Arial" panose="020B0604020202020204" pitchFamily="34" charset="0"/>
              <a:buChar char="•"/>
              <a:defRPr/>
            </a:pPr>
            <a:r>
              <a:rPr lang="en-US" altLang="en-US" sz="2800" dirty="0"/>
              <a:t>For each attribute we need to match it with exactly one entity. Often it seems like an attribute should go with more than one entity (e.g. Name). In this case you need to add a modifier to the attribute name to make it unique (e.g. Customer Name, Employee Name, etc.) or determine which entity an attribute "best' describes. </a:t>
            </a:r>
          </a:p>
          <a:p>
            <a:pPr marL="457200" indent="-457200">
              <a:buClr>
                <a:schemeClr val="accent1">
                  <a:lumMod val="75000"/>
                </a:schemeClr>
              </a:buClr>
              <a:buFont typeface="Arial" panose="020B0604020202020204" pitchFamily="34" charset="0"/>
              <a:buChar char="•"/>
              <a:defRPr/>
            </a:pPr>
            <a:r>
              <a:rPr lang="en-US" altLang="en-US" sz="2800" dirty="0"/>
              <a:t>If you have attributes left over without corresponding entities, you may have missed an entity and its corresponding relationships. Identify these missed entities and add them to the relationship matrix now.</a:t>
            </a:r>
          </a:p>
        </p:txBody>
      </p:sp>
      <p:sp>
        <p:nvSpPr>
          <p:cNvPr id="9" name="Slide Number Placeholder 1">
            <a:extLst>
              <a:ext uri="{FF2B5EF4-FFF2-40B4-BE49-F238E27FC236}">
                <a16:creationId xmlns:a16="http://schemas.microsoft.com/office/drawing/2014/main" id="{BCCA5187-AC53-44FA-886D-156C284BF97D}"/>
              </a:ext>
            </a:extLst>
          </p:cNvPr>
          <p:cNvSpPr>
            <a:spLocks noGrp="1"/>
          </p:cNvSpPr>
          <p:nvPr>
            <p:ph type="sldNum" sz="quarter" idx="19"/>
          </p:nvPr>
        </p:nvSpPr>
        <p:spPr/>
        <p:txBody>
          <a:bodyPr/>
          <a:lstStyle/>
          <a:p>
            <a:pPr>
              <a:defRPr/>
            </a:pPr>
            <a:fld id="{49AB5B0F-4FA6-4035-8BAB-77DDBF9BE959}" type="slidenum">
              <a:rPr lang="en-US" altLang="en-US" smtClean="0"/>
              <a:pPr>
                <a:defRPr/>
              </a:pPr>
              <a:t>34</a:t>
            </a:fld>
            <a:endParaRPr lang="en-US" altLang="en-US"/>
          </a:p>
        </p:txBody>
      </p:sp>
    </p:spTree>
    <p:extLst>
      <p:ext uri="{BB962C8B-B14F-4D97-AF65-F5344CB8AC3E}">
        <p14:creationId xmlns:p14="http://schemas.microsoft.com/office/powerpoint/2010/main" val="4083651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pic>
        <p:nvPicPr>
          <p:cNvPr id="18" name="Picture 4">
            <a:extLst>
              <a:ext uri="{FF2B5EF4-FFF2-40B4-BE49-F238E27FC236}">
                <a16:creationId xmlns:a16="http://schemas.microsoft.com/office/drawing/2014/main" id="{7DA57FE6-B555-478D-9156-0258F861910B}"/>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1981202" y="2002127"/>
            <a:ext cx="8229598" cy="2438400"/>
          </a:xfrm>
          <a:noFill/>
        </p:spPr>
      </p:pic>
      <p:sp>
        <p:nvSpPr>
          <p:cNvPr id="17" name="Rectangle 2">
            <a:extLst>
              <a:ext uri="{FF2B5EF4-FFF2-40B4-BE49-F238E27FC236}">
                <a16:creationId xmlns:a16="http://schemas.microsoft.com/office/drawing/2014/main" id="{94A96B38-A2F5-455F-B182-3D7EA4FD69A6}"/>
              </a:ext>
            </a:extLst>
          </p:cNvPr>
          <p:cNvSpPr>
            <a:spLocks noGrp="1" noChangeArrowheads="1"/>
          </p:cNvSpPr>
          <p:nvPr>
            <p:ph type="title"/>
          </p:nvPr>
        </p:nvSpPr>
        <p:spPr/>
        <p:txBody>
          <a:bodyPr/>
          <a:lstStyle/>
          <a:p>
            <a:pPr eaLnBrk="1" hangingPunct="1"/>
            <a:r>
              <a:rPr lang="en-US" altLang="en-US" b="1" dirty="0">
                <a:ln>
                  <a:noFill/>
                </a:ln>
              </a:rPr>
              <a:t>Step 8: Map Attributes (</a:t>
            </a:r>
            <a:r>
              <a:rPr lang="en-US" altLang="en-US" b="1" dirty="0"/>
              <a:t>c</a:t>
            </a:r>
            <a:r>
              <a:rPr lang="en-US" altLang="en-US" b="1" dirty="0">
                <a:ln>
                  <a:noFill/>
                </a:ln>
              </a:rPr>
              <a:t>ont.)</a:t>
            </a:r>
          </a:p>
        </p:txBody>
      </p:sp>
      <p:sp>
        <p:nvSpPr>
          <p:cNvPr id="19" name="Slide Number Placeholder 1">
            <a:extLst>
              <a:ext uri="{FF2B5EF4-FFF2-40B4-BE49-F238E27FC236}">
                <a16:creationId xmlns:a16="http://schemas.microsoft.com/office/drawing/2014/main" id="{C3FA0AB3-4ACE-433A-9186-EF45F200EB01}"/>
              </a:ext>
            </a:extLst>
          </p:cNvPr>
          <p:cNvSpPr>
            <a:spLocks noGrp="1"/>
          </p:cNvSpPr>
          <p:nvPr>
            <p:ph type="sldNum" sz="quarter" idx="19"/>
          </p:nvPr>
        </p:nvSpPr>
        <p:spPr/>
        <p:txBody>
          <a:bodyPr/>
          <a:lstStyle/>
          <a:p>
            <a:pPr>
              <a:defRPr/>
            </a:pPr>
            <a:fld id="{49AB5B0F-4FA6-4035-8BAB-77DDBF9BE959}" type="slidenum">
              <a:rPr lang="en-US" altLang="en-US" smtClean="0"/>
              <a:pPr>
                <a:defRPr/>
              </a:pPr>
              <a:t>35</a:t>
            </a:fld>
            <a:endParaRPr lang="en-US" altLang="en-US"/>
          </a:p>
        </p:txBody>
      </p:sp>
      <p:sp>
        <p:nvSpPr>
          <p:cNvPr id="20" name="Rectangle 5">
            <a:extLst>
              <a:ext uri="{FF2B5EF4-FFF2-40B4-BE49-F238E27FC236}">
                <a16:creationId xmlns:a16="http://schemas.microsoft.com/office/drawing/2014/main" id="{2F8550D8-7112-4265-A8D1-5F2D8548464F}"/>
              </a:ext>
            </a:extLst>
          </p:cNvPr>
          <p:cNvSpPr>
            <a:spLocks noChangeArrowheads="1"/>
          </p:cNvSpPr>
          <p:nvPr/>
        </p:nvSpPr>
        <p:spPr bwMode="auto">
          <a:xfrm>
            <a:off x="1676401" y="-1322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Tree>
    <p:extLst>
      <p:ext uri="{BB962C8B-B14F-4D97-AF65-F5344CB8AC3E}">
        <p14:creationId xmlns:p14="http://schemas.microsoft.com/office/powerpoint/2010/main" val="2324011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6" name="Rectangle 2">
            <a:extLst>
              <a:ext uri="{FF2B5EF4-FFF2-40B4-BE49-F238E27FC236}">
                <a16:creationId xmlns:a16="http://schemas.microsoft.com/office/drawing/2014/main" id="{10BA1BF2-93CE-44BD-8A70-797FE3173CA5}"/>
              </a:ext>
            </a:extLst>
          </p:cNvPr>
          <p:cNvSpPr>
            <a:spLocks noGrp="1" noChangeArrowheads="1"/>
          </p:cNvSpPr>
          <p:nvPr>
            <p:ph type="title"/>
          </p:nvPr>
        </p:nvSpPr>
        <p:spPr>
          <a:xfrm>
            <a:off x="1933581" y="157559"/>
            <a:ext cx="8229599" cy="1001980"/>
          </a:xfrm>
        </p:spPr>
        <p:txBody>
          <a:bodyPr/>
          <a:lstStyle/>
          <a:p>
            <a:pPr eaLnBrk="1" hangingPunct="1"/>
            <a:r>
              <a:rPr lang="en-US" altLang="en-US" b="1" dirty="0">
                <a:ln>
                  <a:noFill/>
                </a:ln>
              </a:rPr>
              <a:t>Step 9: Draw Fully Attributed ERD</a:t>
            </a:r>
          </a:p>
        </p:txBody>
      </p:sp>
      <p:sp>
        <p:nvSpPr>
          <p:cNvPr id="7" name="Slide Number Placeholder 1">
            <a:extLst>
              <a:ext uri="{FF2B5EF4-FFF2-40B4-BE49-F238E27FC236}">
                <a16:creationId xmlns:a16="http://schemas.microsoft.com/office/drawing/2014/main" id="{06D0729D-7A01-4930-B7E3-CD58F42DBB38}"/>
              </a:ext>
            </a:extLst>
          </p:cNvPr>
          <p:cNvSpPr>
            <a:spLocks noGrp="1"/>
          </p:cNvSpPr>
          <p:nvPr>
            <p:ph type="sldNum" sz="quarter" idx="19"/>
          </p:nvPr>
        </p:nvSpPr>
        <p:spPr/>
        <p:txBody>
          <a:bodyPr/>
          <a:lstStyle/>
          <a:p>
            <a:pPr>
              <a:defRPr/>
            </a:pPr>
            <a:fld id="{49AB5B0F-4FA6-4035-8BAB-77DDBF9BE959}" type="slidenum">
              <a:rPr lang="en-US" altLang="en-US" smtClean="0"/>
              <a:pPr>
                <a:defRPr/>
              </a:pPr>
              <a:t>36</a:t>
            </a:fld>
            <a:endParaRPr lang="en-US" altLang="en-US" dirty="0"/>
          </a:p>
        </p:txBody>
      </p:sp>
      <p:pic>
        <p:nvPicPr>
          <p:cNvPr id="10" name="Picture 9">
            <a:extLst>
              <a:ext uri="{FF2B5EF4-FFF2-40B4-BE49-F238E27FC236}">
                <a16:creationId xmlns:a16="http://schemas.microsoft.com/office/drawing/2014/main" id="{AEACBD15-2968-43A0-87C9-38ACCBAD11E2}"/>
              </a:ext>
            </a:extLst>
          </p:cNvPr>
          <p:cNvPicPr>
            <a:picLocks noChangeAspect="1"/>
          </p:cNvPicPr>
          <p:nvPr/>
        </p:nvPicPr>
        <p:blipFill>
          <a:blip r:embed="rId2"/>
          <a:stretch>
            <a:fillRect/>
          </a:stretch>
        </p:blipFill>
        <p:spPr>
          <a:xfrm>
            <a:off x="2403893" y="649509"/>
            <a:ext cx="7288973" cy="5589851"/>
          </a:xfrm>
          <a:prstGeom prst="rect">
            <a:avLst/>
          </a:prstGeom>
        </p:spPr>
      </p:pic>
    </p:spTree>
    <p:extLst>
      <p:ext uri="{BB962C8B-B14F-4D97-AF65-F5344CB8AC3E}">
        <p14:creationId xmlns:p14="http://schemas.microsoft.com/office/powerpoint/2010/main" val="2216471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6" name="Rectangle 2">
            <a:extLst>
              <a:ext uri="{FF2B5EF4-FFF2-40B4-BE49-F238E27FC236}">
                <a16:creationId xmlns:a16="http://schemas.microsoft.com/office/drawing/2014/main" id="{2DC3A268-96C6-4B7C-BB26-63A3795579EA}"/>
              </a:ext>
            </a:extLst>
          </p:cNvPr>
          <p:cNvSpPr>
            <a:spLocks noGrp="1" noChangeArrowheads="1"/>
          </p:cNvSpPr>
          <p:nvPr>
            <p:ph type="title"/>
          </p:nvPr>
        </p:nvSpPr>
        <p:spPr/>
        <p:txBody>
          <a:bodyPr/>
          <a:lstStyle/>
          <a:p>
            <a:pPr eaLnBrk="1" hangingPunct="1"/>
            <a:r>
              <a:rPr lang="en-US" altLang="en-US" b="1" dirty="0">
                <a:ln>
                  <a:noFill/>
                </a:ln>
              </a:rPr>
              <a:t>Step 10: Check ERD Results</a:t>
            </a:r>
          </a:p>
        </p:txBody>
      </p:sp>
      <p:sp>
        <p:nvSpPr>
          <p:cNvPr id="7" name="Rectangle 3">
            <a:extLst>
              <a:ext uri="{FF2B5EF4-FFF2-40B4-BE49-F238E27FC236}">
                <a16:creationId xmlns:a16="http://schemas.microsoft.com/office/drawing/2014/main" id="{4653D0E1-DF18-4F04-AB14-D6B2FC7A326B}"/>
              </a:ext>
            </a:extLst>
          </p:cNvPr>
          <p:cNvSpPr>
            <a:spLocks noGrp="1" noChangeArrowheads="1"/>
          </p:cNvSpPr>
          <p:nvPr>
            <p:ph type="body" sz="quarter" idx="15"/>
          </p:nvPr>
        </p:nvSpPr>
        <p:spPr>
          <a:xfrm>
            <a:off x="1981201" y="1143001"/>
            <a:ext cx="8147446" cy="4508501"/>
          </a:xfrm>
        </p:spPr>
        <p:txBody>
          <a:bodyPr/>
          <a:lstStyle/>
          <a:p>
            <a:pPr marL="285750" indent="-285750">
              <a:buFont typeface="Arial" panose="020B0604020202020204" pitchFamily="34" charset="0"/>
              <a:buChar char="•"/>
            </a:pPr>
            <a:r>
              <a:rPr lang="en-US" altLang="en-US" sz="3200" dirty="0"/>
              <a:t>Look at your diagram from the point of view of a system owner or user. </a:t>
            </a:r>
            <a:r>
              <a:rPr lang="en-US" altLang="en-US" sz="3200" dirty="0">
                <a:solidFill>
                  <a:srgbClr val="FF3300"/>
                </a:solidFill>
              </a:rPr>
              <a:t>Is everything clear</a:t>
            </a:r>
            <a:r>
              <a:rPr lang="en-US" altLang="en-US" sz="3200" dirty="0"/>
              <a:t>? </a:t>
            </a:r>
          </a:p>
          <a:p>
            <a:pPr marL="285750" indent="-285750">
              <a:buFont typeface="Arial" panose="020B0604020202020204" pitchFamily="34" charset="0"/>
              <a:buChar char="•"/>
            </a:pPr>
            <a:r>
              <a:rPr lang="en-US" altLang="en-US" sz="3200" dirty="0"/>
              <a:t>Check through the </a:t>
            </a:r>
            <a:r>
              <a:rPr lang="en-US" altLang="en-US" sz="3200" dirty="0">
                <a:solidFill>
                  <a:srgbClr val="FF3300"/>
                </a:solidFill>
              </a:rPr>
              <a:t>Cardinality pairs</a:t>
            </a:r>
            <a:r>
              <a:rPr lang="en-US" altLang="en-US" sz="3200" dirty="0"/>
              <a:t>.</a:t>
            </a:r>
          </a:p>
          <a:p>
            <a:pPr marL="285750" indent="-285750">
              <a:buFont typeface="Arial" panose="020B0604020202020204" pitchFamily="34" charset="0"/>
              <a:buChar char="•"/>
            </a:pPr>
            <a:r>
              <a:rPr lang="en-US" altLang="en-US" sz="3200" dirty="0"/>
              <a:t>Also, look over the list of attributes associated with each entity to see if anything has been omitted.</a:t>
            </a:r>
          </a:p>
        </p:txBody>
      </p:sp>
      <p:sp>
        <p:nvSpPr>
          <p:cNvPr id="9" name="Slide Number Placeholder 1">
            <a:extLst>
              <a:ext uri="{FF2B5EF4-FFF2-40B4-BE49-F238E27FC236}">
                <a16:creationId xmlns:a16="http://schemas.microsoft.com/office/drawing/2014/main" id="{6DC8CD6E-425B-4B5F-BAB8-BC8C411B32FF}"/>
              </a:ext>
            </a:extLst>
          </p:cNvPr>
          <p:cNvSpPr>
            <a:spLocks noGrp="1"/>
          </p:cNvSpPr>
          <p:nvPr>
            <p:ph type="sldNum" sz="quarter" idx="19"/>
          </p:nvPr>
        </p:nvSpPr>
        <p:spPr/>
        <p:txBody>
          <a:bodyPr/>
          <a:lstStyle/>
          <a:p>
            <a:pPr>
              <a:defRPr/>
            </a:pPr>
            <a:fld id="{49AB5B0F-4FA6-4035-8BAB-77DDBF9BE959}" type="slidenum">
              <a:rPr lang="en-US" altLang="en-US" smtClean="0"/>
              <a:pPr>
                <a:defRPr/>
              </a:pPr>
              <a:t>37</a:t>
            </a:fld>
            <a:endParaRPr lang="en-US" altLang="en-US"/>
          </a:p>
        </p:txBody>
      </p:sp>
    </p:spTree>
    <p:extLst>
      <p:ext uri="{BB962C8B-B14F-4D97-AF65-F5344CB8AC3E}">
        <p14:creationId xmlns:p14="http://schemas.microsoft.com/office/powerpoint/2010/main" val="2640277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6" name="Title 1">
            <a:extLst>
              <a:ext uri="{FF2B5EF4-FFF2-40B4-BE49-F238E27FC236}">
                <a16:creationId xmlns:a16="http://schemas.microsoft.com/office/drawing/2014/main" id="{7652D1CA-FBF4-4191-B795-ED7F167B1150}"/>
              </a:ext>
            </a:extLst>
          </p:cNvPr>
          <p:cNvSpPr>
            <a:spLocks noGrp="1"/>
          </p:cNvSpPr>
          <p:nvPr>
            <p:ph type="title"/>
          </p:nvPr>
        </p:nvSpPr>
        <p:spPr/>
        <p:txBody>
          <a:bodyPr/>
          <a:lstStyle/>
          <a:p>
            <a:pPr eaLnBrk="1" hangingPunct="1"/>
            <a:r>
              <a:rPr lang="en-US" altLang="en-US" dirty="0">
                <a:ln>
                  <a:noFill/>
                </a:ln>
              </a:rPr>
              <a:t>Converting to Physical </a:t>
            </a:r>
            <a:r>
              <a:rPr lang="en-US" altLang="en-US" dirty="0"/>
              <a:t>D</a:t>
            </a:r>
            <a:r>
              <a:rPr lang="en-US" altLang="en-US" dirty="0">
                <a:ln>
                  <a:noFill/>
                </a:ln>
              </a:rPr>
              <a:t>iagram</a:t>
            </a:r>
          </a:p>
        </p:txBody>
      </p:sp>
      <p:sp>
        <p:nvSpPr>
          <p:cNvPr id="7" name="Content Placeholder 2">
            <a:extLst>
              <a:ext uri="{FF2B5EF4-FFF2-40B4-BE49-F238E27FC236}">
                <a16:creationId xmlns:a16="http://schemas.microsoft.com/office/drawing/2014/main" id="{323B0048-DAE3-4524-9740-560D3E33ABF8}"/>
              </a:ext>
            </a:extLst>
          </p:cNvPr>
          <p:cNvSpPr>
            <a:spLocks noGrp="1"/>
          </p:cNvSpPr>
          <p:nvPr>
            <p:ph type="body" sz="quarter" idx="15"/>
          </p:nvPr>
        </p:nvSpPr>
        <p:spPr>
          <a:xfrm>
            <a:off x="1981201" y="1219201"/>
            <a:ext cx="8147446" cy="4724399"/>
          </a:xfrm>
        </p:spPr>
        <p:txBody>
          <a:bodyPr rtlCol="0">
            <a:noAutofit/>
          </a:bodyPr>
          <a:lstStyle/>
          <a:p>
            <a:pPr marL="457200" indent="-457200">
              <a:buClr>
                <a:schemeClr val="accent1">
                  <a:lumMod val="75000"/>
                </a:schemeClr>
              </a:buClr>
              <a:buFont typeface="+mj-lt"/>
              <a:buAutoNum type="arabicPeriod"/>
              <a:defRPr/>
            </a:pPr>
            <a:r>
              <a:rPr lang="en-US" sz="2800" dirty="0"/>
              <a:t>Convert all entities into tables</a:t>
            </a:r>
          </a:p>
          <a:p>
            <a:pPr marL="457200" indent="-457200">
              <a:buClr>
                <a:schemeClr val="accent1">
                  <a:lumMod val="75000"/>
                </a:schemeClr>
              </a:buClr>
              <a:buFont typeface="+mj-lt"/>
              <a:buAutoNum type="arabicPeriod"/>
              <a:defRPr/>
            </a:pPr>
            <a:r>
              <a:rPr lang="en-US" sz="2800" dirty="0"/>
              <a:t>All single valued attributes of an entity become columns</a:t>
            </a:r>
          </a:p>
          <a:p>
            <a:pPr marL="457200" indent="-457200">
              <a:buClr>
                <a:schemeClr val="accent1">
                  <a:lumMod val="75000"/>
                </a:schemeClr>
              </a:buClr>
              <a:buFont typeface="+mj-lt"/>
              <a:buAutoNum type="arabicPeriod"/>
              <a:defRPr/>
            </a:pPr>
            <a:r>
              <a:rPr lang="en-US" sz="2800" dirty="0"/>
              <a:t>Key attributes in the diagram become primary keys</a:t>
            </a:r>
          </a:p>
          <a:p>
            <a:pPr marL="457200" indent="-457200">
              <a:buClr>
                <a:schemeClr val="accent1">
                  <a:lumMod val="75000"/>
                </a:schemeClr>
              </a:buClr>
              <a:buFont typeface="+mj-lt"/>
              <a:buAutoNum type="arabicPeriod"/>
              <a:defRPr/>
            </a:pPr>
            <a:r>
              <a:rPr lang="en-US" sz="2800" dirty="0"/>
              <a:t>Multi-valued attributes become tables</a:t>
            </a:r>
          </a:p>
          <a:p>
            <a:pPr marL="457200" indent="-457200">
              <a:buClr>
                <a:schemeClr val="accent1">
                  <a:lumMod val="75000"/>
                </a:schemeClr>
              </a:buClr>
              <a:buFont typeface="+mj-lt"/>
              <a:buAutoNum type="arabicPeriod"/>
              <a:defRPr/>
            </a:pPr>
            <a:r>
              <a:rPr lang="en-US" sz="2800" dirty="0"/>
              <a:t>Composite attributes become separate columns</a:t>
            </a:r>
          </a:p>
          <a:p>
            <a:pPr marL="457200" indent="-457200">
              <a:buClr>
                <a:schemeClr val="accent1">
                  <a:lumMod val="75000"/>
                </a:schemeClr>
              </a:buClr>
              <a:buFont typeface="+mj-lt"/>
              <a:buAutoNum type="arabicPeriod"/>
              <a:defRPr/>
            </a:pPr>
            <a:r>
              <a:rPr lang="en-US" sz="2800" dirty="0"/>
              <a:t>Ignore derived attributes</a:t>
            </a:r>
          </a:p>
          <a:p>
            <a:pPr marL="457200" indent="-457200">
              <a:buClr>
                <a:schemeClr val="accent1">
                  <a:lumMod val="75000"/>
                </a:schemeClr>
              </a:buClr>
              <a:buFont typeface="+mj-lt"/>
              <a:buAutoNum type="arabicPeriod"/>
              <a:defRPr/>
            </a:pPr>
            <a:r>
              <a:rPr lang="en-US" sz="2800" dirty="0"/>
              <a:t>Assign data types</a:t>
            </a:r>
          </a:p>
        </p:txBody>
      </p:sp>
      <p:sp>
        <p:nvSpPr>
          <p:cNvPr id="9" name="Slide Number Placeholder 1">
            <a:extLst>
              <a:ext uri="{FF2B5EF4-FFF2-40B4-BE49-F238E27FC236}">
                <a16:creationId xmlns:a16="http://schemas.microsoft.com/office/drawing/2014/main" id="{6698E06E-5456-4D86-BEA2-D80F9EBB258E}"/>
              </a:ext>
            </a:extLst>
          </p:cNvPr>
          <p:cNvSpPr>
            <a:spLocks noGrp="1"/>
          </p:cNvSpPr>
          <p:nvPr>
            <p:ph type="sldNum" sz="quarter" idx="19"/>
          </p:nvPr>
        </p:nvSpPr>
        <p:spPr/>
        <p:txBody>
          <a:bodyPr/>
          <a:lstStyle/>
          <a:p>
            <a:pPr>
              <a:defRPr/>
            </a:pPr>
            <a:fld id="{49AB5B0F-4FA6-4035-8BAB-77DDBF9BE959}" type="slidenum">
              <a:rPr lang="en-US" altLang="en-US" smtClean="0"/>
              <a:pPr>
                <a:defRPr/>
              </a:pPr>
              <a:t>38</a:t>
            </a:fld>
            <a:endParaRPr lang="en-US" altLang="en-US"/>
          </a:p>
        </p:txBody>
      </p:sp>
    </p:spTree>
    <p:extLst>
      <p:ext uri="{BB962C8B-B14F-4D97-AF65-F5344CB8AC3E}">
        <p14:creationId xmlns:p14="http://schemas.microsoft.com/office/powerpoint/2010/main" val="643362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0FAC773-828F-4C25-BE21-D656DDB74189}"/>
              </a:ext>
            </a:extLst>
          </p:cNvPr>
          <p:cNvSpPr>
            <a:spLocks noChangeArrowheads="1"/>
          </p:cNvSpPr>
          <p:nvPr/>
        </p:nvSpPr>
        <p:spPr bwMode="auto">
          <a:xfrm>
            <a:off x="1524001"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endParaRPr lang="en-US" altLang="en-US"/>
          </a:p>
        </p:txBody>
      </p:sp>
      <p:sp>
        <p:nvSpPr>
          <p:cNvPr id="6" name="Title 1">
            <a:extLst>
              <a:ext uri="{FF2B5EF4-FFF2-40B4-BE49-F238E27FC236}">
                <a16:creationId xmlns:a16="http://schemas.microsoft.com/office/drawing/2014/main" id="{7652D1CA-FBF4-4191-B795-ED7F167B1150}"/>
              </a:ext>
            </a:extLst>
          </p:cNvPr>
          <p:cNvSpPr>
            <a:spLocks noGrp="1"/>
          </p:cNvSpPr>
          <p:nvPr>
            <p:ph type="title"/>
          </p:nvPr>
        </p:nvSpPr>
        <p:spPr/>
        <p:txBody>
          <a:bodyPr/>
          <a:lstStyle/>
          <a:p>
            <a:pPr eaLnBrk="1" hangingPunct="1"/>
            <a:r>
              <a:rPr lang="en-US" altLang="en-US" dirty="0">
                <a:ln>
                  <a:noFill/>
                </a:ln>
              </a:rPr>
              <a:t>Converting to Physical </a:t>
            </a:r>
            <a:r>
              <a:rPr lang="en-US" altLang="en-US" dirty="0"/>
              <a:t>D</a:t>
            </a:r>
            <a:r>
              <a:rPr lang="en-US" altLang="en-US" dirty="0">
                <a:ln>
                  <a:noFill/>
                </a:ln>
              </a:rPr>
              <a:t>iagram</a:t>
            </a:r>
          </a:p>
        </p:txBody>
      </p:sp>
      <p:sp>
        <p:nvSpPr>
          <p:cNvPr id="9" name="Slide Number Placeholder 1">
            <a:extLst>
              <a:ext uri="{FF2B5EF4-FFF2-40B4-BE49-F238E27FC236}">
                <a16:creationId xmlns:a16="http://schemas.microsoft.com/office/drawing/2014/main" id="{6698E06E-5456-4D86-BEA2-D80F9EBB258E}"/>
              </a:ext>
            </a:extLst>
          </p:cNvPr>
          <p:cNvSpPr>
            <a:spLocks noGrp="1"/>
          </p:cNvSpPr>
          <p:nvPr>
            <p:ph type="sldNum" sz="quarter" idx="19"/>
          </p:nvPr>
        </p:nvSpPr>
        <p:spPr/>
        <p:txBody>
          <a:bodyPr/>
          <a:lstStyle/>
          <a:p>
            <a:pPr>
              <a:defRPr/>
            </a:pPr>
            <a:fld id="{49AB5B0F-4FA6-4035-8BAB-77DDBF9BE959}" type="slidenum">
              <a:rPr lang="en-US" altLang="en-US" smtClean="0"/>
              <a:pPr>
                <a:defRPr/>
              </a:pPr>
              <a:t>39</a:t>
            </a:fld>
            <a:endParaRPr lang="en-US" altLang="en-US" dirty="0"/>
          </a:p>
        </p:txBody>
      </p:sp>
      <p:pic>
        <p:nvPicPr>
          <p:cNvPr id="12" name="Picture 11">
            <a:extLst>
              <a:ext uri="{FF2B5EF4-FFF2-40B4-BE49-F238E27FC236}">
                <a16:creationId xmlns:a16="http://schemas.microsoft.com/office/drawing/2014/main" id="{DADD43BE-DF19-488B-92BB-BEC10FEDC0A7}"/>
              </a:ext>
            </a:extLst>
          </p:cNvPr>
          <p:cNvPicPr>
            <a:picLocks noChangeAspect="1"/>
          </p:cNvPicPr>
          <p:nvPr/>
        </p:nvPicPr>
        <p:blipFill>
          <a:blip r:embed="rId2"/>
          <a:stretch>
            <a:fillRect/>
          </a:stretch>
        </p:blipFill>
        <p:spPr>
          <a:xfrm>
            <a:off x="2286701" y="1757363"/>
            <a:ext cx="7275792" cy="4414835"/>
          </a:xfrm>
          <a:prstGeom prst="rect">
            <a:avLst/>
          </a:prstGeom>
        </p:spPr>
      </p:pic>
    </p:spTree>
    <p:extLst>
      <p:ext uri="{BB962C8B-B14F-4D97-AF65-F5344CB8AC3E}">
        <p14:creationId xmlns:p14="http://schemas.microsoft.com/office/powerpoint/2010/main" val="30448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1DF9D0D-4A0D-43C4-AAE8-982471777694}"/>
              </a:ext>
            </a:extLst>
          </p:cNvPr>
          <p:cNvSpPr>
            <a:spLocks noGrp="1" noChangeArrowheads="1"/>
          </p:cNvSpPr>
          <p:nvPr>
            <p:ph type="title"/>
          </p:nvPr>
        </p:nvSpPr>
        <p:spPr/>
        <p:txBody>
          <a:bodyPr/>
          <a:lstStyle/>
          <a:p>
            <a:pPr eaLnBrk="1" hangingPunct="1"/>
            <a:r>
              <a:rPr lang="en-US" altLang="en-US" b="1" dirty="0">
                <a:ln>
                  <a:noFill/>
                </a:ln>
              </a:rPr>
              <a:t>Entity Relationship Diagram (ERD)</a:t>
            </a:r>
          </a:p>
        </p:txBody>
      </p:sp>
      <p:sp>
        <p:nvSpPr>
          <p:cNvPr id="6" name="Rectangle 3">
            <a:extLst>
              <a:ext uri="{FF2B5EF4-FFF2-40B4-BE49-F238E27FC236}">
                <a16:creationId xmlns:a16="http://schemas.microsoft.com/office/drawing/2014/main" id="{971D9AD5-E2BC-46C4-8544-C755BF0A6AD4}"/>
              </a:ext>
            </a:extLst>
          </p:cNvPr>
          <p:cNvSpPr>
            <a:spLocks noGrp="1" noChangeArrowheads="1"/>
          </p:cNvSpPr>
          <p:nvPr>
            <p:ph type="body" sz="quarter" idx="15"/>
          </p:nvPr>
        </p:nvSpPr>
        <p:spPr>
          <a:xfrm>
            <a:off x="1981201" y="1295400"/>
            <a:ext cx="8147446" cy="3848100"/>
          </a:xfrm>
        </p:spPr>
        <p:txBody>
          <a:bodyPr/>
          <a:lstStyle/>
          <a:p>
            <a:pPr marL="457200" indent="-457200">
              <a:buFont typeface="Arial" panose="020B0604020202020204" pitchFamily="34" charset="0"/>
              <a:buChar char="•"/>
            </a:pPr>
            <a:r>
              <a:rPr lang="en-US" altLang="en-US" sz="2800" b="1" dirty="0"/>
              <a:t>ER model allows us to sketch database designs</a:t>
            </a:r>
          </a:p>
          <a:p>
            <a:pPr marL="457200" indent="-457200">
              <a:buFont typeface="Arial" panose="020B0604020202020204" pitchFamily="34" charset="0"/>
              <a:buChar char="•"/>
            </a:pPr>
            <a:r>
              <a:rPr lang="en-US" altLang="en-US" sz="2800" b="1" dirty="0"/>
              <a:t>ERD is a graphical tool for modeling data.</a:t>
            </a:r>
          </a:p>
          <a:p>
            <a:pPr marL="457200" indent="-457200">
              <a:buFont typeface="Arial" panose="020B0604020202020204" pitchFamily="34" charset="0"/>
              <a:buChar char="•"/>
            </a:pPr>
            <a:r>
              <a:rPr lang="en-US" altLang="en-US" sz="2800" b="1" dirty="0"/>
              <a:t>ERD is widely used in database design</a:t>
            </a:r>
            <a:r>
              <a:rPr lang="en-US" altLang="en-US" sz="2800" dirty="0"/>
              <a:t> </a:t>
            </a:r>
          </a:p>
          <a:p>
            <a:pPr marL="457200" indent="-457200">
              <a:buFont typeface="Arial" panose="020B0604020202020204" pitchFamily="34" charset="0"/>
              <a:buChar char="•"/>
            </a:pPr>
            <a:r>
              <a:rPr lang="en-US" altLang="en-US" sz="2800" b="1" dirty="0"/>
              <a:t>ERD is a graphical representation of the logical structure of a database</a:t>
            </a:r>
            <a:r>
              <a:rPr lang="en-US" altLang="en-US" sz="2800" dirty="0"/>
              <a:t> </a:t>
            </a:r>
          </a:p>
          <a:p>
            <a:pPr marL="457200" indent="-457200">
              <a:buFont typeface="Arial" panose="020B0604020202020204" pitchFamily="34" charset="0"/>
              <a:buChar char="•"/>
            </a:pPr>
            <a:r>
              <a:rPr lang="en-US" altLang="en-US" sz="2800" b="1" dirty="0"/>
              <a:t>ERD is a model that identifies the concepts or entities that exist in a system and the relationships between those entities</a:t>
            </a:r>
          </a:p>
        </p:txBody>
      </p:sp>
      <p:sp>
        <p:nvSpPr>
          <p:cNvPr id="7" name="Slide Number Placeholder 1">
            <a:extLst>
              <a:ext uri="{FF2B5EF4-FFF2-40B4-BE49-F238E27FC236}">
                <a16:creationId xmlns:a16="http://schemas.microsoft.com/office/drawing/2014/main" id="{4273C558-50A2-4AA3-A057-ECC0D12F96B7}"/>
              </a:ext>
            </a:extLst>
          </p:cNvPr>
          <p:cNvSpPr>
            <a:spLocks noGrp="1"/>
          </p:cNvSpPr>
          <p:nvPr>
            <p:ph type="sldNum" sz="quarter" idx="19"/>
          </p:nvPr>
        </p:nvSpPr>
        <p:spPr/>
        <p:txBody>
          <a:bodyPr/>
          <a:lstStyle/>
          <a:p>
            <a:pPr>
              <a:defRPr/>
            </a:pPr>
            <a:fld id="{49AB5B0F-4FA6-4035-8BAB-77DDBF9BE959}" type="slidenum">
              <a:rPr lang="en-US" altLang="en-US" smtClean="0"/>
              <a:pPr>
                <a:defRPr/>
              </a:pPr>
              <a:t>4</a:t>
            </a:fld>
            <a:endParaRPr lang="en-US" altLang="en-US"/>
          </a:p>
        </p:txBody>
      </p:sp>
    </p:spTree>
    <p:extLst>
      <p:ext uri="{BB962C8B-B14F-4D97-AF65-F5344CB8AC3E}">
        <p14:creationId xmlns:p14="http://schemas.microsoft.com/office/powerpoint/2010/main" val="236975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BE77405-F017-411E-B062-A5970D98757B}"/>
              </a:ext>
            </a:extLst>
          </p:cNvPr>
          <p:cNvSpPr>
            <a:spLocks noGrp="1" noChangeArrowheads="1"/>
          </p:cNvSpPr>
          <p:nvPr>
            <p:ph type="title"/>
          </p:nvPr>
        </p:nvSpPr>
        <p:spPr/>
        <p:txBody>
          <a:bodyPr/>
          <a:lstStyle/>
          <a:p>
            <a:pPr eaLnBrk="1" hangingPunct="1"/>
            <a:r>
              <a:rPr lang="en-US" altLang="en-US" b="1">
                <a:ln>
                  <a:noFill/>
                </a:ln>
              </a:rPr>
              <a:t>Purposes of ERD</a:t>
            </a:r>
          </a:p>
        </p:txBody>
      </p:sp>
      <p:sp>
        <p:nvSpPr>
          <p:cNvPr id="6" name="Rectangle 3">
            <a:extLst>
              <a:ext uri="{FF2B5EF4-FFF2-40B4-BE49-F238E27FC236}">
                <a16:creationId xmlns:a16="http://schemas.microsoft.com/office/drawing/2014/main" id="{A399D486-3B0A-471E-B0AD-36353CE790B2}"/>
              </a:ext>
            </a:extLst>
          </p:cNvPr>
          <p:cNvSpPr>
            <a:spLocks noGrp="1" noChangeArrowheads="1"/>
          </p:cNvSpPr>
          <p:nvPr>
            <p:ph type="body" sz="quarter" idx="15"/>
          </p:nvPr>
        </p:nvSpPr>
        <p:spPr>
          <a:xfrm>
            <a:off x="1981201" y="1295401"/>
            <a:ext cx="8147446" cy="4356101"/>
          </a:xfrm>
        </p:spPr>
        <p:txBody>
          <a:bodyPr>
            <a:normAutofit/>
          </a:bodyPr>
          <a:lstStyle/>
          <a:p>
            <a:pPr marL="342900" indent="-342900">
              <a:lnSpc>
                <a:spcPct val="90000"/>
              </a:lnSpc>
              <a:buFont typeface="Arial" panose="020B0604020202020204" pitchFamily="34" charset="0"/>
              <a:buChar char="•"/>
            </a:pPr>
            <a:r>
              <a:rPr lang="en-US" altLang="en-US" sz="2400" dirty="0"/>
              <a:t>An ERD serves several purposes</a:t>
            </a:r>
          </a:p>
          <a:p>
            <a:pPr marL="342900" indent="-342900">
              <a:lnSpc>
                <a:spcPct val="90000"/>
              </a:lnSpc>
              <a:buFont typeface="Arial" panose="020B0604020202020204" pitchFamily="34" charset="0"/>
              <a:buChar char="•"/>
            </a:pPr>
            <a:r>
              <a:rPr lang="en-US" altLang="en-US" sz="2400" dirty="0"/>
              <a:t>The database analyst/designer gains a </a:t>
            </a:r>
            <a:r>
              <a:rPr lang="en-US" altLang="en-US" sz="2400" dirty="0">
                <a:solidFill>
                  <a:srgbClr val="FF3300"/>
                </a:solidFill>
              </a:rPr>
              <a:t>better understanding of the information to be contained in the database</a:t>
            </a:r>
            <a:r>
              <a:rPr lang="en-US" altLang="en-US" sz="2400" dirty="0"/>
              <a:t> through the process of constructing the ERD. </a:t>
            </a:r>
          </a:p>
          <a:p>
            <a:pPr marL="342900" indent="-342900">
              <a:lnSpc>
                <a:spcPct val="90000"/>
              </a:lnSpc>
              <a:buFont typeface="Arial" panose="020B0604020202020204" pitchFamily="34" charset="0"/>
              <a:buChar char="•"/>
            </a:pPr>
            <a:r>
              <a:rPr lang="en-US" altLang="en-US" sz="2400" dirty="0"/>
              <a:t>The ERD serves as a </a:t>
            </a:r>
            <a:r>
              <a:rPr lang="en-US" altLang="en-US" sz="2400" dirty="0">
                <a:solidFill>
                  <a:srgbClr val="FF3300"/>
                </a:solidFill>
              </a:rPr>
              <a:t>documentation tool</a:t>
            </a:r>
            <a:r>
              <a:rPr lang="en-US" altLang="en-US" sz="2400" dirty="0"/>
              <a:t>.</a:t>
            </a:r>
          </a:p>
          <a:p>
            <a:pPr marL="342900" indent="-342900">
              <a:lnSpc>
                <a:spcPct val="90000"/>
              </a:lnSpc>
              <a:buFont typeface="Arial" panose="020B0604020202020204" pitchFamily="34" charset="0"/>
              <a:buChar char="•"/>
            </a:pPr>
            <a:r>
              <a:rPr lang="en-US" altLang="en-US" sz="2400" dirty="0"/>
              <a:t>Finally, the ERD is used </a:t>
            </a:r>
            <a:r>
              <a:rPr lang="en-US" altLang="en-US" sz="2400" dirty="0">
                <a:solidFill>
                  <a:srgbClr val="FF3300"/>
                </a:solidFill>
              </a:rPr>
              <a:t>to communicate the logical structure of the database to users</a:t>
            </a:r>
            <a:r>
              <a:rPr lang="en-US" altLang="en-US" sz="2400" dirty="0"/>
              <a:t>. In particular, the ERD effectively communicates the logic of the database to users.</a:t>
            </a:r>
          </a:p>
        </p:txBody>
      </p:sp>
      <p:sp>
        <p:nvSpPr>
          <p:cNvPr id="7" name="Slide Number Placeholder 1">
            <a:extLst>
              <a:ext uri="{FF2B5EF4-FFF2-40B4-BE49-F238E27FC236}">
                <a16:creationId xmlns:a16="http://schemas.microsoft.com/office/drawing/2014/main" id="{DDE9645E-C887-46C1-9020-B67FBBBE08C3}"/>
              </a:ext>
            </a:extLst>
          </p:cNvPr>
          <p:cNvSpPr>
            <a:spLocks noGrp="1"/>
          </p:cNvSpPr>
          <p:nvPr>
            <p:ph type="sldNum" sz="quarter" idx="19"/>
          </p:nvPr>
        </p:nvSpPr>
        <p:spPr/>
        <p:txBody>
          <a:bodyPr/>
          <a:lstStyle/>
          <a:p>
            <a:pPr>
              <a:defRPr/>
            </a:pPr>
            <a:fld id="{49AB5B0F-4FA6-4035-8BAB-77DDBF9BE959}" type="slidenum">
              <a:rPr lang="en-US" altLang="en-US" smtClean="0"/>
              <a:pPr>
                <a:defRPr/>
              </a:pPr>
              <a:t>5</a:t>
            </a:fld>
            <a:endParaRPr lang="en-US" altLang="en-US"/>
          </a:p>
        </p:txBody>
      </p:sp>
    </p:spTree>
    <p:extLst>
      <p:ext uri="{BB962C8B-B14F-4D97-AF65-F5344CB8AC3E}">
        <p14:creationId xmlns:p14="http://schemas.microsoft.com/office/powerpoint/2010/main" val="413862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3468468A-856F-434D-984D-265CF5B51DE4}"/>
              </a:ext>
            </a:extLst>
          </p:cNvPr>
          <p:cNvSpPr>
            <a:spLocks noGrp="1" noChangeArrowheads="1"/>
          </p:cNvSpPr>
          <p:nvPr>
            <p:ph type="title"/>
          </p:nvPr>
        </p:nvSpPr>
        <p:spPr/>
        <p:txBody>
          <a:bodyPr/>
          <a:lstStyle/>
          <a:p>
            <a:pPr eaLnBrk="1" hangingPunct="1"/>
            <a:r>
              <a:rPr lang="en-US" altLang="en-US" b="1">
                <a:ln>
                  <a:noFill/>
                </a:ln>
              </a:rPr>
              <a:t>Components of an ERD</a:t>
            </a:r>
            <a:endParaRPr lang="en-US" altLang="en-US">
              <a:ln>
                <a:noFill/>
              </a:ln>
            </a:endParaRPr>
          </a:p>
        </p:txBody>
      </p:sp>
      <p:sp>
        <p:nvSpPr>
          <p:cNvPr id="6" name="Rectangle 3">
            <a:extLst>
              <a:ext uri="{FF2B5EF4-FFF2-40B4-BE49-F238E27FC236}">
                <a16:creationId xmlns:a16="http://schemas.microsoft.com/office/drawing/2014/main" id="{7E92FD8A-7F9A-450F-9CD6-523177DC0362}"/>
              </a:ext>
            </a:extLst>
          </p:cNvPr>
          <p:cNvSpPr>
            <a:spLocks noGrp="1" noChangeArrowheads="1"/>
          </p:cNvSpPr>
          <p:nvPr>
            <p:ph type="body" sz="quarter" idx="15"/>
          </p:nvPr>
        </p:nvSpPr>
        <p:spPr>
          <a:xfrm>
            <a:off x="1981201" y="1066800"/>
            <a:ext cx="8147446" cy="5029200"/>
          </a:xfrm>
        </p:spPr>
        <p:txBody>
          <a:bodyPr>
            <a:normAutofit fontScale="92500" lnSpcReduction="20000"/>
          </a:bodyPr>
          <a:lstStyle/>
          <a:p>
            <a:pPr eaLnBrk="1" hangingPunct="1">
              <a:buFontTx/>
              <a:buNone/>
            </a:pPr>
            <a:r>
              <a:rPr lang="en-US" altLang="en-US" sz="2600" dirty="0"/>
              <a:t>An ERD typically consists of four different graphical components:</a:t>
            </a:r>
          </a:p>
          <a:p>
            <a:pPr eaLnBrk="1" hangingPunct="1">
              <a:buFontTx/>
              <a:buNone/>
            </a:pPr>
            <a:endParaRPr lang="en-US" altLang="en-US" dirty="0"/>
          </a:p>
          <a:p>
            <a:pPr marL="457200" lvl="1" indent="0">
              <a:buNone/>
            </a:pPr>
            <a:r>
              <a:rPr lang="en-US" altLang="en-US" sz="3600" dirty="0">
                <a:solidFill>
                  <a:srgbClr val="FF3300"/>
                </a:solidFill>
              </a:rPr>
              <a:t>1. Entity</a:t>
            </a:r>
          </a:p>
          <a:p>
            <a:pPr marL="1200150" lvl="1" indent="-742950">
              <a:buFontTx/>
              <a:buAutoNum type="arabicPeriod"/>
            </a:pPr>
            <a:endParaRPr lang="en-US" altLang="en-US" sz="3600" dirty="0">
              <a:solidFill>
                <a:srgbClr val="FF3300"/>
              </a:solidFill>
            </a:endParaRPr>
          </a:p>
          <a:p>
            <a:pPr lvl="1" eaLnBrk="1" hangingPunct="1">
              <a:buFontTx/>
              <a:buNone/>
            </a:pPr>
            <a:r>
              <a:rPr lang="en-US" altLang="en-US" sz="3600" dirty="0">
                <a:solidFill>
                  <a:srgbClr val="FF3300"/>
                </a:solidFill>
              </a:rPr>
              <a:t>2. Relationship</a:t>
            </a:r>
          </a:p>
          <a:p>
            <a:pPr lvl="1" eaLnBrk="1" hangingPunct="1">
              <a:buFontTx/>
              <a:buNone/>
            </a:pPr>
            <a:endParaRPr lang="en-US" altLang="en-US" sz="3600" dirty="0">
              <a:solidFill>
                <a:srgbClr val="FF3300"/>
              </a:solidFill>
            </a:endParaRPr>
          </a:p>
          <a:p>
            <a:pPr lvl="1" eaLnBrk="1" hangingPunct="1">
              <a:buFontTx/>
              <a:buNone/>
            </a:pPr>
            <a:r>
              <a:rPr lang="en-US" altLang="en-US" sz="3600" dirty="0">
                <a:solidFill>
                  <a:srgbClr val="FF3300"/>
                </a:solidFill>
              </a:rPr>
              <a:t>3. Cardinality</a:t>
            </a:r>
          </a:p>
          <a:p>
            <a:pPr lvl="1" eaLnBrk="1" hangingPunct="1">
              <a:buFontTx/>
              <a:buNone/>
            </a:pPr>
            <a:endParaRPr lang="en-US" altLang="en-US" sz="3600" dirty="0">
              <a:solidFill>
                <a:srgbClr val="FF3300"/>
              </a:solidFill>
            </a:endParaRPr>
          </a:p>
          <a:p>
            <a:pPr lvl="1" eaLnBrk="1" hangingPunct="1">
              <a:buFontTx/>
              <a:buNone/>
            </a:pPr>
            <a:r>
              <a:rPr lang="en-US" altLang="en-US" sz="3600" dirty="0">
                <a:solidFill>
                  <a:srgbClr val="FF3300"/>
                </a:solidFill>
              </a:rPr>
              <a:t>4. Attribute</a:t>
            </a:r>
          </a:p>
        </p:txBody>
      </p:sp>
      <p:sp>
        <p:nvSpPr>
          <p:cNvPr id="7" name="Slide Number Placeholder 1">
            <a:extLst>
              <a:ext uri="{FF2B5EF4-FFF2-40B4-BE49-F238E27FC236}">
                <a16:creationId xmlns:a16="http://schemas.microsoft.com/office/drawing/2014/main" id="{B4336DA0-93DE-45DE-8AB3-A0C7A64B2885}"/>
              </a:ext>
            </a:extLst>
          </p:cNvPr>
          <p:cNvSpPr>
            <a:spLocks noGrp="1"/>
          </p:cNvSpPr>
          <p:nvPr>
            <p:ph type="sldNum" sz="quarter" idx="19"/>
          </p:nvPr>
        </p:nvSpPr>
        <p:spPr/>
        <p:txBody>
          <a:bodyPr/>
          <a:lstStyle/>
          <a:p>
            <a:pPr>
              <a:defRPr/>
            </a:pPr>
            <a:fld id="{49AB5B0F-4FA6-4035-8BAB-77DDBF9BE959}" type="slidenum">
              <a:rPr lang="en-US" altLang="en-US" smtClean="0"/>
              <a:pPr>
                <a:defRPr/>
              </a:pPr>
              <a:t>6</a:t>
            </a:fld>
            <a:endParaRPr lang="en-US" altLang="en-US"/>
          </a:p>
        </p:txBody>
      </p:sp>
      <p:sp>
        <p:nvSpPr>
          <p:cNvPr id="2" name="Rectangle 1">
            <a:extLst>
              <a:ext uri="{FF2B5EF4-FFF2-40B4-BE49-F238E27FC236}">
                <a16:creationId xmlns:a16="http://schemas.microsoft.com/office/drawing/2014/main" id="{589D6F4B-BB13-458B-B9E8-5D0763E68963}"/>
              </a:ext>
            </a:extLst>
          </p:cNvPr>
          <p:cNvSpPr/>
          <p:nvPr/>
        </p:nvSpPr>
        <p:spPr>
          <a:xfrm>
            <a:off x="5723448" y="1982218"/>
            <a:ext cx="1600200" cy="78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Diamond 2">
            <a:extLst>
              <a:ext uri="{FF2B5EF4-FFF2-40B4-BE49-F238E27FC236}">
                <a16:creationId xmlns:a16="http://schemas.microsoft.com/office/drawing/2014/main" id="{02C736BD-A036-4812-A62F-895B62843832}"/>
              </a:ext>
            </a:extLst>
          </p:cNvPr>
          <p:cNvSpPr/>
          <p:nvPr/>
        </p:nvSpPr>
        <p:spPr>
          <a:xfrm>
            <a:off x="6096000" y="3048001"/>
            <a:ext cx="762000" cy="75123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Connector 7">
            <a:extLst>
              <a:ext uri="{FF2B5EF4-FFF2-40B4-BE49-F238E27FC236}">
                <a16:creationId xmlns:a16="http://schemas.microsoft.com/office/drawing/2014/main" id="{644ED99B-951F-4CAA-B664-905E543DB8D1}"/>
              </a:ext>
            </a:extLst>
          </p:cNvPr>
          <p:cNvCxnSpPr/>
          <p:nvPr/>
        </p:nvCxnSpPr>
        <p:spPr>
          <a:xfrm>
            <a:off x="5799648" y="4572000"/>
            <a:ext cx="15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CA53DD-392F-4880-9A1A-430F989747EB}"/>
              </a:ext>
            </a:extLst>
          </p:cNvPr>
          <p:cNvCxnSpPr>
            <a:cxnSpLocks/>
          </p:cNvCxnSpPr>
          <p:nvPr/>
        </p:nvCxnSpPr>
        <p:spPr>
          <a:xfrm>
            <a:off x="6172200" y="4411649"/>
            <a:ext cx="0" cy="320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D48BEE-7ADF-4D9F-A6AA-110767877E85}"/>
              </a:ext>
            </a:extLst>
          </p:cNvPr>
          <p:cNvCxnSpPr>
            <a:cxnSpLocks/>
          </p:cNvCxnSpPr>
          <p:nvPr/>
        </p:nvCxnSpPr>
        <p:spPr>
          <a:xfrm>
            <a:off x="6138035" y="4411649"/>
            <a:ext cx="0" cy="320702"/>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9146925-5269-4717-8692-ECAF6A69D7B5}"/>
              </a:ext>
            </a:extLst>
          </p:cNvPr>
          <p:cNvSpPr/>
          <p:nvPr/>
        </p:nvSpPr>
        <p:spPr>
          <a:xfrm>
            <a:off x="5837751" y="5379289"/>
            <a:ext cx="1371595" cy="681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2996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AB41684-8627-455A-885B-A260AC5039A4}"/>
              </a:ext>
            </a:extLst>
          </p:cNvPr>
          <p:cNvSpPr>
            <a:spLocks noGrp="1" noChangeArrowheads="1"/>
          </p:cNvSpPr>
          <p:nvPr>
            <p:ph type="title"/>
          </p:nvPr>
        </p:nvSpPr>
        <p:spPr/>
        <p:txBody>
          <a:bodyPr/>
          <a:lstStyle/>
          <a:p>
            <a:pPr eaLnBrk="1" hangingPunct="1"/>
            <a:r>
              <a:rPr lang="en-US" altLang="en-US" sz="3200" dirty="0"/>
              <a:t>Classification of Relationship</a:t>
            </a:r>
          </a:p>
        </p:txBody>
      </p:sp>
      <p:sp>
        <p:nvSpPr>
          <p:cNvPr id="6" name="Rectangle 3">
            <a:extLst>
              <a:ext uri="{FF2B5EF4-FFF2-40B4-BE49-F238E27FC236}">
                <a16:creationId xmlns:a16="http://schemas.microsoft.com/office/drawing/2014/main" id="{F9884427-2A95-42F0-ADD9-80466AA0BED7}"/>
              </a:ext>
            </a:extLst>
          </p:cNvPr>
          <p:cNvSpPr>
            <a:spLocks noGrp="1" noChangeArrowheads="1"/>
          </p:cNvSpPr>
          <p:nvPr>
            <p:ph type="body" sz="quarter" idx="15"/>
          </p:nvPr>
        </p:nvSpPr>
        <p:spPr>
          <a:xfrm>
            <a:off x="1981201" y="1295401"/>
            <a:ext cx="8147446" cy="4356101"/>
          </a:xfrm>
        </p:spPr>
        <p:txBody>
          <a:bodyPr>
            <a:normAutofit lnSpcReduction="10000"/>
          </a:bodyPr>
          <a:lstStyle/>
          <a:p>
            <a:pPr eaLnBrk="1" hangingPunct="1"/>
            <a:r>
              <a:rPr lang="en-US" altLang="en-US" sz="2800" b="1" dirty="0">
                <a:solidFill>
                  <a:srgbClr val="FF3300"/>
                </a:solidFill>
              </a:rPr>
              <a:t>Optional Relationship</a:t>
            </a:r>
          </a:p>
          <a:p>
            <a:pPr lvl="1" eaLnBrk="1" hangingPunct="1"/>
            <a:r>
              <a:rPr lang="en-US" altLang="en-US" sz="2800" b="1" dirty="0"/>
              <a:t>An </a:t>
            </a:r>
            <a:r>
              <a:rPr lang="en-US" altLang="en-US" sz="2800" b="1" dirty="0">
                <a:latin typeface="Courier New" panose="02070309020205020404" pitchFamily="49" charset="0"/>
                <a:cs typeface="Courier New" panose="02070309020205020404" pitchFamily="49" charset="0"/>
              </a:rPr>
              <a:t>Employee</a:t>
            </a:r>
            <a:r>
              <a:rPr lang="en-US" altLang="en-US" sz="2800" b="1" dirty="0"/>
              <a:t> may or may not be assigned to a </a:t>
            </a:r>
            <a:r>
              <a:rPr lang="en-US" altLang="en-US" sz="2800" b="1" dirty="0">
                <a:latin typeface="Courier New" panose="02070309020205020404" pitchFamily="49" charset="0"/>
                <a:cs typeface="Courier New" panose="02070309020205020404" pitchFamily="49" charset="0"/>
              </a:rPr>
              <a:t>Department</a:t>
            </a:r>
          </a:p>
          <a:p>
            <a:pPr lvl="1" eaLnBrk="1" hangingPunct="1"/>
            <a:r>
              <a:rPr lang="en-US" altLang="en-US" sz="2800" b="1" dirty="0"/>
              <a:t>A </a:t>
            </a:r>
            <a:r>
              <a:rPr lang="en-US" altLang="en-US" sz="2800" b="1" dirty="0">
                <a:latin typeface="Courier New" panose="02070309020205020404" pitchFamily="49" charset="0"/>
                <a:cs typeface="Courier New" panose="02070309020205020404" pitchFamily="49" charset="0"/>
              </a:rPr>
              <a:t>Patient</a:t>
            </a:r>
            <a:r>
              <a:rPr lang="en-US" altLang="en-US" sz="2800" b="1" dirty="0"/>
              <a:t> may or may not be assigned to a </a:t>
            </a:r>
            <a:r>
              <a:rPr lang="en-US" altLang="en-US" sz="2800" b="1" dirty="0">
                <a:latin typeface="Courier New" panose="02070309020205020404" pitchFamily="49" charset="0"/>
                <a:cs typeface="Courier New" panose="02070309020205020404" pitchFamily="49" charset="0"/>
              </a:rPr>
              <a:t>Room</a:t>
            </a:r>
          </a:p>
          <a:p>
            <a:pPr eaLnBrk="1" hangingPunct="1"/>
            <a:r>
              <a:rPr lang="en-US" altLang="en-US" sz="2800" b="1" dirty="0">
                <a:solidFill>
                  <a:srgbClr val="FF3300"/>
                </a:solidFill>
              </a:rPr>
              <a:t>Mandatory Relationship</a:t>
            </a:r>
          </a:p>
          <a:p>
            <a:pPr lvl="1" eaLnBrk="1" hangingPunct="1"/>
            <a:r>
              <a:rPr lang="en-US" altLang="en-US" sz="2800" b="1" dirty="0"/>
              <a:t>Every </a:t>
            </a:r>
            <a:r>
              <a:rPr lang="en-US" altLang="en-US" sz="2800" b="1" dirty="0">
                <a:latin typeface="Courier New" panose="02070309020205020404" pitchFamily="49" charset="0"/>
                <a:cs typeface="Courier New" panose="02070309020205020404" pitchFamily="49" charset="0"/>
              </a:rPr>
              <a:t>Course</a:t>
            </a:r>
            <a:r>
              <a:rPr lang="en-US" altLang="en-US" sz="2800" b="1" dirty="0"/>
              <a:t> must be taught by at least one </a:t>
            </a:r>
            <a:r>
              <a:rPr lang="en-US" altLang="en-US" sz="2800" b="1" dirty="0">
                <a:latin typeface="Courier New" panose="02070309020205020404" pitchFamily="49" charset="0"/>
                <a:cs typeface="Courier New" panose="02070309020205020404" pitchFamily="49" charset="0"/>
              </a:rPr>
              <a:t>Teacher</a:t>
            </a:r>
          </a:p>
          <a:p>
            <a:pPr lvl="1" eaLnBrk="1" hangingPunct="1"/>
            <a:r>
              <a:rPr lang="en-US" altLang="en-US" sz="2800" b="1" dirty="0"/>
              <a:t>Every </a:t>
            </a:r>
            <a:r>
              <a:rPr lang="en-US" altLang="en-US" sz="2800" b="1" dirty="0">
                <a:latin typeface="Courier New" panose="02070309020205020404" pitchFamily="49" charset="0"/>
                <a:cs typeface="Courier New" panose="02070309020205020404" pitchFamily="49" charset="0"/>
              </a:rPr>
              <a:t>Mother</a:t>
            </a:r>
            <a:r>
              <a:rPr lang="en-US" altLang="en-US" sz="2800" b="1" dirty="0"/>
              <a:t> has at least one </a:t>
            </a:r>
            <a:r>
              <a:rPr lang="en-US" altLang="en-US" sz="2800" b="1" dirty="0">
                <a:latin typeface="Courier New" panose="02070309020205020404" pitchFamily="49" charset="0"/>
                <a:cs typeface="Courier New" panose="02070309020205020404" pitchFamily="49" charset="0"/>
              </a:rPr>
              <a:t>Child</a:t>
            </a:r>
          </a:p>
          <a:p>
            <a:pPr lvl="1" eaLnBrk="1" hangingPunct="1"/>
            <a:endParaRPr lang="en-US" altLang="en-US" sz="2800" b="1" dirty="0">
              <a:latin typeface="Courier New" panose="02070309020205020404" pitchFamily="49" charset="0"/>
              <a:cs typeface="Courier New" panose="02070309020205020404" pitchFamily="49" charset="0"/>
            </a:endParaRPr>
          </a:p>
          <a:p>
            <a:pPr eaLnBrk="1" hangingPunct="1"/>
            <a:endParaRPr lang="en-US" altLang="en-US" b="1" dirty="0"/>
          </a:p>
        </p:txBody>
      </p:sp>
      <p:sp>
        <p:nvSpPr>
          <p:cNvPr id="7" name="Slide Number Placeholder 1">
            <a:extLst>
              <a:ext uri="{FF2B5EF4-FFF2-40B4-BE49-F238E27FC236}">
                <a16:creationId xmlns:a16="http://schemas.microsoft.com/office/drawing/2014/main" id="{7B45F848-9FA2-4C36-94F9-3EAE249EEC62}"/>
              </a:ext>
            </a:extLst>
          </p:cNvPr>
          <p:cNvSpPr>
            <a:spLocks noGrp="1"/>
          </p:cNvSpPr>
          <p:nvPr>
            <p:ph type="sldNum" sz="quarter" idx="19"/>
          </p:nvPr>
        </p:nvSpPr>
        <p:spPr/>
        <p:txBody>
          <a:bodyPr/>
          <a:lstStyle/>
          <a:p>
            <a:pPr>
              <a:defRPr/>
            </a:pPr>
            <a:fld id="{49AB5B0F-4FA6-4035-8BAB-77DDBF9BE959}" type="slidenum">
              <a:rPr lang="en-US" altLang="en-US" smtClean="0"/>
              <a:pPr>
                <a:defRPr/>
              </a:pPr>
              <a:t>7</a:t>
            </a:fld>
            <a:endParaRPr lang="en-US" altLang="en-US"/>
          </a:p>
        </p:txBody>
      </p:sp>
    </p:spTree>
    <p:extLst>
      <p:ext uri="{BB962C8B-B14F-4D97-AF65-F5344CB8AC3E}">
        <p14:creationId xmlns:p14="http://schemas.microsoft.com/office/powerpoint/2010/main" val="2877529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25E34F4-C339-481C-97FE-85AA1A2EF26A}"/>
              </a:ext>
            </a:extLst>
          </p:cNvPr>
          <p:cNvSpPr>
            <a:spLocks noGrp="1" noChangeArrowheads="1"/>
          </p:cNvSpPr>
          <p:nvPr>
            <p:ph type="title"/>
          </p:nvPr>
        </p:nvSpPr>
        <p:spPr/>
        <p:txBody>
          <a:bodyPr/>
          <a:lstStyle/>
          <a:p>
            <a:pPr eaLnBrk="1" hangingPunct="1"/>
            <a:r>
              <a:rPr lang="en-US" altLang="en-US" b="1">
                <a:ln>
                  <a:noFill/>
                </a:ln>
              </a:rPr>
              <a:t>Cardinality Constraints</a:t>
            </a:r>
          </a:p>
        </p:txBody>
      </p:sp>
      <p:sp>
        <p:nvSpPr>
          <p:cNvPr id="6" name="Rectangle 3">
            <a:extLst>
              <a:ext uri="{FF2B5EF4-FFF2-40B4-BE49-F238E27FC236}">
                <a16:creationId xmlns:a16="http://schemas.microsoft.com/office/drawing/2014/main" id="{D9B49433-9CF9-410B-840A-AC12ACA28D8A}"/>
              </a:ext>
            </a:extLst>
          </p:cNvPr>
          <p:cNvSpPr>
            <a:spLocks noGrp="1" noChangeArrowheads="1"/>
          </p:cNvSpPr>
          <p:nvPr>
            <p:ph type="body" sz="quarter" idx="15"/>
          </p:nvPr>
        </p:nvSpPr>
        <p:spPr>
          <a:xfrm>
            <a:off x="1981201" y="1143001"/>
            <a:ext cx="8147446" cy="4508501"/>
          </a:xfrm>
        </p:spPr>
        <p:txBody>
          <a:bodyPr rtlCol="0">
            <a:normAutofit lnSpcReduction="10000"/>
          </a:bodyPr>
          <a:lstStyle/>
          <a:p>
            <a:pPr marL="342900" indent="-342900">
              <a:buClr>
                <a:schemeClr val="accent1">
                  <a:lumMod val="75000"/>
                </a:schemeClr>
              </a:buClr>
              <a:buFont typeface="Arial" panose="020B0604020202020204" pitchFamily="34" charset="0"/>
              <a:buChar char="•"/>
              <a:defRPr/>
            </a:pPr>
            <a:r>
              <a:rPr lang="en-US" altLang="en-US" sz="2400" dirty="0"/>
              <a:t>Express the number of entities to which another entity can be associated via a relationship set.</a:t>
            </a:r>
          </a:p>
          <a:p>
            <a:pPr marL="342900" indent="-342900">
              <a:buClr>
                <a:schemeClr val="accent1">
                  <a:lumMod val="75000"/>
                </a:schemeClr>
              </a:buClr>
              <a:buFont typeface="Arial" panose="020B0604020202020204" pitchFamily="34" charset="0"/>
              <a:buChar char="•"/>
              <a:defRPr/>
            </a:pPr>
            <a:r>
              <a:rPr lang="en-US" altLang="en-US" sz="2400" dirty="0"/>
              <a:t>Cardinality Constraints - the number of instances of one entity that can or must be associated with each instance of another entity. </a:t>
            </a:r>
          </a:p>
          <a:p>
            <a:pPr marL="342900" indent="-342900">
              <a:buClr>
                <a:schemeClr val="accent1">
                  <a:lumMod val="75000"/>
                </a:schemeClr>
              </a:buClr>
              <a:buFont typeface="Arial" panose="020B0604020202020204" pitchFamily="34" charset="0"/>
              <a:buChar char="•"/>
              <a:defRPr/>
            </a:pPr>
            <a:r>
              <a:rPr lang="en-US" altLang="en-US" sz="2400" dirty="0"/>
              <a:t>Minimum Cardinality</a:t>
            </a:r>
          </a:p>
          <a:p>
            <a:pPr lvl="1">
              <a:buClr>
                <a:schemeClr val="accent1">
                  <a:lumMod val="75000"/>
                </a:schemeClr>
              </a:buClr>
              <a:defRPr/>
            </a:pPr>
            <a:r>
              <a:rPr lang="en-US" altLang="en-US" sz="2400" dirty="0"/>
              <a:t>If zero, then optional</a:t>
            </a:r>
          </a:p>
          <a:p>
            <a:pPr lvl="1">
              <a:buClr>
                <a:schemeClr val="accent1">
                  <a:lumMod val="75000"/>
                </a:schemeClr>
              </a:buClr>
              <a:defRPr/>
            </a:pPr>
            <a:r>
              <a:rPr lang="en-US" altLang="en-US" sz="2400" dirty="0"/>
              <a:t>If one or more, then mandatory</a:t>
            </a:r>
          </a:p>
          <a:p>
            <a:pPr marL="342900" indent="-342900">
              <a:buClr>
                <a:schemeClr val="accent1">
                  <a:lumMod val="75000"/>
                </a:schemeClr>
              </a:buClr>
              <a:buFont typeface="Arial" panose="020B0604020202020204" pitchFamily="34" charset="0"/>
              <a:buChar char="•"/>
              <a:defRPr/>
            </a:pPr>
            <a:r>
              <a:rPr lang="en-US" altLang="en-US" sz="2400" dirty="0"/>
              <a:t>Maximum Cardinality</a:t>
            </a:r>
          </a:p>
          <a:p>
            <a:pPr lvl="1">
              <a:buClr>
                <a:schemeClr val="accent1">
                  <a:lumMod val="75000"/>
                </a:schemeClr>
              </a:buClr>
              <a:defRPr/>
            </a:pPr>
            <a:r>
              <a:rPr lang="en-US" altLang="en-US" sz="2400" dirty="0"/>
              <a:t>The maximum number</a:t>
            </a:r>
          </a:p>
          <a:p>
            <a:pPr lvl="1" eaLnBrk="1" fontAlgn="auto" hangingPunct="1">
              <a:buClr>
                <a:schemeClr val="accent1">
                  <a:lumMod val="75000"/>
                </a:schemeClr>
              </a:buClr>
              <a:buBlip>
                <a:blip r:embed="rId2">
                  <a:extLst>
                    <a:ext uri="{96DAC541-7B7A-43D3-8B79-37D633B846F1}">
                      <asvg:svgBlip xmlns:asvg="http://schemas.microsoft.com/office/drawing/2016/SVG/main" r:embed="rId3"/>
                    </a:ext>
                  </a:extLst>
                </a:blip>
              </a:buBlip>
              <a:defRPr/>
            </a:pPr>
            <a:endParaRPr lang="en-US" altLang="en-US" sz="2400" dirty="0"/>
          </a:p>
        </p:txBody>
      </p:sp>
      <p:sp>
        <p:nvSpPr>
          <p:cNvPr id="7" name="Slide Number Placeholder 1">
            <a:extLst>
              <a:ext uri="{FF2B5EF4-FFF2-40B4-BE49-F238E27FC236}">
                <a16:creationId xmlns:a16="http://schemas.microsoft.com/office/drawing/2014/main" id="{135581F6-BAD0-43F4-BC2E-BD141BE555A4}"/>
              </a:ext>
            </a:extLst>
          </p:cNvPr>
          <p:cNvSpPr>
            <a:spLocks noGrp="1"/>
          </p:cNvSpPr>
          <p:nvPr>
            <p:ph type="sldNum" sz="quarter" idx="19"/>
          </p:nvPr>
        </p:nvSpPr>
        <p:spPr/>
        <p:txBody>
          <a:bodyPr/>
          <a:lstStyle/>
          <a:p>
            <a:pPr>
              <a:defRPr/>
            </a:pPr>
            <a:fld id="{49AB5B0F-4FA6-4035-8BAB-77DDBF9BE959}" type="slidenum">
              <a:rPr lang="en-US" altLang="en-US" smtClean="0"/>
              <a:pPr>
                <a:defRPr/>
              </a:pPr>
              <a:t>8</a:t>
            </a:fld>
            <a:endParaRPr lang="en-US" altLang="en-US"/>
          </a:p>
        </p:txBody>
      </p:sp>
    </p:spTree>
    <p:extLst>
      <p:ext uri="{BB962C8B-B14F-4D97-AF65-F5344CB8AC3E}">
        <p14:creationId xmlns:p14="http://schemas.microsoft.com/office/powerpoint/2010/main" val="363698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2B5C0B4-5C5E-4160-8EA1-08FEC3F2FEDC}"/>
              </a:ext>
            </a:extLst>
          </p:cNvPr>
          <p:cNvSpPr>
            <a:spLocks noGrp="1" noChangeArrowheads="1"/>
          </p:cNvSpPr>
          <p:nvPr>
            <p:ph type="title"/>
          </p:nvPr>
        </p:nvSpPr>
        <p:spPr/>
        <p:txBody>
          <a:bodyPr/>
          <a:lstStyle/>
          <a:p>
            <a:pPr eaLnBrk="1" hangingPunct="1"/>
            <a:r>
              <a:rPr lang="en-US" altLang="en-US" sz="3200" dirty="0"/>
              <a:t>Cardinality Constraints (cont.)</a:t>
            </a:r>
          </a:p>
        </p:txBody>
      </p:sp>
      <p:sp>
        <p:nvSpPr>
          <p:cNvPr id="6" name="Rectangle 3">
            <a:extLst>
              <a:ext uri="{FF2B5EF4-FFF2-40B4-BE49-F238E27FC236}">
                <a16:creationId xmlns:a16="http://schemas.microsoft.com/office/drawing/2014/main" id="{4228278A-9128-4A0D-A8D4-047C8BBA31D4}"/>
              </a:ext>
            </a:extLst>
          </p:cNvPr>
          <p:cNvSpPr>
            <a:spLocks noGrp="1" noChangeArrowheads="1"/>
          </p:cNvSpPr>
          <p:nvPr>
            <p:ph type="body" sz="quarter" idx="15"/>
          </p:nvPr>
        </p:nvSpPr>
        <p:spPr>
          <a:xfrm>
            <a:off x="1981201" y="1219201"/>
            <a:ext cx="8147446" cy="4432301"/>
          </a:xfrm>
        </p:spPr>
        <p:txBody>
          <a:bodyPr rtlCol="0">
            <a:normAutofit fontScale="85000" lnSpcReduction="10000"/>
          </a:bodyPr>
          <a:lstStyle/>
          <a:p>
            <a:pPr>
              <a:buClr>
                <a:schemeClr val="accent1">
                  <a:lumMod val="75000"/>
                </a:schemeClr>
              </a:buClr>
              <a:defRPr/>
            </a:pPr>
            <a:r>
              <a:rPr lang="en-US" altLang="en-US" sz="2600" dirty="0"/>
              <a:t>For a binary relationship set the mapping cardinality must be one of the following types:</a:t>
            </a:r>
          </a:p>
          <a:p>
            <a:pPr lvl="1">
              <a:buClr>
                <a:schemeClr val="accent1">
                  <a:lumMod val="75000"/>
                </a:schemeClr>
              </a:buClr>
              <a:defRPr/>
            </a:pPr>
            <a:r>
              <a:rPr lang="en-US" altLang="en-US" sz="3600" b="1" dirty="0">
                <a:solidFill>
                  <a:srgbClr val="FF3300"/>
                </a:solidFill>
              </a:rPr>
              <a:t> One to one </a:t>
            </a:r>
          </a:p>
          <a:p>
            <a:pPr lvl="2">
              <a:buClr>
                <a:schemeClr val="accent1">
                  <a:lumMod val="75000"/>
                </a:schemeClr>
              </a:buClr>
              <a:defRPr/>
            </a:pPr>
            <a:r>
              <a:rPr lang="en-US" altLang="en-US" sz="2800" dirty="0"/>
              <a:t> A Manager Heads one Department and vice versa</a:t>
            </a:r>
          </a:p>
          <a:p>
            <a:pPr lvl="1">
              <a:buClr>
                <a:schemeClr val="accent1">
                  <a:lumMod val="75000"/>
                </a:schemeClr>
              </a:buClr>
              <a:defRPr/>
            </a:pPr>
            <a:r>
              <a:rPr lang="en-US" altLang="en-US" sz="3600" b="1" dirty="0">
                <a:solidFill>
                  <a:srgbClr val="FF3300"/>
                </a:solidFill>
              </a:rPr>
              <a:t> One to many ( or many to one)</a:t>
            </a:r>
          </a:p>
          <a:p>
            <a:pPr lvl="2">
              <a:buClr>
                <a:schemeClr val="accent1">
                  <a:lumMod val="75000"/>
                </a:schemeClr>
              </a:buClr>
              <a:defRPr/>
            </a:pPr>
            <a:r>
              <a:rPr lang="en-US" altLang="en-US" sz="2800" dirty="0"/>
              <a:t> An Employee Works in one Department or one Department has many Employees</a:t>
            </a:r>
            <a:endParaRPr lang="en-US" altLang="en-US" sz="2800" dirty="0">
              <a:solidFill>
                <a:srgbClr val="FF3300"/>
              </a:solidFill>
            </a:endParaRPr>
          </a:p>
          <a:p>
            <a:pPr lvl="1">
              <a:buClr>
                <a:schemeClr val="accent1">
                  <a:lumMod val="75000"/>
                </a:schemeClr>
              </a:buClr>
              <a:defRPr/>
            </a:pPr>
            <a:r>
              <a:rPr lang="en-US" altLang="en-US" sz="3600" b="1" dirty="0">
                <a:solidFill>
                  <a:srgbClr val="FF3300"/>
                </a:solidFill>
              </a:rPr>
              <a:t> Many to many </a:t>
            </a:r>
          </a:p>
          <a:p>
            <a:pPr lvl="2">
              <a:buClr>
                <a:schemeClr val="accent1">
                  <a:lumMod val="75000"/>
                </a:schemeClr>
              </a:buClr>
              <a:defRPr/>
            </a:pPr>
            <a:r>
              <a:rPr lang="en-US" altLang="en-US" sz="2800" dirty="0"/>
              <a:t> A Teacher Teaches many Students and a Student is taught by many Teachers</a:t>
            </a:r>
            <a:endParaRPr lang="en-US" altLang="en-US" sz="2800" dirty="0">
              <a:solidFill>
                <a:srgbClr val="FF3300"/>
              </a:solidFill>
            </a:endParaRPr>
          </a:p>
        </p:txBody>
      </p:sp>
      <p:sp>
        <p:nvSpPr>
          <p:cNvPr id="7" name="Slide Number Placeholder 1">
            <a:extLst>
              <a:ext uri="{FF2B5EF4-FFF2-40B4-BE49-F238E27FC236}">
                <a16:creationId xmlns:a16="http://schemas.microsoft.com/office/drawing/2014/main" id="{F12434B2-A00F-4A74-BB0D-215C1B6FA4B3}"/>
              </a:ext>
            </a:extLst>
          </p:cNvPr>
          <p:cNvSpPr>
            <a:spLocks noGrp="1"/>
          </p:cNvSpPr>
          <p:nvPr>
            <p:ph type="sldNum" sz="quarter" idx="19"/>
          </p:nvPr>
        </p:nvSpPr>
        <p:spPr/>
        <p:txBody>
          <a:bodyPr/>
          <a:lstStyle/>
          <a:p>
            <a:pPr>
              <a:defRPr/>
            </a:pPr>
            <a:fld id="{49AB5B0F-4FA6-4035-8BAB-77DDBF9BE959}" type="slidenum">
              <a:rPr lang="en-US" altLang="en-US" smtClean="0"/>
              <a:pPr>
                <a:defRPr/>
              </a:pPr>
              <a:t>9</a:t>
            </a:fld>
            <a:endParaRPr lang="en-US" altLang="en-US"/>
          </a:p>
        </p:txBody>
      </p:sp>
    </p:spTree>
    <p:extLst>
      <p:ext uri="{BB962C8B-B14F-4D97-AF65-F5344CB8AC3E}">
        <p14:creationId xmlns:p14="http://schemas.microsoft.com/office/powerpoint/2010/main" val="2973737642"/>
      </p:ext>
    </p:extLst>
  </p:cSld>
  <p:clrMapOvr>
    <a:masterClrMapping/>
  </p:clrMapOvr>
</p:sld>
</file>

<file path=ppt/theme/theme1.xml><?xml version="1.0" encoding="utf-8"?>
<a:theme xmlns:a="http://schemas.openxmlformats.org/drawingml/2006/main" name="Algonquin PPTX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lgonquin PPTX Theme" id="{216E4BA3-4410-47B5-8610-49D8B0CAF9F5}" vid="{7F53C200-C483-4392-9FCF-C687276B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Algonquin PPTX Theme</Template>
  <TotalTime>949</TotalTime>
  <Words>1683</Words>
  <Application>Microsoft Office PowerPoint</Application>
  <PresentationFormat>Widescreen</PresentationFormat>
  <Paragraphs>199</Paragraphs>
  <Slides>39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8" baseType="lpstr">
      <vt:lpstr>Arial</vt:lpstr>
      <vt:lpstr>Calibri</vt:lpstr>
      <vt:lpstr>Corbel</vt:lpstr>
      <vt:lpstr>Courier New</vt:lpstr>
      <vt:lpstr>Wingdings</vt:lpstr>
      <vt:lpstr>Wingdings 3</vt:lpstr>
      <vt:lpstr>Algonquin PPTX Theme</vt:lpstr>
      <vt:lpstr>Visio.Drawing.6</vt:lpstr>
      <vt:lpstr>Bitmap Image</vt:lpstr>
      <vt:lpstr>CST8250 </vt:lpstr>
      <vt:lpstr>Objectives</vt:lpstr>
      <vt:lpstr>Database Model</vt:lpstr>
      <vt:lpstr>Entity Relationship Diagram (ERD)</vt:lpstr>
      <vt:lpstr>Purposes of ERD</vt:lpstr>
      <vt:lpstr>Components of an ERD</vt:lpstr>
      <vt:lpstr>Classification of Relationship</vt:lpstr>
      <vt:lpstr>Cardinality Constraints</vt:lpstr>
      <vt:lpstr>Cardinality Constraints (cont.)</vt:lpstr>
      <vt:lpstr>Cardinality Constraints (cont.)</vt:lpstr>
      <vt:lpstr>Cardinality Constraints Example</vt:lpstr>
      <vt:lpstr>Cardinality Constraints Example (cont.)</vt:lpstr>
      <vt:lpstr>General Steps to create an ERD</vt:lpstr>
      <vt:lpstr>Steps in building an ERD</vt:lpstr>
      <vt:lpstr>In Depth Steps to Develop an ERD</vt:lpstr>
      <vt:lpstr>A Simple Example</vt:lpstr>
      <vt:lpstr>Step 1: Identify entities</vt:lpstr>
      <vt:lpstr>Step 2: Find Relationships </vt:lpstr>
      <vt:lpstr>Step 2: Find Relationships (cont.)</vt:lpstr>
      <vt:lpstr>Step 2: Find Relationships (cont.)</vt:lpstr>
      <vt:lpstr>Step 2: Identified Relationships </vt:lpstr>
      <vt:lpstr>Step 3: Draw Rough ERD</vt:lpstr>
      <vt:lpstr>Step 3: Drawing Rough ERD (cont.)</vt:lpstr>
      <vt:lpstr>Step 3: Drawing Rough ERD (cont.)</vt:lpstr>
      <vt:lpstr>Step 3: Drawing Rough ERD (cont.)</vt:lpstr>
      <vt:lpstr>Step 4: Fill in Cardinality</vt:lpstr>
      <vt:lpstr>Step 4: Fill in Cardinality (cont.)</vt:lpstr>
      <vt:lpstr>Step 4: Cardinality Notation</vt:lpstr>
      <vt:lpstr>Step 4: Cardinality Examples</vt:lpstr>
      <vt:lpstr>Step 4: ERD with cardinality</vt:lpstr>
      <vt:lpstr>Step 4: Examples</vt:lpstr>
      <vt:lpstr>Step 5, 6: Rough ERD Plus Primary Keys </vt:lpstr>
      <vt:lpstr>Step 7: Identify Attributes</vt:lpstr>
      <vt:lpstr>Step 8: Map Attributes</vt:lpstr>
      <vt:lpstr>Step 8: Map Attributes (cont.)</vt:lpstr>
      <vt:lpstr>Step 9: Draw Fully Attributed ERD</vt:lpstr>
      <vt:lpstr>Step 10: Check ERD Results</vt:lpstr>
      <vt:lpstr>Converting to Physical Diagram</vt:lpstr>
      <vt:lpstr>Converting to Physical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Relationship  Diagrams (ER Diagrams)</dc:title>
  <dc:creator>ANISSA SHADDY - shaddya@algonquincollege.com</dc:creator>
  <cp:lastModifiedBy>Daniel Gaudreault</cp:lastModifiedBy>
  <cp:revision>17</cp:revision>
  <dcterms:created xsi:type="dcterms:W3CDTF">2018-09-04T03:37:55Z</dcterms:created>
  <dcterms:modified xsi:type="dcterms:W3CDTF">2021-12-09T22:22:27Z</dcterms:modified>
</cp:coreProperties>
</file>