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2" r:id="rId1"/>
  </p:sldMasterIdLst>
  <p:notesMasterIdLst>
    <p:notesMasterId r:id="rId28"/>
  </p:notesMasterIdLst>
  <p:sldIdLst>
    <p:sldId id="260" r:id="rId2"/>
    <p:sldId id="261" r:id="rId3"/>
    <p:sldId id="294" r:id="rId4"/>
    <p:sldId id="322" r:id="rId5"/>
    <p:sldId id="323" r:id="rId6"/>
    <p:sldId id="324" r:id="rId7"/>
    <p:sldId id="325" r:id="rId8"/>
    <p:sldId id="314" r:id="rId9"/>
    <p:sldId id="306" r:id="rId10"/>
    <p:sldId id="321" r:id="rId11"/>
    <p:sldId id="307" r:id="rId12"/>
    <p:sldId id="308" r:id="rId13"/>
    <p:sldId id="309" r:id="rId14"/>
    <p:sldId id="310" r:id="rId15"/>
    <p:sldId id="311" r:id="rId16"/>
    <p:sldId id="313" r:id="rId17"/>
    <p:sldId id="315" r:id="rId18"/>
    <p:sldId id="312" r:id="rId19"/>
    <p:sldId id="319" r:id="rId20"/>
    <p:sldId id="320" r:id="rId21"/>
    <p:sldId id="318" r:id="rId22"/>
    <p:sldId id="316" r:id="rId23"/>
    <p:sldId id="303" r:id="rId24"/>
    <p:sldId id="304" r:id="rId25"/>
    <p:sldId id="305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6370" autoAdjust="0"/>
  </p:normalViewPr>
  <p:slideViewPr>
    <p:cSldViewPr snapToGrid="0">
      <p:cViewPr varScale="1">
        <p:scale>
          <a:sx n="62" d="100"/>
          <a:sy n="62" d="100"/>
        </p:scale>
        <p:origin x="1008" y="72"/>
      </p:cViewPr>
      <p:guideLst/>
    </p:cSldViewPr>
  </p:slideViewPr>
  <p:outlineViewPr>
    <p:cViewPr>
      <p:scale>
        <a:sx n="33" d="100"/>
        <a:sy n="33" d="100"/>
      </p:scale>
      <p:origin x="0" y="-93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E37F3-A790-460F-B11D-F55055A8685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3BE3C787-5A84-480A-B0C8-751E63A12C7B}">
      <dgm:prSet/>
      <dgm:spPr/>
      <dgm:t>
        <a:bodyPr/>
        <a:lstStyle/>
        <a:p>
          <a:r>
            <a:rPr lang="en-CA"/>
            <a:t>Step 1</a:t>
          </a:r>
        </a:p>
      </dgm:t>
    </dgm:pt>
    <dgm:pt modelId="{B84A5126-F543-4F2F-A6E9-81277427460A}" type="parTrans" cxnId="{52BD559C-2E9F-4726-89BE-CFBF75C559BE}">
      <dgm:prSet/>
      <dgm:spPr/>
      <dgm:t>
        <a:bodyPr/>
        <a:lstStyle/>
        <a:p>
          <a:endParaRPr lang="en-CA"/>
        </a:p>
      </dgm:t>
    </dgm:pt>
    <dgm:pt modelId="{72BA1882-55F1-4D56-A450-226CE3CDC879}" type="sibTrans" cxnId="{52BD559C-2E9F-4726-89BE-CFBF75C559BE}">
      <dgm:prSet/>
      <dgm:spPr/>
      <dgm:t>
        <a:bodyPr/>
        <a:lstStyle/>
        <a:p>
          <a:endParaRPr lang="en-CA"/>
        </a:p>
      </dgm:t>
    </dgm:pt>
    <dgm:pt modelId="{DF829718-4917-408D-827D-C4BB88F13D49}">
      <dgm:prSet/>
      <dgm:spPr/>
      <dgm:t>
        <a:bodyPr/>
        <a:lstStyle/>
        <a:p>
          <a:r>
            <a:rPr lang="en-US"/>
            <a:t>I</a:t>
          </a:r>
          <a:r>
            <a:rPr lang="en-CA"/>
            <a:t>dentification</a:t>
          </a:r>
        </a:p>
      </dgm:t>
    </dgm:pt>
    <dgm:pt modelId="{553A722B-A9F4-4F67-A0FA-325CA2FE0A2A}" type="parTrans" cxnId="{2162B8B9-F7FA-42EF-8152-2C39966D60A6}">
      <dgm:prSet/>
      <dgm:spPr/>
      <dgm:t>
        <a:bodyPr/>
        <a:lstStyle/>
        <a:p>
          <a:endParaRPr lang="en-CA"/>
        </a:p>
      </dgm:t>
    </dgm:pt>
    <dgm:pt modelId="{65D4FFBE-298C-4854-AFE9-4B8B033FC3BF}" type="sibTrans" cxnId="{2162B8B9-F7FA-42EF-8152-2C39966D60A6}">
      <dgm:prSet/>
      <dgm:spPr/>
      <dgm:t>
        <a:bodyPr/>
        <a:lstStyle/>
        <a:p>
          <a:endParaRPr lang="en-CA"/>
        </a:p>
      </dgm:t>
    </dgm:pt>
    <dgm:pt modelId="{D3859FB0-744C-40C2-834E-2B5BA7B24482}">
      <dgm:prSet/>
      <dgm:spPr/>
      <dgm:t>
        <a:bodyPr/>
        <a:lstStyle/>
        <a:p>
          <a:r>
            <a:rPr lang="en-CA"/>
            <a:t>Step 2</a:t>
          </a:r>
        </a:p>
      </dgm:t>
    </dgm:pt>
    <dgm:pt modelId="{AE64313C-378C-417F-BD1A-2DCDAD7CF189}" type="parTrans" cxnId="{5A25A880-8D9A-4319-97A4-F45D876EB59A}">
      <dgm:prSet/>
      <dgm:spPr/>
      <dgm:t>
        <a:bodyPr/>
        <a:lstStyle/>
        <a:p>
          <a:endParaRPr lang="en-CA"/>
        </a:p>
      </dgm:t>
    </dgm:pt>
    <dgm:pt modelId="{1F1E3F06-6CFB-45F1-9BCB-E5865A150332}" type="sibTrans" cxnId="{5A25A880-8D9A-4319-97A4-F45D876EB59A}">
      <dgm:prSet/>
      <dgm:spPr/>
      <dgm:t>
        <a:bodyPr/>
        <a:lstStyle/>
        <a:p>
          <a:endParaRPr lang="en-CA"/>
        </a:p>
      </dgm:t>
    </dgm:pt>
    <dgm:pt modelId="{460DC8B8-B683-42B8-8CA6-BCF96B37A29F}">
      <dgm:prSet/>
      <dgm:spPr/>
      <dgm:t>
        <a:bodyPr/>
        <a:lstStyle/>
        <a:p>
          <a:r>
            <a:rPr lang="en-US"/>
            <a:t>Describe</a:t>
          </a:r>
          <a:endParaRPr lang="en-CA"/>
        </a:p>
      </dgm:t>
    </dgm:pt>
    <dgm:pt modelId="{67D66241-3894-41DC-966C-2BFF1B1530DB}" type="parTrans" cxnId="{21220950-CB64-4688-B753-AA629615284B}">
      <dgm:prSet/>
      <dgm:spPr/>
      <dgm:t>
        <a:bodyPr/>
        <a:lstStyle/>
        <a:p>
          <a:endParaRPr lang="en-CA"/>
        </a:p>
      </dgm:t>
    </dgm:pt>
    <dgm:pt modelId="{F1B0CC59-5549-43F9-8B6F-76758C5AA56C}" type="sibTrans" cxnId="{21220950-CB64-4688-B753-AA629615284B}">
      <dgm:prSet/>
      <dgm:spPr/>
      <dgm:t>
        <a:bodyPr/>
        <a:lstStyle/>
        <a:p>
          <a:endParaRPr lang="en-CA"/>
        </a:p>
      </dgm:t>
    </dgm:pt>
    <dgm:pt modelId="{9316CF7C-FE33-4EBF-B7F5-FEA619233B7A}">
      <dgm:prSet/>
      <dgm:spPr/>
      <dgm:t>
        <a:bodyPr/>
        <a:lstStyle/>
        <a:p>
          <a:r>
            <a:rPr lang="en-CA"/>
            <a:t>Step 3</a:t>
          </a:r>
        </a:p>
      </dgm:t>
    </dgm:pt>
    <dgm:pt modelId="{0C4B3343-9A61-4659-80C0-F000C3BBCE9C}" type="parTrans" cxnId="{FC6F3515-88D4-4F97-99DC-577085109C38}">
      <dgm:prSet/>
      <dgm:spPr/>
      <dgm:t>
        <a:bodyPr/>
        <a:lstStyle/>
        <a:p>
          <a:endParaRPr lang="en-CA"/>
        </a:p>
      </dgm:t>
    </dgm:pt>
    <dgm:pt modelId="{0AC0A1DA-263C-4844-BC8D-8479C6585C2D}" type="sibTrans" cxnId="{FC6F3515-88D4-4F97-99DC-577085109C38}">
      <dgm:prSet/>
      <dgm:spPr/>
      <dgm:t>
        <a:bodyPr/>
        <a:lstStyle/>
        <a:p>
          <a:endParaRPr lang="en-CA"/>
        </a:p>
      </dgm:t>
    </dgm:pt>
    <dgm:pt modelId="{06D15DA5-FF7E-45F3-AE9C-C6E98FB4354A}">
      <dgm:prSet/>
      <dgm:spPr/>
      <dgm:t>
        <a:bodyPr/>
        <a:lstStyle/>
        <a:p>
          <a:r>
            <a:rPr lang="en-US"/>
            <a:t>R</a:t>
          </a:r>
          <a:r>
            <a:rPr lang="en-CA"/>
            <a:t>elationships</a:t>
          </a:r>
        </a:p>
      </dgm:t>
    </dgm:pt>
    <dgm:pt modelId="{334BBB05-3A50-418D-A25D-FA30B7A8EEDF}" type="parTrans" cxnId="{5043CD4D-0AA3-4BAA-A3CF-DA874E3445CD}">
      <dgm:prSet/>
      <dgm:spPr/>
      <dgm:t>
        <a:bodyPr/>
        <a:lstStyle/>
        <a:p>
          <a:endParaRPr lang="en-CA"/>
        </a:p>
      </dgm:t>
    </dgm:pt>
    <dgm:pt modelId="{6EC6EF11-96FF-4FDF-9F3E-97F168E893F8}" type="sibTrans" cxnId="{5043CD4D-0AA3-4BAA-A3CF-DA874E3445CD}">
      <dgm:prSet/>
      <dgm:spPr/>
      <dgm:t>
        <a:bodyPr/>
        <a:lstStyle/>
        <a:p>
          <a:endParaRPr lang="en-CA"/>
        </a:p>
      </dgm:t>
    </dgm:pt>
    <dgm:pt modelId="{ECF83A30-4538-4E3F-9EDF-3D4B5F832784}">
      <dgm:prSet/>
      <dgm:spPr/>
      <dgm:t>
        <a:bodyPr/>
        <a:lstStyle/>
        <a:p>
          <a:r>
            <a:rPr lang="en-US"/>
            <a:t>Step 4</a:t>
          </a:r>
          <a:endParaRPr lang="en-CA"/>
        </a:p>
      </dgm:t>
    </dgm:pt>
    <dgm:pt modelId="{123206CF-4DDC-4C45-9A72-55648D81F310}" type="parTrans" cxnId="{D12F3EB6-50F1-4AF2-BB2B-39B138CDA5F3}">
      <dgm:prSet/>
      <dgm:spPr/>
      <dgm:t>
        <a:bodyPr/>
        <a:lstStyle/>
        <a:p>
          <a:endParaRPr lang="en-CA"/>
        </a:p>
      </dgm:t>
    </dgm:pt>
    <dgm:pt modelId="{7D4C425B-4D3E-43C6-A8F8-814D6EDEBD2A}" type="sibTrans" cxnId="{D12F3EB6-50F1-4AF2-BB2B-39B138CDA5F3}">
      <dgm:prSet/>
      <dgm:spPr/>
      <dgm:t>
        <a:bodyPr/>
        <a:lstStyle/>
        <a:p>
          <a:endParaRPr lang="en-CA"/>
        </a:p>
      </dgm:t>
    </dgm:pt>
    <dgm:pt modelId="{E5FF9066-0341-40C8-B959-E506DC0EA784}">
      <dgm:prSet/>
      <dgm:spPr/>
      <dgm:t>
        <a:bodyPr/>
        <a:lstStyle/>
        <a:p>
          <a:r>
            <a:rPr lang="en-US"/>
            <a:t>Normalization</a:t>
          </a:r>
          <a:endParaRPr lang="en-CA"/>
        </a:p>
      </dgm:t>
    </dgm:pt>
    <dgm:pt modelId="{E8B713C3-2AFE-4836-B77E-5EEE834CA1EA}" type="parTrans" cxnId="{FB646553-2549-4C08-8529-AB6CD68F2A5D}">
      <dgm:prSet/>
      <dgm:spPr/>
      <dgm:t>
        <a:bodyPr/>
        <a:lstStyle/>
        <a:p>
          <a:endParaRPr lang="en-CA"/>
        </a:p>
      </dgm:t>
    </dgm:pt>
    <dgm:pt modelId="{D9015E9E-0369-4A97-B5E7-8DDC0EF73996}" type="sibTrans" cxnId="{FB646553-2549-4C08-8529-AB6CD68F2A5D}">
      <dgm:prSet/>
      <dgm:spPr/>
      <dgm:t>
        <a:bodyPr/>
        <a:lstStyle/>
        <a:p>
          <a:endParaRPr lang="en-CA"/>
        </a:p>
      </dgm:t>
    </dgm:pt>
    <dgm:pt modelId="{7EEC6848-67C5-4113-A115-DD7E0227F2E2}">
      <dgm:prSet/>
      <dgm:spPr/>
      <dgm:t>
        <a:bodyPr/>
        <a:lstStyle/>
        <a:p>
          <a:r>
            <a:rPr lang="en-US"/>
            <a:t>Step 5</a:t>
          </a:r>
          <a:endParaRPr lang="en-CA"/>
        </a:p>
      </dgm:t>
    </dgm:pt>
    <dgm:pt modelId="{DE1632AA-7BAE-4446-A0E5-4F581B742F89}" type="parTrans" cxnId="{0DAB0674-DD2E-46E4-95E4-F4DC4B110181}">
      <dgm:prSet/>
      <dgm:spPr/>
      <dgm:t>
        <a:bodyPr/>
        <a:lstStyle/>
        <a:p>
          <a:endParaRPr lang="en-CA"/>
        </a:p>
      </dgm:t>
    </dgm:pt>
    <dgm:pt modelId="{B28A821A-3963-4978-86F9-496141B43E2A}" type="sibTrans" cxnId="{0DAB0674-DD2E-46E4-95E4-F4DC4B110181}">
      <dgm:prSet/>
      <dgm:spPr/>
      <dgm:t>
        <a:bodyPr/>
        <a:lstStyle/>
        <a:p>
          <a:endParaRPr lang="en-CA"/>
        </a:p>
      </dgm:t>
    </dgm:pt>
    <dgm:pt modelId="{65AD09D5-0C72-4378-8484-9F080FEAB498}">
      <dgm:prSet/>
      <dgm:spPr/>
      <dgm:t>
        <a:bodyPr/>
        <a:lstStyle/>
        <a:p>
          <a:r>
            <a:rPr lang="en-US"/>
            <a:t>Review</a:t>
          </a:r>
          <a:endParaRPr lang="en-CA"/>
        </a:p>
      </dgm:t>
    </dgm:pt>
    <dgm:pt modelId="{AE02ECDA-4C59-4705-95E5-B824F725AE9D}" type="parTrans" cxnId="{871DA50E-1BD8-4B20-AED8-23062FDF498B}">
      <dgm:prSet/>
      <dgm:spPr/>
      <dgm:t>
        <a:bodyPr/>
        <a:lstStyle/>
        <a:p>
          <a:endParaRPr lang="en-CA"/>
        </a:p>
      </dgm:t>
    </dgm:pt>
    <dgm:pt modelId="{FBEF5C3F-C7BE-475F-BCC3-F7AB4EE3E91E}" type="sibTrans" cxnId="{871DA50E-1BD8-4B20-AED8-23062FDF498B}">
      <dgm:prSet/>
      <dgm:spPr/>
      <dgm:t>
        <a:bodyPr/>
        <a:lstStyle/>
        <a:p>
          <a:endParaRPr lang="en-CA"/>
        </a:p>
      </dgm:t>
    </dgm:pt>
    <dgm:pt modelId="{B1C9DC8A-91F6-45FA-A276-6B492060257C}" type="pres">
      <dgm:prSet presAssocID="{F1EE37F3-A790-460F-B11D-F55055A86857}" presName="CompostProcess" presStyleCnt="0">
        <dgm:presLayoutVars>
          <dgm:dir/>
          <dgm:resizeHandles val="exact"/>
        </dgm:presLayoutVars>
      </dgm:prSet>
      <dgm:spPr/>
    </dgm:pt>
    <dgm:pt modelId="{52CD8A95-4FA2-49B3-8632-257C46FF0643}" type="pres">
      <dgm:prSet presAssocID="{F1EE37F3-A790-460F-B11D-F55055A86857}" presName="arrow" presStyleLbl="bgShp" presStyleIdx="0" presStyleCnt="1"/>
      <dgm:spPr/>
    </dgm:pt>
    <dgm:pt modelId="{78CE208A-7892-4314-A3C7-47873D6D7686}" type="pres">
      <dgm:prSet presAssocID="{F1EE37F3-A790-460F-B11D-F55055A86857}" presName="linearProcess" presStyleCnt="0"/>
      <dgm:spPr/>
    </dgm:pt>
    <dgm:pt modelId="{A4999B3B-9F5C-48F8-A81D-8DBBEE8125E7}" type="pres">
      <dgm:prSet presAssocID="{3BE3C787-5A84-480A-B0C8-751E63A12C7B}" presName="textNode" presStyleLbl="node1" presStyleIdx="0" presStyleCnt="5">
        <dgm:presLayoutVars>
          <dgm:bulletEnabled val="1"/>
        </dgm:presLayoutVars>
      </dgm:prSet>
      <dgm:spPr/>
    </dgm:pt>
    <dgm:pt modelId="{192A2096-5303-45FA-B630-F93EC83870B8}" type="pres">
      <dgm:prSet presAssocID="{72BA1882-55F1-4D56-A450-226CE3CDC879}" presName="sibTrans" presStyleCnt="0"/>
      <dgm:spPr/>
    </dgm:pt>
    <dgm:pt modelId="{658B21D7-B324-4D6C-86C2-F14CC2E027C4}" type="pres">
      <dgm:prSet presAssocID="{D3859FB0-744C-40C2-834E-2B5BA7B24482}" presName="textNode" presStyleLbl="node1" presStyleIdx="1" presStyleCnt="5">
        <dgm:presLayoutVars>
          <dgm:bulletEnabled val="1"/>
        </dgm:presLayoutVars>
      </dgm:prSet>
      <dgm:spPr/>
    </dgm:pt>
    <dgm:pt modelId="{88C0CA2E-4B51-4D20-87C6-28F1752819CE}" type="pres">
      <dgm:prSet presAssocID="{1F1E3F06-6CFB-45F1-9BCB-E5865A150332}" presName="sibTrans" presStyleCnt="0"/>
      <dgm:spPr/>
    </dgm:pt>
    <dgm:pt modelId="{12081E5E-21A7-4C26-A282-8F2B8C9354FE}" type="pres">
      <dgm:prSet presAssocID="{9316CF7C-FE33-4EBF-B7F5-FEA619233B7A}" presName="textNode" presStyleLbl="node1" presStyleIdx="2" presStyleCnt="5">
        <dgm:presLayoutVars>
          <dgm:bulletEnabled val="1"/>
        </dgm:presLayoutVars>
      </dgm:prSet>
      <dgm:spPr/>
    </dgm:pt>
    <dgm:pt modelId="{6D81AE68-F94C-4FF5-A9E8-BCAF586A25CF}" type="pres">
      <dgm:prSet presAssocID="{0AC0A1DA-263C-4844-BC8D-8479C6585C2D}" presName="sibTrans" presStyleCnt="0"/>
      <dgm:spPr/>
    </dgm:pt>
    <dgm:pt modelId="{F0105962-E7AC-46B8-9D39-1594D77E0C39}" type="pres">
      <dgm:prSet presAssocID="{ECF83A30-4538-4E3F-9EDF-3D4B5F832784}" presName="textNode" presStyleLbl="node1" presStyleIdx="3" presStyleCnt="5">
        <dgm:presLayoutVars>
          <dgm:bulletEnabled val="1"/>
        </dgm:presLayoutVars>
      </dgm:prSet>
      <dgm:spPr/>
    </dgm:pt>
    <dgm:pt modelId="{FE1E6008-D0A9-433E-BBF7-71CD0A44BA42}" type="pres">
      <dgm:prSet presAssocID="{7D4C425B-4D3E-43C6-A8F8-814D6EDEBD2A}" presName="sibTrans" presStyleCnt="0"/>
      <dgm:spPr/>
    </dgm:pt>
    <dgm:pt modelId="{33E7E228-7E48-4A1F-83F4-B7426FE93399}" type="pres">
      <dgm:prSet presAssocID="{7EEC6848-67C5-4113-A115-DD7E0227F2E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71DA50E-1BD8-4B20-AED8-23062FDF498B}" srcId="{7EEC6848-67C5-4113-A115-DD7E0227F2E2}" destId="{65AD09D5-0C72-4378-8484-9F080FEAB498}" srcOrd="0" destOrd="0" parTransId="{AE02ECDA-4C59-4705-95E5-B824F725AE9D}" sibTransId="{FBEF5C3F-C7BE-475F-BCC3-F7AB4EE3E91E}"/>
    <dgm:cxn modelId="{FC6F3515-88D4-4F97-99DC-577085109C38}" srcId="{F1EE37F3-A790-460F-B11D-F55055A86857}" destId="{9316CF7C-FE33-4EBF-B7F5-FEA619233B7A}" srcOrd="2" destOrd="0" parTransId="{0C4B3343-9A61-4659-80C0-F000C3BBCE9C}" sibTransId="{0AC0A1DA-263C-4844-BC8D-8479C6585C2D}"/>
    <dgm:cxn modelId="{AAA3AA27-896F-4DA2-BFAD-C200375E241B}" type="presOf" srcId="{ECF83A30-4538-4E3F-9EDF-3D4B5F832784}" destId="{F0105962-E7AC-46B8-9D39-1594D77E0C39}" srcOrd="0" destOrd="0" presId="urn:microsoft.com/office/officeart/2005/8/layout/hProcess9"/>
    <dgm:cxn modelId="{0134014A-A1F8-45E4-AE96-1FA1A12F46A2}" type="presOf" srcId="{F1EE37F3-A790-460F-B11D-F55055A86857}" destId="{B1C9DC8A-91F6-45FA-A276-6B492060257C}" srcOrd="0" destOrd="0" presId="urn:microsoft.com/office/officeart/2005/8/layout/hProcess9"/>
    <dgm:cxn modelId="{5043CD4D-0AA3-4BAA-A3CF-DA874E3445CD}" srcId="{9316CF7C-FE33-4EBF-B7F5-FEA619233B7A}" destId="{06D15DA5-FF7E-45F3-AE9C-C6E98FB4354A}" srcOrd="0" destOrd="0" parTransId="{334BBB05-3A50-418D-A25D-FA30B7A8EEDF}" sibTransId="{6EC6EF11-96FF-4FDF-9F3E-97F168E893F8}"/>
    <dgm:cxn modelId="{DFA5E94E-B904-4EC9-9A14-C5425C3E8A19}" type="presOf" srcId="{3BE3C787-5A84-480A-B0C8-751E63A12C7B}" destId="{A4999B3B-9F5C-48F8-A81D-8DBBEE8125E7}" srcOrd="0" destOrd="0" presId="urn:microsoft.com/office/officeart/2005/8/layout/hProcess9"/>
    <dgm:cxn modelId="{21220950-CB64-4688-B753-AA629615284B}" srcId="{D3859FB0-744C-40C2-834E-2B5BA7B24482}" destId="{460DC8B8-B683-42B8-8CA6-BCF96B37A29F}" srcOrd="0" destOrd="0" parTransId="{67D66241-3894-41DC-966C-2BFF1B1530DB}" sibTransId="{F1B0CC59-5549-43F9-8B6F-76758C5AA56C}"/>
    <dgm:cxn modelId="{FB646553-2549-4C08-8529-AB6CD68F2A5D}" srcId="{ECF83A30-4538-4E3F-9EDF-3D4B5F832784}" destId="{E5FF9066-0341-40C8-B959-E506DC0EA784}" srcOrd="0" destOrd="0" parTransId="{E8B713C3-2AFE-4836-B77E-5EEE834CA1EA}" sibTransId="{D9015E9E-0369-4A97-B5E7-8DDC0EF73996}"/>
    <dgm:cxn modelId="{0DAB0674-DD2E-46E4-95E4-F4DC4B110181}" srcId="{F1EE37F3-A790-460F-B11D-F55055A86857}" destId="{7EEC6848-67C5-4113-A115-DD7E0227F2E2}" srcOrd="4" destOrd="0" parTransId="{DE1632AA-7BAE-4446-A0E5-4F581B742F89}" sibTransId="{B28A821A-3963-4978-86F9-496141B43E2A}"/>
    <dgm:cxn modelId="{5A25A880-8D9A-4319-97A4-F45D876EB59A}" srcId="{F1EE37F3-A790-460F-B11D-F55055A86857}" destId="{D3859FB0-744C-40C2-834E-2B5BA7B24482}" srcOrd="1" destOrd="0" parTransId="{AE64313C-378C-417F-BD1A-2DCDAD7CF189}" sibTransId="{1F1E3F06-6CFB-45F1-9BCB-E5865A150332}"/>
    <dgm:cxn modelId="{28FAE889-E2CA-4977-BE63-013366D3FEAA}" type="presOf" srcId="{06D15DA5-FF7E-45F3-AE9C-C6E98FB4354A}" destId="{12081E5E-21A7-4C26-A282-8F2B8C9354FE}" srcOrd="0" destOrd="1" presId="urn:microsoft.com/office/officeart/2005/8/layout/hProcess9"/>
    <dgm:cxn modelId="{E6151E96-6DAB-483F-9CFF-717FB5781A5C}" type="presOf" srcId="{9316CF7C-FE33-4EBF-B7F5-FEA619233B7A}" destId="{12081E5E-21A7-4C26-A282-8F2B8C9354FE}" srcOrd="0" destOrd="0" presId="urn:microsoft.com/office/officeart/2005/8/layout/hProcess9"/>
    <dgm:cxn modelId="{9E56299B-F366-46C2-85FE-83A7673407E6}" type="presOf" srcId="{7EEC6848-67C5-4113-A115-DD7E0227F2E2}" destId="{33E7E228-7E48-4A1F-83F4-B7426FE93399}" srcOrd="0" destOrd="0" presId="urn:microsoft.com/office/officeart/2005/8/layout/hProcess9"/>
    <dgm:cxn modelId="{52BD559C-2E9F-4726-89BE-CFBF75C559BE}" srcId="{F1EE37F3-A790-460F-B11D-F55055A86857}" destId="{3BE3C787-5A84-480A-B0C8-751E63A12C7B}" srcOrd="0" destOrd="0" parTransId="{B84A5126-F543-4F2F-A6E9-81277427460A}" sibTransId="{72BA1882-55F1-4D56-A450-226CE3CDC879}"/>
    <dgm:cxn modelId="{D12F3EB6-50F1-4AF2-BB2B-39B138CDA5F3}" srcId="{F1EE37F3-A790-460F-B11D-F55055A86857}" destId="{ECF83A30-4538-4E3F-9EDF-3D4B5F832784}" srcOrd="3" destOrd="0" parTransId="{123206CF-4DDC-4C45-9A72-55648D81F310}" sibTransId="{7D4C425B-4D3E-43C6-A8F8-814D6EDEBD2A}"/>
    <dgm:cxn modelId="{2162B8B9-F7FA-42EF-8152-2C39966D60A6}" srcId="{3BE3C787-5A84-480A-B0C8-751E63A12C7B}" destId="{DF829718-4917-408D-827D-C4BB88F13D49}" srcOrd="0" destOrd="0" parTransId="{553A722B-A9F4-4F67-A0FA-325CA2FE0A2A}" sibTransId="{65D4FFBE-298C-4854-AFE9-4B8B033FC3BF}"/>
    <dgm:cxn modelId="{EEA5F8BE-7BE3-4C33-B964-15BAA6687056}" type="presOf" srcId="{E5FF9066-0341-40C8-B959-E506DC0EA784}" destId="{F0105962-E7AC-46B8-9D39-1594D77E0C39}" srcOrd="0" destOrd="1" presId="urn:microsoft.com/office/officeart/2005/8/layout/hProcess9"/>
    <dgm:cxn modelId="{42DAF4C4-7734-4E55-AD26-B78E49AF447B}" type="presOf" srcId="{D3859FB0-744C-40C2-834E-2B5BA7B24482}" destId="{658B21D7-B324-4D6C-86C2-F14CC2E027C4}" srcOrd="0" destOrd="0" presId="urn:microsoft.com/office/officeart/2005/8/layout/hProcess9"/>
    <dgm:cxn modelId="{92433EC8-1DDD-4F81-B81F-D2B3187D5EF3}" type="presOf" srcId="{65AD09D5-0C72-4378-8484-9F080FEAB498}" destId="{33E7E228-7E48-4A1F-83F4-B7426FE93399}" srcOrd="0" destOrd="1" presId="urn:microsoft.com/office/officeart/2005/8/layout/hProcess9"/>
    <dgm:cxn modelId="{618AD8C8-87CE-43D6-97EB-71A669462F18}" type="presOf" srcId="{460DC8B8-B683-42B8-8CA6-BCF96B37A29F}" destId="{658B21D7-B324-4D6C-86C2-F14CC2E027C4}" srcOrd="0" destOrd="1" presId="urn:microsoft.com/office/officeart/2005/8/layout/hProcess9"/>
    <dgm:cxn modelId="{B66D23E5-D389-46DA-965B-5ACB02C65295}" type="presOf" srcId="{DF829718-4917-408D-827D-C4BB88F13D49}" destId="{A4999B3B-9F5C-48F8-A81D-8DBBEE8125E7}" srcOrd="0" destOrd="1" presId="urn:microsoft.com/office/officeart/2005/8/layout/hProcess9"/>
    <dgm:cxn modelId="{28CCFE06-0AE0-4B42-95C7-CA3652B56A05}" type="presParOf" srcId="{B1C9DC8A-91F6-45FA-A276-6B492060257C}" destId="{52CD8A95-4FA2-49B3-8632-257C46FF0643}" srcOrd="0" destOrd="0" presId="urn:microsoft.com/office/officeart/2005/8/layout/hProcess9"/>
    <dgm:cxn modelId="{56D9C633-EE4A-4E04-BE85-67B1CE993984}" type="presParOf" srcId="{B1C9DC8A-91F6-45FA-A276-6B492060257C}" destId="{78CE208A-7892-4314-A3C7-47873D6D7686}" srcOrd="1" destOrd="0" presId="urn:microsoft.com/office/officeart/2005/8/layout/hProcess9"/>
    <dgm:cxn modelId="{F691C968-4396-4EDA-BBC4-31F0554CE9D8}" type="presParOf" srcId="{78CE208A-7892-4314-A3C7-47873D6D7686}" destId="{A4999B3B-9F5C-48F8-A81D-8DBBEE8125E7}" srcOrd="0" destOrd="0" presId="urn:microsoft.com/office/officeart/2005/8/layout/hProcess9"/>
    <dgm:cxn modelId="{376D8D28-1A9D-43D1-9E4E-19D0D23AE25D}" type="presParOf" srcId="{78CE208A-7892-4314-A3C7-47873D6D7686}" destId="{192A2096-5303-45FA-B630-F93EC83870B8}" srcOrd="1" destOrd="0" presId="urn:microsoft.com/office/officeart/2005/8/layout/hProcess9"/>
    <dgm:cxn modelId="{ECE2B13A-2493-4351-A47E-11CB811C8243}" type="presParOf" srcId="{78CE208A-7892-4314-A3C7-47873D6D7686}" destId="{658B21D7-B324-4D6C-86C2-F14CC2E027C4}" srcOrd="2" destOrd="0" presId="urn:microsoft.com/office/officeart/2005/8/layout/hProcess9"/>
    <dgm:cxn modelId="{69D7935C-C972-4390-AE49-EF1AC5C7731A}" type="presParOf" srcId="{78CE208A-7892-4314-A3C7-47873D6D7686}" destId="{88C0CA2E-4B51-4D20-87C6-28F1752819CE}" srcOrd="3" destOrd="0" presId="urn:microsoft.com/office/officeart/2005/8/layout/hProcess9"/>
    <dgm:cxn modelId="{DA8C6C91-3FA6-42D0-B548-6394DDE114BA}" type="presParOf" srcId="{78CE208A-7892-4314-A3C7-47873D6D7686}" destId="{12081E5E-21A7-4C26-A282-8F2B8C9354FE}" srcOrd="4" destOrd="0" presId="urn:microsoft.com/office/officeart/2005/8/layout/hProcess9"/>
    <dgm:cxn modelId="{C68816B7-2A6D-4252-805C-DE64134288E3}" type="presParOf" srcId="{78CE208A-7892-4314-A3C7-47873D6D7686}" destId="{6D81AE68-F94C-4FF5-A9E8-BCAF586A25CF}" srcOrd="5" destOrd="0" presId="urn:microsoft.com/office/officeart/2005/8/layout/hProcess9"/>
    <dgm:cxn modelId="{203BC9EB-586D-48ED-9E8F-C08DC7A883B2}" type="presParOf" srcId="{78CE208A-7892-4314-A3C7-47873D6D7686}" destId="{F0105962-E7AC-46B8-9D39-1594D77E0C39}" srcOrd="6" destOrd="0" presId="urn:microsoft.com/office/officeart/2005/8/layout/hProcess9"/>
    <dgm:cxn modelId="{11FC214A-DB3F-4086-B0CC-99964A5A8808}" type="presParOf" srcId="{78CE208A-7892-4314-A3C7-47873D6D7686}" destId="{FE1E6008-D0A9-433E-BBF7-71CD0A44BA42}" srcOrd="7" destOrd="0" presId="urn:microsoft.com/office/officeart/2005/8/layout/hProcess9"/>
    <dgm:cxn modelId="{31ED7445-7392-4C71-B341-A13F24F3AC2A}" type="presParOf" srcId="{78CE208A-7892-4314-A3C7-47873D6D7686}" destId="{33E7E228-7E48-4A1F-83F4-B7426FE9339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D8A95-4FA2-49B3-8632-257C46FF0643}">
      <dsp:nvSpPr>
        <dsp:cNvPr id="0" name=""/>
        <dsp:cNvSpPr/>
      </dsp:nvSpPr>
      <dsp:spPr>
        <a:xfrm>
          <a:off x="829865" y="0"/>
          <a:ext cx="9405143" cy="41116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9B3B-9F5C-48F8-A81D-8DBBEE8125E7}">
      <dsp:nvSpPr>
        <dsp:cNvPr id="0" name=""/>
        <dsp:cNvSpPr/>
      </dsp:nvSpPr>
      <dsp:spPr>
        <a:xfrm>
          <a:off x="1131" y="1233487"/>
          <a:ext cx="2024722" cy="164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Step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</a:t>
          </a:r>
          <a:r>
            <a:rPr lang="en-CA" sz="1900" kern="1200"/>
            <a:t>dentification</a:t>
          </a:r>
        </a:p>
      </dsp:txBody>
      <dsp:txXfrm>
        <a:off x="81416" y="1313772"/>
        <a:ext cx="1864152" cy="1484080"/>
      </dsp:txXfrm>
    </dsp:sp>
    <dsp:sp modelId="{658B21D7-B324-4D6C-86C2-F14CC2E027C4}">
      <dsp:nvSpPr>
        <dsp:cNvPr id="0" name=""/>
        <dsp:cNvSpPr/>
      </dsp:nvSpPr>
      <dsp:spPr>
        <a:xfrm>
          <a:off x="2260603" y="1233487"/>
          <a:ext cx="2024722" cy="164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Step 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Describe</a:t>
          </a:r>
          <a:endParaRPr lang="en-CA" sz="1900" kern="1200"/>
        </a:p>
      </dsp:txBody>
      <dsp:txXfrm>
        <a:off x="2340888" y="1313772"/>
        <a:ext cx="1864152" cy="1484080"/>
      </dsp:txXfrm>
    </dsp:sp>
    <dsp:sp modelId="{12081E5E-21A7-4C26-A282-8F2B8C9354FE}">
      <dsp:nvSpPr>
        <dsp:cNvPr id="0" name=""/>
        <dsp:cNvSpPr/>
      </dsp:nvSpPr>
      <dsp:spPr>
        <a:xfrm>
          <a:off x="4520076" y="1233487"/>
          <a:ext cx="2024722" cy="164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Step 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</a:t>
          </a:r>
          <a:r>
            <a:rPr lang="en-CA" sz="1900" kern="1200"/>
            <a:t>elationships</a:t>
          </a:r>
        </a:p>
      </dsp:txBody>
      <dsp:txXfrm>
        <a:off x="4600361" y="1313772"/>
        <a:ext cx="1864152" cy="1484080"/>
      </dsp:txXfrm>
    </dsp:sp>
    <dsp:sp modelId="{F0105962-E7AC-46B8-9D39-1594D77E0C39}">
      <dsp:nvSpPr>
        <dsp:cNvPr id="0" name=""/>
        <dsp:cNvSpPr/>
      </dsp:nvSpPr>
      <dsp:spPr>
        <a:xfrm>
          <a:off x="6779548" y="1233487"/>
          <a:ext cx="2024722" cy="164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4</a:t>
          </a:r>
          <a:endParaRPr lang="en-CA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Normalization</a:t>
          </a:r>
          <a:endParaRPr lang="en-CA" sz="1900" kern="1200"/>
        </a:p>
      </dsp:txBody>
      <dsp:txXfrm>
        <a:off x="6859833" y="1313772"/>
        <a:ext cx="1864152" cy="1484080"/>
      </dsp:txXfrm>
    </dsp:sp>
    <dsp:sp modelId="{33E7E228-7E48-4A1F-83F4-B7426FE93399}">
      <dsp:nvSpPr>
        <dsp:cNvPr id="0" name=""/>
        <dsp:cNvSpPr/>
      </dsp:nvSpPr>
      <dsp:spPr>
        <a:xfrm>
          <a:off x="9039021" y="1233487"/>
          <a:ext cx="2024722" cy="1644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5</a:t>
          </a:r>
          <a:endParaRPr lang="en-CA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Review</a:t>
          </a:r>
          <a:endParaRPr lang="en-CA" sz="1900" kern="1200"/>
        </a:p>
      </dsp:txBody>
      <dsp:txXfrm>
        <a:off x="9119306" y="1313772"/>
        <a:ext cx="1864152" cy="148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B09C-F18D-4A59-8A49-B5DD922577BA}" type="datetimeFigureOut">
              <a:rPr lang="en-CA" smtClean="0"/>
              <a:t>2019-01-06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33034-D834-4093-B548-3FC33B446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05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1984"/>
            <a:ext cx="12192000" cy="130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2" y="1287430"/>
            <a:ext cx="7250674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2" y="3024545"/>
            <a:ext cx="9117331" cy="17526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3600" baseline="0">
                <a:solidFill>
                  <a:schemeClr val="accent3"/>
                </a:solidFill>
              </a:defRPr>
            </a:lvl1pPr>
            <a:lvl2pPr marL="58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22239" y="5509909"/>
            <a:ext cx="5358682" cy="745331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Month 24th, 2017</a:t>
            </a:r>
            <a:endParaRPr lang="en-US" dirty="0"/>
          </a:p>
        </p:txBody>
      </p:sp>
      <p:pic>
        <p:nvPicPr>
          <p:cNvPr id="4" name="Picture 3" descr="ac-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12" y="619055"/>
            <a:ext cx="254292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3504662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2336799"/>
            <a:ext cx="3482660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2336799"/>
            <a:ext cx="3504744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1803797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3504662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1803401"/>
            <a:ext cx="3482660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1803401"/>
            <a:ext cx="3504744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3848101"/>
            <a:ext cx="3504662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3848101"/>
            <a:ext cx="3482660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3848101"/>
            <a:ext cx="3504744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1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800"/>
            <a:ext cx="3504662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2336800"/>
            <a:ext cx="3482660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2336800"/>
            <a:ext cx="3504744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4393805"/>
            <a:ext cx="3504662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4393805"/>
            <a:ext cx="3482660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4393805"/>
            <a:ext cx="3504744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355533" y="1803797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3" y="3860802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3" y="3860802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088847" y="3860802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3" name="Picture 2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5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01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8710984" cy="3848100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2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95299"/>
            <a:ext cx="8710984" cy="5156202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7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5371319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22269" y="2336799"/>
            <a:ext cx="5360131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2" y="1803797"/>
            <a:ext cx="5371318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22268" y="1803797"/>
            <a:ext cx="5360131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05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3504662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8848" y="2336799"/>
            <a:ext cx="3493552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03797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5535" y="2336799"/>
            <a:ext cx="3482658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4" y="1803797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6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2" y="4393804"/>
            <a:ext cx="350466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8848" y="4393804"/>
            <a:ext cx="349355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09603" y="3860802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8088847" y="3860802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4355535" y="4393804"/>
            <a:ext cx="3482658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4355534" y="3860802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800"/>
            <a:ext cx="350466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8848" y="2336800"/>
            <a:ext cx="349355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03797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5535" y="2336800"/>
            <a:ext cx="3482658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4" y="1803797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28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2895600"/>
            <a:ext cx="3504662" cy="2759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2895600"/>
            <a:ext cx="3482660" cy="2759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2895600"/>
            <a:ext cx="3504744" cy="2759354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856581"/>
            <a:ext cx="3504663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355534" y="1856581"/>
            <a:ext cx="3482659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56581"/>
            <a:ext cx="3504744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short numbers.</a:t>
            </a:r>
            <a:endParaRPr lang="en-US" dirty="0"/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3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2776327"/>
            <a:ext cx="3504662" cy="2878627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2776327"/>
            <a:ext cx="3482660" cy="2878627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2776327"/>
            <a:ext cx="3504744" cy="2878627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831182"/>
            <a:ext cx="3504663" cy="945146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355534" y="1856581"/>
            <a:ext cx="3482659" cy="919747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56581"/>
            <a:ext cx="3504744" cy="919747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long numbers.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3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1984"/>
            <a:ext cx="12192000" cy="130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1544637"/>
            <a:ext cx="7250676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3062821"/>
            <a:ext cx="7250676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550" baseline="0">
                <a:solidFill>
                  <a:srgbClr val="A6C8BC"/>
                </a:solidFill>
              </a:defRPr>
            </a:lvl1pPr>
            <a:lvl2pPr marL="586109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172219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7583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4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6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7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88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099" y="517457"/>
            <a:ext cx="723829" cy="5334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86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3403600"/>
            <a:ext cx="3504662" cy="2251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3403600"/>
            <a:ext cx="3482660" cy="2251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3403600"/>
            <a:ext cx="3504744" cy="2251354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46048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80138" y="2175520"/>
            <a:ext cx="648524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4292041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626130" y="2175520"/>
            <a:ext cx="64852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8025355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8359737" y="2175520"/>
            <a:ext cx="647937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73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465067" y="622300"/>
            <a:ext cx="7261866" cy="562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3029928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603966" y="628650"/>
            <a:ext cx="10984069" cy="5600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2090307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1593878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65067" y="4921484"/>
            <a:ext cx="7261866" cy="291603"/>
          </a:xfrm>
        </p:spPr>
        <p:txBody>
          <a:bodyPr anchor="ctr"/>
          <a:lstStyle>
            <a:lvl1pPr algn="ctr">
              <a:defRPr sz="1200"/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9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2090307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1593878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65067" y="4921484"/>
            <a:ext cx="7261866" cy="291603"/>
          </a:xfr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34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-scap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12190809" cy="3133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985406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488976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66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us-scap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12190809" cy="3133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985406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488976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41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5206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35377" y="1914188"/>
            <a:ext cx="7721246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8399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76178" y="2259471"/>
            <a:ext cx="7239644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76178" y="4232939"/>
            <a:ext cx="7239644" cy="291603"/>
          </a:xfr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19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1803401"/>
            <a:ext cx="5612587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5612588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488876" y="4700460"/>
            <a:ext cx="3733314" cy="951040"/>
          </a:xfrm>
        </p:spPr>
        <p:txBody>
          <a:bodyPr anchor="b"/>
          <a:lstStyle>
            <a:lvl1pPr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009488" y="639773"/>
            <a:ext cx="5182512" cy="50117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009488" y="4057215"/>
            <a:ext cx="3771409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3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93702" y="1803401"/>
            <a:ext cx="5612587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3700" y="576274"/>
            <a:ext cx="5612588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left-aligned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993700" y="4700460"/>
            <a:ext cx="3733314" cy="951040"/>
          </a:xfrm>
        </p:spPr>
        <p:txBody>
          <a:bodyPr anchor="b"/>
          <a:lstStyle>
            <a:lvl1pPr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639773"/>
            <a:ext cx="5182512" cy="50117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4057215"/>
            <a:ext cx="3771409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95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9" y="0"/>
            <a:ext cx="12191111" cy="6858000"/>
          </a:xfrm>
        </p:spPr>
        <p:txBody>
          <a:bodyPr/>
          <a:lstStyle>
            <a:lvl1pPr marL="0" indent="0">
              <a:buNone/>
              <a:defRPr sz="3000" baseline="0"/>
            </a:lvl1pPr>
            <a:lvl2pPr marL="586109" indent="0">
              <a:buNone/>
              <a:defRPr sz="3600"/>
            </a:lvl2pPr>
            <a:lvl3pPr marL="1172219" indent="0">
              <a:buNone/>
              <a:defRPr sz="3075"/>
            </a:lvl3pPr>
            <a:lvl4pPr marL="1758328" indent="0">
              <a:buNone/>
              <a:defRPr sz="2550"/>
            </a:lvl4pPr>
            <a:lvl5pPr marL="2344438" indent="0">
              <a:buNone/>
              <a:defRPr sz="2550"/>
            </a:lvl5pPr>
            <a:lvl6pPr marL="2930547" indent="0">
              <a:buNone/>
              <a:defRPr sz="2550"/>
            </a:lvl6pPr>
            <a:lvl7pPr marL="3516656" indent="0">
              <a:buNone/>
              <a:defRPr sz="2550"/>
            </a:lvl7pPr>
            <a:lvl8pPr marL="4102766" indent="0">
              <a:buNone/>
              <a:defRPr sz="2550"/>
            </a:lvl8pPr>
            <a:lvl9pPr marL="4688875" indent="0">
              <a:buNone/>
              <a:defRPr sz="2550"/>
            </a:lvl9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680866"/>
            <a:ext cx="5968223" cy="678593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501574" y="1803401"/>
            <a:ext cx="3474729" cy="3227685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222189" y="2336800"/>
            <a:ext cx="3504744" cy="2160887"/>
          </a:xfrm>
        </p:spPr>
        <p:txBody>
          <a:bodyPr anchor="ctr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21598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21598" y="4498182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75940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49078" y="622301"/>
            <a:ext cx="5333402" cy="5022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622301"/>
            <a:ext cx="5358701" cy="5022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0" y="4064673"/>
            <a:ext cx="3504743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9079" y="4064673"/>
            <a:ext cx="3490554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5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645"/>
            <a:ext cx="12192000" cy="1304320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622301"/>
            <a:ext cx="8698367" cy="502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0" y="4064673"/>
            <a:ext cx="3504743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645"/>
            <a:ext cx="12192000" cy="1304320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1803401"/>
            <a:ext cx="7093623" cy="3840900"/>
          </a:xfrm>
        </p:spPr>
        <p:txBody>
          <a:bodyPr/>
          <a:lstStyle/>
          <a:p>
            <a:r>
              <a:rPr lang="en-US" dirty="0"/>
              <a:t>Click on this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graphic slide with a title and optional annotation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24" name="Picture 23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5" name="Picture 2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8" name="Picture 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chart or table slide with optional annotation</a:t>
            </a:r>
            <a:endParaRPr lang="en-US" dirty="0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609540" y="1803798"/>
            <a:ext cx="7106147" cy="38409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chart.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5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11100" y="2338355"/>
            <a:ext cx="776980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aseline="0">
                <a:solidFill>
                  <a:schemeClr val="accent5"/>
                </a:solidFill>
              </a:defRPr>
            </a:lvl1pPr>
            <a:lvl2pPr marL="58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0464" y="1562096"/>
            <a:ext cx="7211074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90463" y="4513380"/>
            <a:ext cx="7211075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/>
              <a:t>www.algonquincollege.com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92" y="621411"/>
            <a:ext cx="476310" cy="350999"/>
          </a:xfrm>
          <a:prstGeom prst="rect">
            <a:avLst/>
          </a:prstGeom>
        </p:spPr>
      </p:pic>
      <p:pic>
        <p:nvPicPr>
          <p:cNvPr id="14" name="Picture 13" descr="curtain-100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369"/>
            <a:ext cx="12192000" cy="13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6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021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E8E388-99A9-48E4-B4DF-E997ED351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1086326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Title Only Slide</a:t>
            </a:r>
            <a:endParaRPr lang="en-US" dirty="0"/>
          </a:p>
        </p:txBody>
      </p:sp>
      <p:pic>
        <p:nvPicPr>
          <p:cNvPr id="6" name="Picture 5" descr="green-bar.eps">
            <a:extLst>
              <a:ext uri="{FF2B5EF4-FFF2-40B4-BE49-F238E27FC236}">
                <a16:creationId xmlns:a16="http://schemas.microsoft.com/office/drawing/2014/main" id="{482BAA5A-2333-4218-9017-95DEDFF9F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6248400"/>
            <a:ext cx="12190809" cy="614507"/>
          </a:xfrm>
          <a:prstGeom prst="rect">
            <a:avLst/>
          </a:prstGeom>
        </p:spPr>
      </p:pic>
      <p:pic>
        <p:nvPicPr>
          <p:cNvPr id="7" name="Picture 6" descr="ac-icon.eps">
            <a:extLst>
              <a:ext uri="{FF2B5EF4-FFF2-40B4-BE49-F238E27FC236}">
                <a16:creationId xmlns:a16="http://schemas.microsoft.com/office/drawing/2014/main" id="{6568CEF2-6F82-4D92-B90E-47C8DD8067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928F4918-FE51-4324-813A-7AABE7272B19}"/>
              </a:ext>
            </a:extLst>
          </p:cNvPr>
          <p:cNvSpPr txBox="1">
            <a:spLocks/>
          </p:cNvSpPr>
          <p:nvPr userDrawn="1"/>
        </p:nvSpPr>
        <p:spPr>
          <a:xfrm>
            <a:off x="149297" y="6373091"/>
            <a:ext cx="39681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575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22300" y="1803797"/>
            <a:ext cx="1625307" cy="1509752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88956" y="2336800"/>
            <a:ext cx="3504744" cy="17907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About the Author (2 authors)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488365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2488365" y="4127500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6222271" y="1803797"/>
            <a:ext cx="1625307" cy="1509752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88927" y="2336800"/>
            <a:ext cx="3504744" cy="17907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336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8088336" y="4127500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  <p:pic>
        <p:nvPicPr>
          <p:cNvPr id="15" name="Picture 14" descr="curtain-1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369"/>
            <a:ext cx="12192000" cy="13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9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1086326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key point text slide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1" y="1803401"/>
            <a:ext cx="10863261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95299"/>
            <a:ext cx="8710984" cy="51562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9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5371319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70" y="1803401"/>
            <a:ext cx="5360131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0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2-column key point text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5371319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70" y="2336799"/>
            <a:ext cx="5360131" cy="3314702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3" y="1803797"/>
            <a:ext cx="537131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2270" y="1803797"/>
            <a:ext cx="536013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3" name="Picture 12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0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3504662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1803401"/>
            <a:ext cx="3482660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1803401"/>
            <a:ext cx="3504744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499889"/>
            <a:ext cx="109728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1" y="6356351"/>
            <a:ext cx="885052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575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38" r:id="rId26"/>
    <p:sldLayoutId id="2147483939" r:id="rId27"/>
    <p:sldLayoutId id="2147483940" r:id="rId28"/>
    <p:sldLayoutId id="2147483941" r:id="rId29"/>
    <p:sldLayoutId id="2147483942" r:id="rId30"/>
    <p:sldLayoutId id="2147483943" r:id="rId31"/>
    <p:sldLayoutId id="2147483944" r:id="rId32"/>
    <p:sldLayoutId id="2147483945" r:id="rId33"/>
    <p:sldLayoutId id="2147483946" r:id="rId34"/>
    <p:sldLayoutId id="2147483947" r:id="rId35"/>
    <p:sldLayoutId id="2147483948" r:id="rId36"/>
  </p:sldLayoutIdLst>
  <p:hf hdr="0" ftr="0" dt="0"/>
  <p:txStyles>
    <p:titleStyle>
      <a:lvl1pPr algn="l" defTabSz="586109" rtl="0" eaLnBrk="1" latinLnBrk="0" hangingPunct="1">
        <a:lnSpc>
          <a:spcPct val="80000"/>
        </a:lnSpc>
        <a:spcBef>
          <a:spcPct val="0"/>
        </a:spcBef>
        <a:buNone/>
        <a:defRPr sz="5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24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952428" indent="-366319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515073" indent="-342854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24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051383" indent="-293055" algn="l" defTabSz="586109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575" kern="1200">
          <a:solidFill>
            <a:schemeClr val="accent4"/>
          </a:solidFill>
          <a:latin typeface="+mn-lt"/>
          <a:ea typeface="+mn-ea"/>
          <a:cs typeface="+mn-cs"/>
        </a:defRPr>
      </a:lvl4pPr>
      <a:lvl5pPr marL="2637492" indent="-293055" algn="l" defTabSz="586109" rtl="0" eaLnBrk="1" latinLnBrk="0" hangingPunct="1">
        <a:spcBef>
          <a:spcPct val="20000"/>
        </a:spcBef>
        <a:buFont typeface="Arial"/>
        <a:buChar char="»"/>
        <a:defRPr sz="2550" kern="1200">
          <a:solidFill>
            <a:schemeClr val="accent5"/>
          </a:solidFill>
          <a:latin typeface="+mn-lt"/>
          <a:ea typeface="+mn-ea"/>
          <a:cs typeface="+mn-cs"/>
        </a:defRPr>
      </a:lvl5pPr>
      <a:lvl6pPr marL="3223602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11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395821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4981930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1pPr>
      <a:lvl2pPr marL="586109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2pPr>
      <a:lvl3pPr marL="1172219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758328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344438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2930547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516656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102766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4688875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/>
              <a:t>CST8250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Database </a:t>
            </a:r>
            <a:r>
              <a:rPr lang="en-US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11528-429F-40C0-8927-CA4E5EAED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Week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12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2C40AF-9DE2-48D8-836B-EF8D8BA4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process steps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85A2E80-E2C1-4E71-A587-E0CE45FDB7C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9043157"/>
              </p:ext>
            </p:extLst>
          </p:nvPr>
        </p:nvGraphicFramePr>
        <p:xfrm>
          <a:off x="508793" y="1911490"/>
          <a:ext cx="11064875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69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AA85D1-4690-4DF9-A7FC-29938192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1 - Identification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4F2A88-98D2-49EA-A3BA-D8299196A3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Depending on source of data two common paths are available.</a:t>
            </a:r>
          </a:p>
          <a:p>
            <a:pPr marL="1409628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Path 1 – Recreation/Reverse engineering</a:t>
            </a:r>
          </a:p>
          <a:p>
            <a:pPr marL="1409628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Path 2 – Clean room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Common steps however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Identify all possible gross data objects.  i.e. users, customers, orders,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List the objects and categorize them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65188-485F-44A7-BBD1-02982275A00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3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ADBAE9C-0660-4BCC-8FF9-E619CFAB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2 - Describe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569D69-ACD0-40A8-B183-692EB960F3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With each of the objects add all the basic fields. Primary key, descriptor,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Try to identify as many fields/properties as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Assign datatypes to each of the fields.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9D2EA3-DD56-4F8F-88ED-4C73540799C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829EFB-9647-4714-B09D-096A6535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3 - Relationships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6D7FD9-B125-4E1A-BB4E-1C73081E0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Create connections between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Identify which objects are parents and which are 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Identify which relations are mandatory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Create the foreign keys as needed (remember the naming conventions)</a:t>
            </a:r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EFD7B-A96C-442A-8195-BB2C04FD35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8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BA9B97-4803-452F-9554-C40D0F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4 - Normalization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63D64-8D1E-44EC-ABBB-663AF43A92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107" y="1260959"/>
            <a:ext cx="10863261" cy="478337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Using the rules of normalization break down the design. The rules are:</a:t>
            </a:r>
          </a:p>
          <a:p>
            <a:pPr lvl="1"/>
            <a:r>
              <a:rPr lang="en-CA" sz="2400" dirty="0"/>
              <a:t>1</a:t>
            </a:r>
            <a:r>
              <a:rPr lang="en-CA" sz="2400" baseline="30000" dirty="0"/>
              <a:t>st</a:t>
            </a:r>
            <a:r>
              <a:rPr lang="en-CA" sz="2400" dirty="0"/>
              <a:t> NF – tables should have no repeating fields, a primary </a:t>
            </a:r>
          </a:p>
          <a:p>
            <a:pPr lvl="1"/>
            <a:r>
              <a:rPr lang="en-CA" sz="2400" dirty="0"/>
              <a:t>key and organized in rows</a:t>
            </a:r>
          </a:p>
          <a:p>
            <a:pPr lvl="1"/>
            <a:r>
              <a:rPr lang="en-CA" sz="2400" dirty="0"/>
              <a:t>2</a:t>
            </a:r>
            <a:r>
              <a:rPr lang="en-CA" sz="2400" baseline="30000" dirty="0"/>
              <a:t>nd</a:t>
            </a:r>
            <a:r>
              <a:rPr lang="en-CA" sz="2400" dirty="0"/>
              <a:t> NF – All data in tables that have correlated PKs must depend on the whole key</a:t>
            </a:r>
          </a:p>
          <a:p>
            <a:pPr lvl="1"/>
            <a:r>
              <a:rPr lang="en-CA" sz="2400" dirty="0"/>
              <a:t>3</a:t>
            </a:r>
            <a:r>
              <a:rPr lang="en-CA" sz="2400" baseline="30000" dirty="0"/>
              <a:t>rd</a:t>
            </a:r>
            <a:r>
              <a:rPr lang="en-CA" sz="2400" dirty="0"/>
              <a:t> NF – All data must rely on the PK.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Create reference tables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Replace fields in standard tables with reference table FKs.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Goal is to normalize to 3</a:t>
            </a:r>
            <a:r>
              <a:rPr lang="en-CA" sz="2400" baseline="30000" dirty="0"/>
              <a:t>rd</a:t>
            </a:r>
            <a:r>
              <a:rPr lang="en-CA" sz="2400" dirty="0"/>
              <a:t> NF.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59F79-FBF2-469A-85A8-ED1AB023202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1A47D6-EAB4-4A29-B54D-1479246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5 -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665343-D770-486B-815D-B84BFDE21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Review the design for potential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Try to find a peer to review your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After identifying weaknesses, start over at step 1 to implement the changes into the current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Also review with an eye to the future and try not to over engineer.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7DD6B-37FE-49E7-9333-FECD27708F3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0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EE3AD9-DE68-419A-AB9B-662FFBDD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test data important?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1C43D4-9C26-41BB-89BB-67995AB09D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Testing is 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Gives developers something to work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Load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Many sites now offer this service.</a:t>
            </a:r>
          </a:p>
          <a:p>
            <a:pPr lvl="1"/>
            <a:r>
              <a:rPr lang="en-CA" sz="2400" dirty="0"/>
              <a:t>generatedata.com – can download and install into own webserver</a:t>
            </a:r>
          </a:p>
          <a:p>
            <a:pPr lvl="1"/>
            <a:r>
              <a:rPr lang="en-CA" sz="2400" dirty="0"/>
              <a:t>mockaroo.com – not free, different options from </a:t>
            </a:r>
            <a:r>
              <a:rPr lang="en-CA" sz="2400" dirty="0" err="1"/>
              <a:t>generatedata</a:t>
            </a:r>
            <a:endParaRPr lang="en-CA" sz="2400" dirty="0"/>
          </a:p>
          <a:p>
            <a:pPr lvl="1"/>
            <a:r>
              <a:rPr lang="en-CA" sz="2400" dirty="0"/>
              <a:t>freedatagenerator.com – Supports parent-child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78114-3D78-42DD-9195-50AAEEE34D8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9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400" kern="1200">
                <a:latin typeface="+mj-lt"/>
                <a:ea typeface="+mj-ea"/>
                <a:cs typeface="+mj-cs"/>
              </a:rPr>
              <a:t>Data Types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5CE9DE-D916-4C47-B7E7-11EF2CC86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4515" y="6397431"/>
            <a:ext cx="7299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D57F1E4F-1CFF-5643-939E-217C01CDF565}" type="slidenum">
              <a:rPr lang="en-US" sz="1050">
                <a:solidFill>
                  <a:schemeClr val="tx1">
                    <a:tint val="75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17</a:t>
            </a:fld>
            <a:endParaRPr lang="en-US" sz="105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2A94CFE-5D41-4FFF-9E7A-17B16186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FA6801-71BF-457F-8441-71D47685A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Text types</a:t>
            </a:r>
          </a:p>
          <a:p>
            <a:pPr lvl="1"/>
            <a:r>
              <a:rPr lang="en-CA" sz="2800" dirty="0"/>
              <a:t>Char/character – fixed length string, always occupies defined space</a:t>
            </a:r>
          </a:p>
          <a:p>
            <a:pPr lvl="1"/>
            <a:r>
              <a:rPr lang="en-CA" sz="2800" dirty="0"/>
              <a:t>Varchar/character varying – variable length string, occupies string length + 1</a:t>
            </a:r>
          </a:p>
          <a:p>
            <a:pPr lvl="1"/>
            <a:r>
              <a:rPr lang="en-CA" sz="2800" dirty="0"/>
              <a:t>Text – used to large chunks of text  MySQL has 3 different types.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E7120-F040-4852-99EB-DC932F999D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2A94CFE-5D41-4FFF-9E7A-17B16186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 (cont.)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FA6801-71BF-457F-8441-71D47685A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Number types</a:t>
            </a:r>
          </a:p>
          <a:p>
            <a:pPr lvl="1"/>
            <a:r>
              <a:rPr lang="en-CA" sz="2800" dirty="0"/>
              <a:t>Integers – whole numbers. INTEGER, INT, SMALLINT, TINYINT, MEDIUMINT, BIGINT</a:t>
            </a:r>
          </a:p>
          <a:p>
            <a:pPr lvl="1"/>
            <a:r>
              <a:rPr lang="en-CA" sz="2800" dirty="0"/>
              <a:t>Decimal/numeric</a:t>
            </a:r>
          </a:p>
          <a:p>
            <a:pPr lvl="1"/>
            <a:r>
              <a:rPr lang="en-CA" sz="2800" dirty="0"/>
              <a:t>Float/double</a:t>
            </a:r>
          </a:p>
          <a:p>
            <a:pPr lvl="1"/>
            <a:r>
              <a:rPr lang="en-CA" sz="2800" dirty="0"/>
              <a:t>Bit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7224C-ABEE-4EDE-A8B3-1F3536E19C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CF48C4-0DFC-4B2B-ADEE-3FBB44D1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2E9FBE-988C-4F90-8530-2CCF937A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Resolving relationships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Database design process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Data types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Keys: Natural vs Synthetic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EFD9A-31E7-458A-B7A7-E9D68A076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D57F1E4F-1CFF-5643-939E-217C01CDF565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3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2A94CFE-5D41-4FFF-9E7A-17B16186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 (cont.)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FA6801-71BF-457F-8441-71D47685A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Date and  Datetime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Timestamp – special version of datetime that respects </a:t>
            </a:r>
            <a:r>
              <a:rPr lang="en-CA" sz="2800" dirty="0" err="1"/>
              <a:t>timezones</a:t>
            </a: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Time and Year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58A3E6-9260-4CE9-ACD5-0668C771945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7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52FFB8-E3EF-47E5-B394-869462F6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Data Types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CCC6D6-CE51-467A-BF78-667C44B5C5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When choosing your data types, take into consideration:</a:t>
            </a:r>
          </a:p>
          <a:p>
            <a:pPr lvl="1"/>
            <a:r>
              <a:rPr lang="en-CA" sz="2800" dirty="0"/>
              <a:t>How big is the data?</a:t>
            </a:r>
          </a:p>
          <a:p>
            <a:pPr lvl="1"/>
            <a:r>
              <a:rPr lang="en-CA" sz="2800" dirty="0"/>
              <a:t>Is it numeric? Decimal places?</a:t>
            </a:r>
          </a:p>
          <a:p>
            <a:pPr lvl="1"/>
            <a:r>
              <a:rPr lang="en-CA" sz="2800" dirty="0"/>
              <a:t>If it’s a date, should you include the time</a:t>
            </a:r>
          </a:p>
          <a:p>
            <a:pPr lvl="1"/>
            <a:r>
              <a:rPr lang="en-CA" sz="2800" dirty="0"/>
              <a:t>How big is the text</a:t>
            </a:r>
          </a:p>
          <a:p>
            <a:pPr lvl="1"/>
            <a:r>
              <a:rPr lang="en-CA" sz="2800" dirty="0"/>
              <a:t>Just say no to BLOBS.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D0B02-6052-4C25-A063-46317BCFB2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400" kern="1200">
                <a:latin typeface="+mj-lt"/>
                <a:ea typeface="+mj-ea"/>
                <a:cs typeface="+mj-cs"/>
              </a:rPr>
              <a:t>Keys: Natural vs Synthetic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E4C0D-B3DA-40A8-940A-162FCC1C9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4515" y="6397431"/>
            <a:ext cx="7299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D57F1E4F-1CFF-5643-939E-217C01CDF565}" type="slidenum">
              <a:rPr lang="en-US" sz="1050">
                <a:solidFill>
                  <a:schemeClr val="tx1">
                    <a:tint val="75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22</a:t>
            </a:fld>
            <a:endParaRPr lang="en-US" sz="105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E0B49A-E5B6-4F48-9D1B-6313686D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vs. Natural Keys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194A75-930E-44C6-9753-BE3F5BCDBA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Composite key</a:t>
            </a:r>
            <a:r>
              <a:rPr lang="en-US" sz="2000" dirty="0"/>
              <a:t>. A key that is composed of two or more attributes.  </a:t>
            </a:r>
          </a:p>
          <a:p>
            <a:r>
              <a:rPr lang="en-US" sz="2000" b="1" dirty="0"/>
              <a:t>Natural key</a:t>
            </a:r>
            <a:r>
              <a:rPr lang="en-US" sz="2000" dirty="0"/>
              <a:t>. A key that is formed of attributes that already exist in the real world.  For example, U.S. citizens are issued a Social Security Number (SSN)  that is unique to them (this isn't guaranteed to be true, but it's pretty darn close in practice).  SSN could be used as a natural key, assuming privacy laws allow it, for a </a:t>
            </a:r>
            <a:r>
              <a:rPr lang="en-US" sz="2000" i="1" dirty="0"/>
              <a:t>Person</a:t>
            </a:r>
            <a:r>
              <a:rPr lang="en-US" sz="2000" dirty="0"/>
              <a:t> entity (assuming the scope of your organization is limited to the U.S.).  </a:t>
            </a:r>
          </a:p>
          <a:p>
            <a:r>
              <a:rPr lang="en-US" sz="2000" b="1" dirty="0"/>
              <a:t>Synthetic key (A.K.A. Surrogate key)</a:t>
            </a:r>
            <a:r>
              <a:rPr lang="en-US" sz="2000" dirty="0"/>
              <a:t>. A key with no business meaning.</a:t>
            </a:r>
          </a:p>
          <a:p>
            <a:r>
              <a:rPr lang="en-US" sz="2000" b="1" dirty="0"/>
              <a:t>Primary key</a:t>
            </a:r>
            <a:r>
              <a:rPr lang="en-US" sz="2000" dirty="0"/>
              <a:t>. The preferred key for an entity type. </a:t>
            </a:r>
          </a:p>
          <a:p>
            <a:r>
              <a:rPr lang="en-US" sz="2000" b="1" dirty="0"/>
              <a:t>Foreign key</a:t>
            </a:r>
            <a:r>
              <a:rPr lang="en-US" sz="2000" dirty="0"/>
              <a:t>. One or more attributes in an entity type that represents a key, either primary or secondary, in another entity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BB8C25-997B-4A11-AA76-6AA0FCD037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4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122A04-B152-4E4C-B5D7-7BB5C1B5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Natural Keys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FF6622-1D7B-4F66-A478-685686D6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1" y="1162373"/>
            <a:ext cx="10863261" cy="5005952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1: Primary key size – Surrogate keys generally don't have problems with index size since they're usually a single column of type int. That's about as small as it gets.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2: Foreign key size - They don't have foreign key or foreign index size problems either for the same reason as Con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3: Esthetics - Well, it’s an eye of the beholder type thing, but they certainly don’t involve writing as much code as with compound natural keys.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4 &amp; 5: Optionality &amp; Applicability – Surrogate keys have no problems with people or things not wanting to or not being able to provide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6: Uniqueness - They are 100% guaranteed to be unique. That’s a relief.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7: Privacy - They have no privacy concerns should an unscrupulous person obtain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8: Accidental </a:t>
            </a:r>
            <a:r>
              <a:rPr lang="en-US" dirty="0" err="1"/>
              <a:t>Denormalization</a:t>
            </a:r>
            <a:r>
              <a:rPr lang="en-US" dirty="0"/>
              <a:t> – You can’t accidentally </a:t>
            </a:r>
            <a:r>
              <a:rPr lang="en-US" dirty="0" err="1"/>
              <a:t>denormalize</a:t>
            </a:r>
            <a:r>
              <a:rPr lang="en-US" dirty="0"/>
              <a:t> non-business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9: Cascading Updates - Surrogate keys don't change, so no worries about how to cascade them on update.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10: Varchar join speed - They're generally </a:t>
            </a:r>
            <a:r>
              <a:rPr lang="en-US" dirty="0" err="1"/>
              <a:t>int's</a:t>
            </a:r>
            <a:r>
              <a:rPr lang="en-US" dirty="0"/>
              <a:t>, so they're generally as fast to join over as you can get.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766AE-46E9-4ACA-853B-9A088335268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6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38368C-D8AF-425A-AC2F-3AC4E824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Synthetic Keys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EB5FF1-50F7-42A0-A4DC-E477457B0E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Getting The Next Value – Most servers support auto incrementing of some sort.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 Indexes - if you have N indexes per table in natural key world, you’ll always have N + 1 indexes in the synthetic/surrogate key world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4BA43-ADC4-4FE1-BC13-D07B2A75C7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FFAEE-3F1B-42FE-8495-B977C940BBE8}"/>
              </a:ext>
            </a:extLst>
          </p:cNvPr>
          <p:cNvSpPr txBox="1"/>
          <p:nvPr/>
        </p:nvSpPr>
        <p:spPr>
          <a:xfrm>
            <a:off x="3901440" y="2833077"/>
            <a:ext cx="438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Questions?</a:t>
            </a:r>
            <a:endParaRPr lang="en-CA" sz="48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296E8-DB18-4B48-A9B3-ACBEE0260F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400" kern="1200">
                <a:latin typeface="+mj-lt"/>
                <a:ea typeface="+mj-ea"/>
                <a:cs typeface="+mj-cs"/>
              </a:rPr>
              <a:t>Resolving Relationships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EEB00-FBE0-45C5-A160-038D2F56B9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4515" y="6397431"/>
            <a:ext cx="7299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D57F1E4F-1CFF-5643-939E-217C01CDF565}" type="slidenum">
              <a:rPr lang="en-US" sz="1050">
                <a:solidFill>
                  <a:schemeClr val="tx1">
                    <a:tint val="75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1E2B02-1328-4A8B-95E8-A192B95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Relationships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443D-9DB9-4A15-A82F-5B6D2BDD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to One</a:t>
            </a:r>
          </a:p>
          <a:p>
            <a:pPr lvl="1"/>
            <a:r>
              <a:rPr lang="en-US" sz="2600" dirty="0"/>
              <a:t>No resolving necessary</a:t>
            </a:r>
          </a:p>
          <a:p>
            <a:r>
              <a:rPr lang="en-US" sz="2800" dirty="0"/>
              <a:t>One to Many</a:t>
            </a:r>
          </a:p>
          <a:p>
            <a:pPr lvl="1"/>
            <a:r>
              <a:rPr lang="en-US" sz="2600" dirty="0"/>
              <a:t>Optional to resolve to one to one in rare cases, not common and likely undesirable due to information loss</a:t>
            </a:r>
          </a:p>
          <a:p>
            <a:r>
              <a:rPr lang="en-US" sz="2800" dirty="0"/>
              <a:t>Many to Many</a:t>
            </a:r>
          </a:p>
          <a:p>
            <a:pPr lvl="1"/>
            <a:r>
              <a:rPr lang="en-US" sz="2600" dirty="0"/>
              <a:t>Resolving is almost always desirable</a:t>
            </a:r>
            <a:endParaRPr lang="en-CA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75BB5-0DDD-4CFF-BD9A-CB76726A37F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16C24AA7-5839-4893-A67F-B282859E75F6}"/>
              </a:ext>
            </a:extLst>
          </p:cNvPr>
          <p:cNvSpPr/>
          <p:nvPr/>
        </p:nvSpPr>
        <p:spPr>
          <a:xfrm>
            <a:off x="7974436" y="817880"/>
            <a:ext cx="3498426" cy="261112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always want to be able to count rows easily!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95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1E2B02-1328-4A8B-95E8-A192B95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Relationships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443D-9DB9-4A15-A82F-5B6D2BDD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to Many</a:t>
            </a:r>
          </a:p>
          <a:p>
            <a:pPr lvl="1"/>
            <a:r>
              <a:rPr lang="en-US" sz="2600" dirty="0"/>
              <a:t>Essentially we are dealing with two lists with duplicate data and cannot easily ask questions such as:</a:t>
            </a:r>
          </a:p>
          <a:p>
            <a:pPr lvl="2"/>
            <a:r>
              <a:rPr lang="en-US" sz="2400" dirty="0"/>
              <a:t>How many orders have been made?</a:t>
            </a:r>
          </a:p>
          <a:p>
            <a:pPr lvl="2"/>
            <a:r>
              <a:rPr lang="en-US" sz="2400" dirty="0"/>
              <a:t>How many products do we sell?</a:t>
            </a:r>
          </a:p>
          <a:p>
            <a:pPr lvl="2"/>
            <a:endParaRPr lang="en-CA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943C2-6409-4059-94D8-B2EE11B0B70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B697270-47EE-4A64-8C9E-992DFDFC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4679951"/>
            <a:ext cx="4210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9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1E2B02-1328-4A8B-95E8-A192B95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Relationships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443D-9DB9-4A15-A82F-5B6D2BDD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to Many</a:t>
            </a:r>
          </a:p>
          <a:p>
            <a:pPr lvl="1"/>
            <a:r>
              <a:rPr lang="en-US" sz="2600" dirty="0"/>
              <a:t>Add an associative entity – a table that contains the keys of both tables</a:t>
            </a:r>
            <a:endParaRPr lang="en-US" sz="2400" dirty="0"/>
          </a:p>
          <a:p>
            <a:pPr lvl="2"/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BCDD6-6B5C-4811-A835-4F23C57BC8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19CE0E-7587-41C1-BDDA-80CF311F1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49910"/>
              </p:ext>
            </p:extLst>
          </p:nvPr>
        </p:nvGraphicFramePr>
        <p:xfrm>
          <a:off x="1633769" y="3456940"/>
          <a:ext cx="1869440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440">
                  <a:extLst>
                    <a:ext uri="{9D8B030D-6E8A-4147-A177-3AD203B41FA5}">
                      <a16:colId xmlns:a16="http://schemas.microsoft.com/office/drawing/2014/main" val="177243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1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studentId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64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02CC7D-AF59-40F5-AF49-C25E49126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50028"/>
              </p:ext>
            </p:extLst>
          </p:nvPr>
        </p:nvGraphicFramePr>
        <p:xfrm>
          <a:off x="6383954" y="3456940"/>
          <a:ext cx="1869440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440">
                  <a:extLst>
                    <a:ext uri="{9D8B030D-6E8A-4147-A177-3AD203B41FA5}">
                      <a16:colId xmlns:a16="http://schemas.microsoft.com/office/drawing/2014/main" val="177243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1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subjectId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643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E3DAE0-AFF0-4AD5-ABE6-13E8FC1EE077}"/>
              </a:ext>
            </a:extLst>
          </p:cNvPr>
          <p:cNvCxnSpPr>
            <a:cxnSpLocks/>
          </p:cNvCxnSpPr>
          <p:nvPr/>
        </p:nvCxnSpPr>
        <p:spPr>
          <a:xfrm flipV="1">
            <a:off x="3503209" y="4009389"/>
            <a:ext cx="2880745" cy="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AAF5D-8C88-4143-BB74-5035B11D0C6B}"/>
              </a:ext>
            </a:extLst>
          </p:cNvPr>
          <p:cNvCxnSpPr/>
          <p:nvPr/>
        </p:nvCxnSpPr>
        <p:spPr>
          <a:xfrm>
            <a:off x="3503209" y="3825240"/>
            <a:ext cx="230591" cy="18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F42F8D-BCC2-4D4F-A05C-97CB0905B4FB}"/>
              </a:ext>
            </a:extLst>
          </p:cNvPr>
          <p:cNvCxnSpPr>
            <a:cxnSpLocks/>
          </p:cNvCxnSpPr>
          <p:nvPr/>
        </p:nvCxnSpPr>
        <p:spPr>
          <a:xfrm>
            <a:off x="6171066" y="4013200"/>
            <a:ext cx="230591" cy="18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836C56-A31B-4E58-9A46-669554AC6324}"/>
              </a:ext>
            </a:extLst>
          </p:cNvPr>
          <p:cNvCxnSpPr>
            <a:cxnSpLocks/>
          </p:cNvCxnSpPr>
          <p:nvPr/>
        </p:nvCxnSpPr>
        <p:spPr>
          <a:xfrm flipH="1">
            <a:off x="3485506" y="4013200"/>
            <a:ext cx="230591" cy="18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4AF776-5951-4A6E-A1AB-98526B3AAED8}"/>
              </a:ext>
            </a:extLst>
          </p:cNvPr>
          <p:cNvCxnSpPr>
            <a:cxnSpLocks/>
          </p:cNvCxnSpPr>
          <p:nvPr/>
        </p:nvCxnSpPr>
        <p:spPr>
          <a:xfrm flipH="1">
            <a:off x="6171065" y="3825240"/>
            <a:ext cx="230591" cy="18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1E2B02-1328-4A8B-95E8-A192B95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Relationships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443D-9DB9-4A15-A82F-5B6D2BDD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to Many</a:t>
            </a:r>
          </a:p>
          <a:p>
            <a:pPr lvl="1"/>
            <a:r>
              <a:rPr lang="en-US" sz="2600" dirty="0"/>
              <a:t>Add another entity – a table that contains the keys of both tables</a:t>
            </a:r>
            <a:endParaRPr lang="en-US" sz="2400" dirty="0"/>
          </a:p>
          <a:p>
            <a:pPr lvl="2"/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F1DC-B5F3-444D-967E-516A22C776B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19CE0E-7587-41C1-BDDA-80CF311F1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09078"/>
              </p:ext>
            </p:extLst>
          </p:nvPr>
        </p:nvGraphicFramePr>
        <p:xfrm>
          <a:off x="1627338" y="3177540"/>
          <a:ext cx="1869440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440">
                  <a:extLst>
                    <a:ext uri="{9D8B030D-6E8A-4147-A177-3AD203B41FA5}">
                      <a16:colId xmlns:a16="http://schemas.microsoft.com/office/drawing/2014/main" val="177243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1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studentId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64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02CC7D-AF59-40F5-AF49-C25E49126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97095"/>
              </p:ext>
            </p:extLst>
          </p:nvPr>
        </p:nvGraphicFramePr>
        <p:xfrm>
          <a:off x="6382945" y="3177540"/>
          <a:ext cx="1869440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440">
                  <a:extLst>
                    <a:ext uri="{9D8B030D-6E8A-4147-A177-3AD203B41FA5}">
                      <a16:colId xmlns:a16="http://schemas.microsoft.com/office/drawing/2014/main" val="177243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1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subjectId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6438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AAF5D-8C88-4143-BB74-5035B11D0C6B}"/>
              </a:ext>
            </a:extLst>
          </p:cNvPr>
          <p:cNvCxnSpPr/>
          <p:nvPr/>
        </p:nvCxnSpPr>
        <p:spPr>
          <a:xfrm>
            <a:off x="6037975" y="5381365"/>
            <a:ext cx="230591" cy="18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F42F8D-BCC2-4D4F-A05C-97CB0905B4FB}"/>
              </a:ext>
            </a:extLst>
          </p:cNvPr>
          <p:cNvCxnSpPr>
            <a:cxnSpLocks/>
          </p:cNvCxnSpPr>
          <p:nvPr/>
        </p:nvCxnSpPr>
        <p:spPr>
          <a:xfrm>
            <a:off x="3932319" y="5573857"/>
            <a:ext cx="230591" cy="18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836C56-A31B-4E58-9A46-669554AC6324}"/>
              </a:ext>
            </a:extLst>
          </p:cNvPr>
          <p:cNvCxnSpPr>
            <a:cxnSpLocks/>
          </p:cNvCxnSpPr>
          <p:nvPr/>
        </p:nvCxnSpPr>
        <p:spPr>
          <a:xfrm flipH="1">
            <a:off x="6020272" y="5569325"/>
            <a:ext cx="230591" cy="18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4AF776-5951-4A6E-A1AB-98526B3AAED8}"/>
              </a:ext>
            </a:extLst>
          </p:cNvPr>
          <p:cNvCxnSpPr>
            <a:cxnSpLocks/>
          </p:cNvCxnSpPr>
          <p:nvPr/>
        </p:nvCxnSpPr>
        <p:spPr>
          <a:xfrm flipH="1">
            <a:off x="3932318" y="5385897"/>
            <a:ext cx="230591" cy="18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6B827E6-B7EC-4177-BEE5-EEA4D8C11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39717"/>
              </p:ext>
            </p:extLst>
          </p:nvPr>
        </p:nvGraphicFramePr>
        <p:xfrm>
          <a:off x="4162911" y="4900670"/>
          <a:ext cx="1869440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440">
                  <a:extLst>
                    <a:ext uri="{9D8B030D-6E8A-4147-A177-3AD203B41FA5}">
                      <a16:colId xmlns:a16="http://schemas.microsoft.com/office/drawing/2014/main" val="177243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1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studentId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subjectId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6438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C4933C1-9A4F-47FE-BBFF-A418512BA75D}"/>
              </a:ext>
            </a:extLst>
          </p:cNvPr>
          <p:cNvCxnSpPr>
            <a:cxnSpLocks/>
            <a:stCxn id="2" idx="2"/>
            <a:endCxn id="17" idx="1"/>
          </p:cNvCxnSpPr>
          <p:nvPr/>
        </p:nvCxnSpPr>
        <p:spPr>
          <a:xfrm rot="16200000" flipH="1">
            <a:off x="2835247" y="4241660"/>
            <a:ext cx="1054475" cy="1600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D43244-DE23-48DB-B429-A3DC1584D66E}"/>
              </a:ext>
            </a:extLst>
          </p:cNvPr>
          <p:cNvCxnSpPr>
            <a:cxnSpLocks/>
          </p:cNvCxnSpPr>
          <p:nvPr/>
        </p:nvCxnSpPr>
        <p:spPr>
          <a:xfrm>
            <a:off x="2408760" y="4678680"/>
            <a:ext cx="33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8C99BCC-1248-4772-BBAC-6DEE8EC379BC}"/>
              </a:ext>
            </a:extLst>
          </p:cNvPr>
          <p:cNvCxnSpPr>
            <a:cxnSpLocks/>
            <a:stCxn id="9" idx="2"/>
            <a:endCxn id="17" idx="3"/>
          </p:cNvCxnSpPr>
          <p:nvPr/>
        </p:nvCxnSpPr>
        <p:spPr>
          <a:xfrm rot="5400000">
            <a:off x="6147771" y="4399430"/>
            <a:ext cx="1054475" cy="1285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1EDAD9-40E5-4F33-9609-0E8D6F072192}"/>
              </a:ext>
            </a:extLst>
          </p:cNvPr>
          <p:cNvCxnSpPr>
            <a:cxnSpLocks/>
          </p:cNvCxnSpPr>
          <p:nvPr/>
        </p:nvCxnSpPr>
        <p:spPr>
          <a:xfrm>
            <a:off x="7150574" y="4678680"/>
            <a:ext cx="33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6EC8BB04-4CC5-4BA9-B979-119037D2FEA0}"/>
              </a:ext>
            </a:extLst>
          </p:cNvPr>
          <p:cNvSpPr/>
          <p:nvPr/>
        </p:nvSpPr>
        <p:spPr>
          <a:xfrm>
            <a:off x="8764362" y="2692105"/>
            <a:ext cx="3356782" cy="351526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foreign keys from both tables are the primary key of the new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86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400" kern="1200">
                <a:latin typeface="+mj-lt"/>
                <a:ea typeface="+mj-ea"/>
                <a:cs typeface="+mj-cs"/>
              </a:rPr>
              <a:t>DB Design Process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AE195-4EC8-446F-975C-23E39D699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4515" y="6397431"/>
            <a:ext cx="7299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D57F1E4F-1CFF-5643-939E-217C01CDF565}" type="slidenum">
              <a:rPr lang="en-US" sz="1050">
                <a:solidFill>
                  <a:schemeClr val="tx1">
                    <a:tint val="75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2C40AF-9DE2-48D8-836B-EF8D8BA4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66656C-BEBA-4FE3-A756-8EA43DD0C7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The design process is iterative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There is no “perfect” design.  Reaching for perfection usually causes more problems.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Made up of 4 steps + an end of process review.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4EC13-E171-4498-8FE5-270B5BDF2A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3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sson-template-nov2017.pptx" id="{CD55DEBD-AE49-428F-9090-A455770AC687}" vid="{7B99A5B2-E82B-478E-970B-6EC64F5A3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1010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CST8250 </vt:lpstr>
      <vt:lpstr>Overview</vt:lpstr>
      <vt:lpstr>Resolving Relationships</vt:lpstr>
      <vt:lpstr>Resolving Relationships </vt:lpstr>
      <vt:lpstr>Resolving Relationships (cont.)</vt:lpstr>
      <vt:lpstr>Resolving Relationships Example</vt:lpstr>
      <vt:lpstr>Resolving Relationships Example</vt:lpstr>
      <vt:lpstr>DB Design Process</vt:lpstr>
      <vt:lpstr>Design process</vt:lpstr>
      <vt:lpstr>Design process steps</vt:lpstr>
      <vt:lpstr>Step 1 - Identification</vt:lpstr>
      <vt:lpstr>Step 2 - Describe</vt:lpstr>
      <vt:lpstr>Step 3 - Relationships</vt:lpstr>
      <vt:lpstr>Step 4 - Normalization</vt:lpstr>
      <vt:lpstr>Step 5 - Review</vt:lpstr>
      <vt:lpstr>Why is test data important?</vt:lpstr>
      <vt:lpstr>Data Types</vt:lpstr>
      <vt:lpstr>Data Types </vt:lpstr>
      <vt:lpstr>Data Types (cont.) </vt:lpstr>
      <vt:lpstr>Data Types (cont.) </vt:lpstr>
      <vt:lpstr>Choosing Data Types</vt:lpstr>
      <vt:lpstr>Keys: Natural vs Synthetic</vt:lpstr>
      <vt:lpstr>Synthetic vs. Natural Keys</vt:lpstr>
      <vt:lpstr>Issues with Natural Keys</vt:lpstr>
      <vt:lpstr>Disadvantages of Synthetic Keys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CST8250 </dc:title>
  <dc:creator>Anissa Shaddy</dc:creator>
  <cp:lastModifiedBy>Anissa Shaddy</cp:lastModifiedBy>
  <cp:revision>1</cp:revision>
  <dcterms:created xsi:type="dcterms:W3CDTF">2019-01-07T02:20:46Z</dcterms:created>
  <dcterms:modified xsi:type="dcterms:W3CDTF">2019-01-07T02:22:08Z</dcterms:modified>
</cp:coreProperties>
</file>