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9"/>
  </p:notesMasterIdLst>
  <p:handoutMasterIdLst>
    <p:handoutMasterId r:id="rId30"/>
  </p:handoutMasterIdLst>
  <p:sldIdLst>
    <p:sldId id="436" r:id="rId2"/>
    <p:sldId id="437" r:id="rId3"/>
    <p:sldId id="448" r:id="rId4"/>
    <p:sldId id="455" r:id="rId5"/>
    <p:sldId id="457" r:id="rId6"/>
    <p:sldId id="456" r:id="rId7"/>
    <p:sldId id="443" r:id="rId8"/>
    <p:sldId id="442" r:id="rId9"/>
    <p:sldId id="444" r:id="rId10"/>
    <p:sldId id="445" r:id="rId11"/>
    <p:sldId id="446" r:id="rId12"/>
    <p:sldId id="447" r:id="rId13"/>
    <p:sldId id="441" r:id="rId14"/>
    <p:sldId id="440" r:id="rId15"/>
    <p:sldId id="439" r:id="rId16"/>
    <p:sldId id="459" r:id="rId17"/>
    <p:sldId id="458" r:id="rId18"/>
    <p:sldId id="461" r:id="rId19"/>
    <p:sldId id="449" r:id="rId20"/>
    <p:sldId id="450" r:id="rId21"/>
    <p:sldId id="451" r:id="rId22"/>
    <p:sldId id="462" r:id="rId23"/>
    <p:sldId id="418" r:id="rId24"/>
    <p:sldId id="453" r:id="rId25"/>
    <p:sldId id="460" r:id="rId26"/>
    <p:sldId id="454" r:id="rId27"/>
    <p:sldId id="463" r:id="rId28"/>
  </p:sldIdLst>
  <p:sldSz cx="12192000" cy="6858000"/>
  <p:notesSz cx="6934200" cy="90805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A021"/>
    <a:srgbClr val="54A07B"/>
    <a:srgbClr val="FF5050"/>
    <a:srgbClr val="FFB8B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49D96-CEFC-40B9-B72E-4A8681A5FC2D}" v="49" dt="2021-12-10T00:41:08.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9" autoAdjust="0"/>
    <p:restoredTop sz="90929"/>
  </p:normalViewPr>
  <p:slideViewPr>
    <p:cSldViewPr>
      <p:cViewPr varScale="1">
        <p:scale>
          <a:sx n="106" d="100"/>
          <a:sy n="106" d="100"/>
        </p:scale>
        <p:origin x="600"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Gaudreault" userId="f2ddef7879c6a084" providerId="LiveId" clId="{8C449D96-CEFC-40B9-B72E-4A8681A5FC2D}"/>
    <pc:docChg chg="undo custSel modSld modMainMaster modNotesMaster">
      <pc:chgData name="Daniel Gaudreault" userId="f2ddef7879c6a084" providerId="LiveId" clId="{8C449D96-CEFC-40B9-B72E-4A8681A5FC2D}" dt="2021-12-10T00:41:14.210" v="268" actId="1076"/>
      <pc:docMkLst>
        <pc:docMk/>
      </pc:docMkLst>
      <pc:sldChg chg="modSp mod">
        <pc:chgData name="Daniel Gaudreault" userId="f2ddef7879c6a084" providerId="LiveId" clId="{8C449D96-CEFC-40B9-B72E-4A8681A5FC2D}" dt="2021-12-10T00:38:47.712" v="235" actId="1076"/>
        <pc:sldMkLst>
          <pc:docMk/>
          <pc:sldMk cId="0" sldId="418"/>
        </pc:sldMkLst>
        <pc:spChg chg="mod">
          <ac:chgData name="Daniel Gaudreault" userId="f2ddef7879c6a084" providerId="LiveId" clId="{8C449D96-CEFC-40B9-B72E-4A8681A5FC2D}" dt="2021-12-10T00:38:38.394" v="232" actId="207"/>
          <ac:spMkLst>
            <pc:docMk/>
            <pc:sldMk cId="0" sldId="418"/>
            <ac:spMk id="30722" creationId="{120A306C-5E97-4A9C-A746-43BF4C9E377C}"/>
          </ac:spMkLst>
        </pc:spChg>
        <pc:spChg chg="mod">
          <ac:chgData name="Daniel Gaudreault" userId="f2ddef7879c6a084" providerId="LiveId" clId="{8C449D96-CEFC-40B9-B72E-4A8681A5FC2D}" dt="2021-12-09T22:24:05.211" v="25"/>
          <ac:spMkLst>
            <pc:docMk/>
            <pc:sldMk cId="0" sldId="418"/>
            <ac:spMk id="30724" creationId="{6295F7B4-2300-499C-B586-65E37AD9F05D}"/>
          </ac:spMkLst>
        </pc:spChg>
        <pc:spChg chg="mod">
          <ac:chgData name="Daniel Gaudreault" userId="f2ddef7879c6a084" providerId="LiveId" clId="{8C449D96-CEFC-40B9-B72E-4A8681A5FC2D}" dt="2021-12-10T00:38:47.712" v="235" actId="1076"/>
          <ac:spMkLst>
            <pc:docMk/>
            <pc:sldMk cId="0" sldId="418"/>
            <ac:spMk id="233475" creationId="{3159D25B-6B14-4571-898B-8A5BCD154FD0}"/>
          </ac:spMkLst>
        </pc:spChg>
      </pc:sldChg>
      <pc:sldChg chg="addSp modSp mod modClrScheme chgLayout">
        <pc:chgData name="Daniel Gaudreault" userId="f2ddef7879c6a084" providerId="LiveId" clId="{8C449D96-CEFC-40B9-B72E-4A8681A5FC2D}" dt="2021-12-09T22:24:15.793" v="31" actId="26606"/>
        <pc:sldMkLst>
          <pc:docMk/>
          <pc:sldMk cId="0" sldId="436"/>
        </pc:sldMkLst>
        <pc:spChg chg="mod modVis">
          <ac:chgData name="Daniel Gaudreault" userId="f2ddef7879c6a084" providerId="LiveId" clId="{8C449D96-CEFC-40B9-B72E-4A8681A5FC2D}" dt="2021-12-09T22:24:15.793" v="31" actId="26606"/>
          <ac:spMkLst>
            <pc:docMk/>
            <pc:sldMk cId="0" sldId="436"/>
            <ac:spMk id="2" creationId="{D389E018-9F82-43A8-88E9-6A657C028655}"/>
          </ac:spMkLst>
        </pc:spChg>
        <pc:spChg chg="add mod">
          <ac:chgData name="Daniel Gaudreault" userId="f2ddef7879c6a084" providerId="LiveId" clId="{8C449D96-CEFC-40B9-B72E-4A8681A5FC2D}" dt="2021-12-09T22:24:15.793" v="31" actId="26606"/>
          <ac:spMkLst>
            <pc:docMk/>
            <pc:sldMk cId="0" sldId="436"/>
            <ac:spMk id="72" creationId="{68C8E6E2-0A17-4506-B0EC-0C223372A98D}"/>
          </ac:spMkLst>
        </pc:spChg>
        <pc:spChg chg="mod">
          <ac:chgData name="Daniel Gaudreault" userId="f2ddef7879c6a084" providerId="LiveId" clId="{8C449D96-CEFC-40B9-B72E-4A8681A5FC2D}" dt="2021-12-09T22:24:15.793" v="31" actId="26606"/>
          <ac:spMkLst>
            <pc:docMk/>
            <pc:sldMk cId="0" sldId="436"/>
            <ac:spMk id="8194" creationId="{8A5A3F85-FF4A-4B2C-97B2-82F0CDEA6603}"/>
          </ac:spMkLst>
        </pc:spChg>
        <pc:spChg chg="mod">
          <ac:chgData name="Daniel Gaudreault" userId="f2ddef7879c6a084" providerId="LiveId" clId="{8C449D96-CEFC-40B9-B72E-4A8681A5FC2D}" dt="2021-12-09T22:24:15.793" v="31" actId="26606"/>
          <ac:spMkLst>
            <pc:docMk/>
            <pc:sldMk cId="0" sldId="436"/>
            <ac:spMk id="8195" creationId="{28C532BC-5A9B-40F0-B28C-6997FEEA0C9B}"/>
          </ac:spMkLst>
        </pc:spChg>
      </pc:sldChg>
      <pc:sldChg chg="addSp delSp modSp mod setBg delDesignElem chgLayout modNotes">
        <pc:chgData name="Daniel Gaudreault" userId="f2ddef7879c6a084" providerId="LiveId" clId="{8C449D96-CEFC-40B9-B72E-4A8681A5FC2D}" dt="2021-12-09T22:25:38.662" v="50" actId="207"/>
        <pc:sldMkLst>
          <pc:docMk/>
          <pc:sldMk cId="2914141820" sldId="437"/>
        </pc:sldMkLst>
        <pc:spChg chg="mod">
          <ac:chgData name="Daniel Gaudreault" userId="f2ddef7879c6a084" providerId="LiveId" clId="{8C449D96-CEFC-40B9-B72E-4A8681A5FC2D}" dt="2021-12-09T22:24:21.459" v="34" actId="26606"/>
          <ac:spMkLst>
            <pc:docMk/>
            <pc:sldMk cId="2914141820" sldId="437"/>
            <ac:spMk id="2" creationId="{B6D754B2-185F-470F-9047-D94EB2E45BA9}"/>
          </ac:spMkLst>
        </pc:spChg>
        <pc:spChg chg="add del mod">
          <ac:chgData name="Daniel Gaudreault" userId="f2ddef7879c6a084" providerId="LiveId" clId="{8C449D96-CEFC-40B9-B72E-4A8681A5FC2D}" dt="2021-12-09T22:24:21.459" v="34" actId="26606"/>
          <ac:spMkLst>
            <pc:docMk/>
            <pc:sldMk cId="2914141820" sldId="437"/>
            <ac:spMk id="3" creationId="{E85CF6AE-4013-4E6A-AE0D-99CA47A7034B}"/>
          </ac:spMkLst>
        </pc:spChg>
        <pc:spChg chg="add del mod">
          <ac:chgData name="Daniel Gaudreault" userId="f2ddef7879c6a084" providerId="LiveId" clId="{8C449D96-CEFC-40B9-B72E-4A8681A5FC2D}" dt="2021-12-09T22:24:21.443" v="33" actId="26606"/>
          <ac:spMkLst>
            <pc:docMk/>
            <pc:sldMk cId="2914141820" sldId="437"/>
            <ac:spMk id="72" creationId="{339F6934-8B13-428C-93DC-4B8FD3196F2A}"/>
          </ac:spMkLst>
        </pc:spChg>
        <pc:spChg chg="del">
          <ac:chgData name="Daniel Gaudreault" userId="f2ddef7879c6a084" providerId="LiveId" clId="{8C449D96-CEFC-40B9-B72E-4A8681A5FC2D}" dt="2021-12-09T22:24:05.211" v="25"/>
          <ac:spMkLst>
            <pc:docMk/>
            <pc:sldMk cId="2914141820" sldId="437"/>
            <ac:spMk id="74" creationId="{9F4444CE-BC8D-4D61-B303-4C05614E62AB}"/>
          </ac:spMkLst>
        </pc:spChg>
        <pc:spChg chg="del">
          <ac:chgData name="Daniel Gaudreault" userId="f2ddef7879c6a084" providerId="LiveId" clId="{8C449D96-CEFC-40B9-B72E-4A8681A5FC2D}" dt="2021-12-09T22:24:05.211" v="25"/>
          <ac:spMkLst>
            <pc:docMk/>
            <pc:sldMk cId="2914141820" sldId="437"/>
            <ac:spMk id="76" creationId="{73772B81-181F-48B7-8826-4D9686D15DF5}"/>
          </ac:spMkLst>
        </pc:spChg>
        <pc:spChg chg="del">
          <ac:chgData name="Daniel Gaudreault" userId="f2ddef7879c6a084" providerId="LiveId" clId="{8C449D96-CEFC-40B9-B72E-4A8681A5FC2D}" dt="2021-12-09T22:24:05.211" v="25"/>
          <ac:spMkLst>
            <pc:docMk/>
            <pc:sldMk cId="2914141820" sldId="437"/>
            <ac:spMk id="78" creationId="{B2205F6E-03C6-4E92-877C-E2482F6599AA}"/>
          </ac:spMkLst>
        </pc:spChg>
        <pc:spChg chg="mod ord">
          <ac:chgData name="Daniel Gaudreault" userId="f2ddef7879c6a084" providerId="LiveId" clId="{8C449D96-CEFC-40B9-B72E-4A8681A5FC2D}" dt="2021-12-09T22:25:38.662" v="50" actId="207"/>
          <ac:spMkLst>
            <pc:docMk/>
            <pc:sldMk cId="2914141820" sldId="437"/>
            <ac:spMk id="258050" creationId="{CF6EEC02-7EB7-4716-8A37-D513792C555F}"/>
          </ac:spMkLst>
        </pc:spChg>
        <pc:graphicFrameChg chg="add del mod">
          <ac:chgData name="Daniel Gaudreault" userId="f2ddef7879c6a084" providerId="LiveId" clId="{8C449D96-CEFC-40B9-B72E-4A8681A5FC2D}" dt="2021-12-09T22:24:21.443" v="33" actId="26606"/>
          <ac:graphicFrameMkLst>
            <pc:docMk/>
            <pc:sldMk cId="2914141820" sldId="437"/>
            <ac:graphicFrameMk id="258052" creationId="{B4708D11-1B7C-4916-A102-D3603198B074}"/>
          </ac:graphicFrameMkLst>
        </pc:graphicFrameChg>
        <pc:graphicFrameChg chg="add">
          <ac:chgData name="Daniel Gaudreault" userId="f2ddef7879c6a084" providerId="LiveId" clId="{8C449D96-CEFC-40B9-B72E-4A8681A5FC2D}" dt="2021-12-09T22:24:21.459" v="34" actId="26606"/>
          <ac:graphicFrameMkLst>
            <pc:docMk/>
            <pc:sldMk cId="2914141820" sldId="437"/>
            <ac:graphicFrameMk id="258054" creationId="{FE05A7D5-667B-4918-ADBC-56D21E99021A}"/>
          </ac:graphicFrameMkLst>
        </pc:graphicFrameChg>
      </pc:sldChg>
      <pc:sldChg chg="addSp delSp modSp mod modClrScheme delDesignElem chgLayout modNotes">
        <pc:chgData name="Daniel Gaudreault" userId="f2ddef7879c6a084" providerId="LiveId" clId="{8C449D96-CEFC-40B9-B72E-4A8681A5FC2D}" dt="2021-12-09T22:37:45.265" v="154" actId="1076"/>
        <pc:sldMkLst>
          <pc:docMk/>
          <pc:sldMk cId="1634419189" sldId="439"/>
        </pc:sldMkLst>
        <pc:spChg chg="add del mod ord">
          <ac:chgData name="Daniel Gaudreault" userId="f2ddef7879c6a084" providerId="LiveId" clId="{8C449D96-CEFC-40B9-B72E-4A8681A5FC2D}" dt="2021-12-09T22:37:18.898" v="148" actId="478"/>
          <ac:spMkLst>
            <pc:docMk/>
            <pc:sldMk cId="1634419189" sldId="439"/>
            <ac:spMk id="2" creationId="{C0C60255-A0D7-45D0-AC90-FE3CAEA1FA5A}"/>
          </ac:spMkLst>
        </pc:spChg>
        <pc:spChg chg="add del mod ord">
          <ac:chgData name="Daniel Gaudreault" userId="f2ddef7879c6a084" providerId="LiveId" clId="{8C449D96-CEFC-40B9-B72E-4A8681A5FC2D}" dt="2021-12-09T22:37:05.249" v="145" actId="478"/>
          <ac:spMkLst>
            <pc:docMk/>
            <pc:sldMk cId="1634419189" sldId="439"/>
            <ac:spMk id="3" creationId="{38ED9859-3D2B-4733-B936-E5139AB7B629}"/>
          </ac:spMkLst>
        </pc:spChg>
        <pc:spChg chg="mod ord">
          <ac:chgData name="Daniel Gaudreault" userId="f2ddef7879c6a084" providerId="LiveId" clId="{8C449D96-CEFC-40B9-B72E-4A8681A5FC2D}" dt="2021-12-09T22:37:09.814" v="146" actId="255"/>
          <ac:spMkLst>
            <pc:docMk/>
            <pc:sldMk cId="1634419189" sldId="439"/>
            <ac:spMk id="5" creationId="{11D83E43-CCC1-4635-B7D0-609E9E742B33}"/>
          </ac:spMkLst>
        </pc:spChg>
        <pc:spChg chg="mod ord">
          <ac:chgData name="Daniel Gaudreault" userId="f2ddef7879c6a084" providerId="LiveId" clId="{8C449D96-CEFC-40B9-B72E-4A8681A5FC2D}" dt="2021-12-09T22:37:02.233" v="144" actId="700"/>
          <ac:spMkLst>
            <pc:docMk/>
            <pc:sldMk cId="1634419189" sldId="439"/>
            <ac:spMk id="6" creationId="{5CA9807B-EFF9-41C9-B408-0BE03BFD27C2}"/>
          </ac:spMkLst>
        </pc:spChg>
        <pc:spChg chg="mod">
          <ac:chgData name="Daniel Gaudreault" userId="f2ddef7879c6a084" providerId="LiveId" clId="{8C449D96-CEFC-40B9-B72E-4A8681A5FC2D}" dt="2021-12-09T22:37:28.636" v="151" actId="6549"/>
          <ac:spMkLst>
            <pc:docMk/>
            <pc:sldMk cId="1634419189" sldId="439"/>
            <ac:spMk id="7" creationId="{A7583FE4-7BD3-4E7B-AEDB-45F8C093CAA8}"/>
          </ac:spMkLst>
        </pc:spChg>
        <pc:spChg chg="mod">
          <ac:chgData name="Daniel Gaudreault" userId="f2ddef7879c6a084" providerId="LiveId" clId="{8C449D96-CEFC-40B9-B72E-4A8681A5FC2D}" dt="2021-12-09T22:37:40.739" v="153" actId="1076"/>
          <ac:spMkLst>
            <pc:docMk/>
            <pc:sldMk cId="1634419189" sldId="439"/>
            <ac:spMk id="8" creationId="{9DEF7529-5035-48C8-BAC0-DA39421187F6}"/>
          </ac:spMkLst>
        </pc:spChg>
        <pc:spChg chg="mod">
          <ac:chgData name="Daniel Gaudreault" userId="f2ddef7879c6a084" providerId="LiveId" clId="{8C449D96-CEFC-40B9-B72E-4A8681A5FC2D}" dt="2021-12-09T22:37:45.265" v="154" actId="1076"/>
          <ac:spMkLst>
            <pc:docMk/>
            <pc:sldMk cId="1634419189" sldId="439"/>
            <ac:spMk id="9" creationId="{CF5889C7-C23E-4646-B37A-82FFD78C1468}"/>
          </ac:spMkLst>
        </pc:spChg>
        <pc:spChg chg="del">
          <ac:chgData name="Daniel Gaudreault" userId="f2ddef7879c6a084" providerId="LiveId" clId="{8C449D96-CEFC-40B9-B72E-4A8681A5FC2D}" dt="2021-12-09T22:24:05.211" v="25"/>
          <ac:spMkLst>
            <pc:docMk/>
            <pc:sldMk cId="1634419189" sldId="439"/>
            <ac:spMk id="74" creationId="{9F4444CE-BC8D-4D61-B303-4C05614E62AB}"/>
          </ac:spMkLst>
        </pc:spChg>
        <pc:spChg chg="del">
          <ac:chgData name="Daniel Gaudreault" userId="f2ddef7879c6a084" providerId="LiveId" clId="{8C449D96-CEFC-40B9-B72E-4A8681A5FC2D}" dt="2021-12-09T22:24:05.211" v="25"/>
          <ac:spMkLst>
            <pc:docMk/>
            <pc:sldMk cId="1634419189" sldId="439"/>
            <ac:spMk id="76" creationId="{73772B81-181F-48B7-8826-4D9686D15DF5}"/>
          </ac:spMkLst>
        </pc:spChg>
        <pc:spChg chg="del">
          <ac:chgData name="Daniel Gaudreault" userId="f2ddef7879c6a084" providerId="LiveId" clId="{8C449D96-CEFC-40B9-B72E-4A8681A5FC2D}" dt="2021-12-09T22:24:05.211" v="25"/>
          <ac:spMkLst>
            <pc:docMk/>
            <pc:sldMk cId="1634419189" sldId="439"/>
            <ac:spMk id="78" creationId="{B2205F6E-03C6-4E92-877C-E2482F6599AA}"/>
          </ac:spMkLst>
        </pc:spChg>
      </pc:sldChg>
      <pc:sldChg chg="addSp delSp modSp mod modClrScheme delDesignElem chgLayout modNotes">
        <pc:chgData name="Daniel Gaudreault" userId="f2ddef7879c6a084" providerId="LiveId" clId="{8C449D96-CEFC-40B9-B72E-4A8681A5FC2D}" dt="2021-12-09T22:36:42.153" v="141" actId="1076"/>
        <pc:sldMkLst>
          <pc:docMk/>
          <pc:sldMk cId="2853081745" sldId="440"/>
        </pc:sldMkLst>
        <pc:spChg chg="add del mod ord">
          <ac:chgData name="Daniel Gaudreault" userId="f2ddef7879c6a084" providerId="LiveId" clId="{8C449D96-CEFC-40B9-B72E-4A8681A5FC2D}" dt="2021-12-09T22:36:03.701" v="129" actId="478"/>
          <ac:spMkLst>
            <pc:docMk/>
            <pc:sldMk cId="2853081745" sldId="440"/>
            <ac:spMk id="2" creationId="{B91C6952-DF7D-4058-AB47-13143E44D1A6}"/>
          </ac:spMkLst>
        </pc:spChg>
        <pc:spChg chg="add del mod ord">
          <ac:chgData name="Daniel Gaudreault" userId="f2ddef7879c6a084" providerId="LiveId" clId="{8C449D96-CEFC-40B9-B72E-4A8681A5FC2D}" dt="2021-12-09T22:36:01.738" v="128" actId="478"/>
          <ac:spMkLst>
            <pc:docMk/>
            <pc:sldMk cId="2853081745" sldId="440"/>
            <ac:spMk id="3" creationId="{4DB22530-7AB6-4C0B-82BA-DA7E4D46090F}"/>
          </ac:spMkLst>
        </pc:spChg>
        <pc:spChg chg="mod ord">
          <ac:chgData name="Daniel Gaudreault" userId="f2ddef7879c6a084" providerId="LiveId" clId="{8C449D96-CEFC-40B9-B72E-4A8681A5FC2D}" dt="2021-12-09T22:36:11.645" v="131" actId="255"/>
          <ac:spMkLst>
            <pc:docMk/>
            <pc:sldMk cId="2853081745" sldId="440"/>
            <ac:spMk id="5" creationId="{C70D0B70-4609-46B3-9DEE-F53D023048DD}"/>
          </ac:spMkLst>
        </pc:spChg>
        <pc:spChg chg="mod ord">
          <ac:chgData name="Daniel Gaudreault" userId="f2ddef7879c6a084" providerId="LiveId" clId="{8C449D96-CEFC-40B9-B72E-4A8681A5FC2D}" dt="2021-12-09T22:35:58.230" v="127" actId="700"/>
          <ac:spMkLst>
            <pc:docMk/>
            <pc:sldMk cId="2853081745" sldId="440"/>
            <ac:spMk id="6" creationId="{FDE35753-F5B6-4223-8D1B-512FD23F2372}"/>
          </ac:spMkLst>
        </pc:spChg>
        <pc:spChg chg="mod">
          <ac:chgData name="Daniel Gaudreault" userId="f2ddef7879c6a084" providerId="LiveId" clId="{8C449D96-CEFC-40B9-B72E-4A8681A5FC2D}" dt="2021-12-09T22:36:23.257" v="134" actId="1076"/>
          <ac:spMkLst>
            <pc:docMk/>
            <pc:sldMk cId="2853081745" sldId="440"/>
            <ac:spMk id="7" creationId="{F9ADB3DD-86A0-4683-AE7E-FBB014BF26C6}"/>
          </ac:spMkLst>
        </pc:spChg>
        <pc:spChg chg="mod">
          <ac:chgData name="Daniel Gaudreault" userId="f2ddef7879c6a084" providerId="LiveId" clId="{8C449D96-CEFC-40B9-B72E-4A8681A5FC2D}" dt="2021-12-09T22:36:27.546" v="136" actId="1076"/>
          <ac:spMkLst>
            <pc:docMk/>
            <pc:sldMk cId="2853081745" sldId="440"/>
            <ac:spMk id="8" creationId="{9100EE58-D619-4F5B-A0BD-EA6A21EDB3C7}"/>
          </ac:spMkLst>
        </pc:spChg>
        <pc:spChg chg="mod">
          <ac:chgData name="Daniel Gaudreault" userId="f2ddef7879c6a084" providerId="LiveId" clId="{8C449D96-CEFC-40B9-B72E-4A8681A5FC2D}" dt="2021-12-09T22:36:35.226" v="139" actId="14100"/>
          <ac:spMkLst>
            <pc:docMk/>
            <pc:sldMk cId="2853081745" sldId="440"/>
            <ac:spMk id="9" creationId="{5E00E531-A2B8-42D9-A686-17130A2A3A0E}"/>
          </ac:spMkLst>
        </pc:spChg>
        <pc:spChg chg="mod">
          <ac:chgData name="Daniel Gaudreault" userId="f2ddef7879c6a084" providerId="LiveId" clId="{8C449D96-CEFC-40B9-B72E-4A8681A5FC2D}" dt="2021-12-09T22:36:37.801" v="140" actId="1076"/>
          <ac:spMkLst>
            <pc:docMk/>
            <pc:sldMk cId="2853081745" sldId="440"/>
            <ac:spMk id="10" creationId="{05AC9C5F-0F00-4B58-B560-4728B1EA0F50}"/>
          </ac:spMkLst>
        </pc:spChg>
        <pc:spChg chg="mod">
          <ac:chgData name="Daniel Gaudreault" userId="f2ddef7879c6a084" providerId="LiveId" clId="{8C449D96-CEFC-40B9-B72E-4A8681A5FC2D}" dt="2021-12-09T22:36:32.440" v="138" actId="1076"/>
          <ac:spMkLst>
            <pc:docMk/>
            <pc:sldMk cId="2853081745" sldId="440"/>
            <ac:spMk id="11" creationId="{601E2575-1147-485A-A0CF-A6D14D6BC0DC}"/>
          </ac:spMkLst>
        </pc:spChg>
        <pc:spChg chg="mod">
          <ac:chgData name="Daniel Gaudreault" userId="f2ddef7879c6a084" providerId="LiveId" clId="{8C449D96-CEFC-40B9-B72E-4A8681A5FC2D}" dt="2021-12-09T22:36:42.153" v="141" actId="1076"/>
          <ac:spMkLst>
            <pc:docMk/>
            <pc:sldMk cId="2853081745" sldId="440"/>
            <ac:spMk id="12" creationId="{7F89E302-DF23-4B29-8627-87219F9D8CAF}"/>
          </ac:spMkLst>
        </pc:spChg>
        <pc:spChg chg="mod">
          <ac:chgData name="Daniel Gaudreault" userId="f2ddef7879c6a084" providerId="LiveId" clId="{8C449D96-CEFC-40B9-B72E-4A8681A5FC2D}" dt="2021-12-09T22:36:25.457" v="135" actId="1076"/>
          <ac:spMkLst>
            <pc:docMk/>
            <pc:sldMk cId="2853081745" sldId="440"/>
            <ac:spMk id="13" creationId="{5EBDB262-854C-48C6-B038-C5CC5AAFB3F8}"/>
          </ac:spMkLst>
        </pc:spChg>
        <pc:spChg chg="del">
          <ac:chgData name="Daniel Gaudreault" userId="f2ddef7879c6a084" providerId="LiveId" clId="{8C449D96-CEFC-40B9-B72E-4A8681A5FC2D}" dt="2021-12-09T22:24:05.211" v="25"/>
          <ac:spMkLst>
            <pc:docMk/>
            <pc:sldMk cId="2853081745" sldId="440"/>
            <ac:spMk id="74" creationId="{9F4444CE-BC8D-4D61-B303-4C05614E62AB}"/>
          </ac:spMkLst>
        </pc:spChg>
        <pc:spChg chg="del">
          <ac:chgData name="Daniel Gaudreault" userId="f2ddef7879c6a084" providerId="LiveId" clId="{8C449D96-CEFC-40B9-B72E-4A8681A5FC2D}" dt="2021-12-09T22:24:05.211" v="25"/>
          <ac:spMkLst>
            <pc:docMk/>
            <pc:sldMk cId="2853081745" sldId="440"/>
            <ac:spMk id="76" creationId="{73772B81-181F-48B7-8826-4D9686D15DF5}"/>
          </ac:spMkLst>
        </pc:spChg>
        <pc:spChg chg="del">
          <ac:chgData name="Daniel Gaudreault" userId="f2ddef7879c6a084" providerId="LiveId" clId="{8C449D96-CEFC-40B9-B72E-4A8681A5FC2D}" dt="2021-12-09T22:24:05.211" v="25"/>
          <ac:spMkLst>
            <pc:docMk/>
            <pc:sldMk cId="2853081745" sldId="440"/>
            <ac:spMk id="78" creationId="{B2205F6E-03C6-4E92-877C-E2482F6599AA}"/>
          </ac:spMkLst>
        </pc:spChg>
      </pc:sldChg>
      <pc:sldChg chg="delSp modSp mod delDesignElem modNotes">
        <pc:chgData name="Daniel Gaudreault" userId="f2ddef7879c6a084" providerId="LiveId" clId="{8C449D96-CEFC-40B9-B72E-4A8681A5FC2D}" dt="2021-12-09T22:35:16.827" v="115" actId="207"/>
        <pc:sldMkLst>
          <pc:docMk/>
          <pc:sldMk cId="2094723858" sldId="441"/>
        </pc:sldMkLst>
        <pc:spChg chg="mod">
          <ac:chgData name="Daniel Gaudreault" userId="f2ddef7879c6a084" providerId="LiveId" clId="{8C449D96-CEFC-40B9-B72E-4A8681A5FC2D}" dt="2021-12-09T22:35:16.827" v="115" actId="207"/>
          <ac:spMkLst>
            <pc:docMk/>
            <pc:sldMk cId="2094723858" sldId="441"/>
            <ac:spMk id="5" creationId="{73180413-90D0-4D51-8603-2DE307C9D1F3}"/>
          </ac:spMkLst>
        </pc:spChg>
        <pc:spChg chg="mod">
          <ac:chgData name="Daniel Gaudreault" userId="f2ddef7879c6a084" providerId="LiveId" clId="{8C449D96-CEFC-40B9-B72E-4A8681A5FC2D}" dt="2021-12-09T22:24:05.211" v="25"/>
          <ac:spMkLst>
            <pc:docMk/>
            <pc:sldMk cId="2094723858" sldId="441"/>
            <ac:spMk id="6" creationId="{D430D99D-1E09-4F8E-950D-453AF3C9B711}"/>
          </ac:spMkLst>
        </pc:spChg>
        <pc:spChg chg="mod">
          <ac:chgData name="Daniel Gaudreault" userId="f2ddef7879c6a084" providerId="LiveId" clId="{8C449D96-CEFC-40B9-B72E-4A8681A5FC2D}" dt="2021-12-09T22:24:10.651" v="30"/>
          <ac:spMkLst>
            <pc:docMk/>
            <pc:sldMk cId="2094723858" sldId="441"/>
            <ac:spMk id="7" creationId="{39BE82FA-F274-4CD3-980D-9F7FA0E6F696}"/>
          </ac:spMkLst>
        </pc:spChg>
        <pc:spChg chg="mod">
          <ac:chgData name="Daniel Gaudreault" userId="f2ddef7879c6a084" providerId="LiveId" clId="{8C449D96-CEFC-40B9-B72E-4A8681A5FC2D}" dt="2021-12-09T22:24:10.651" v="30"/>
          <ac:spMkLst>
            <pc:docMk/>
            <pc:sldMk cId="2094723858" sldId="441"/>
            <ac:spMk id="8" creationId="{9D91159B-3BEE-48D0-9FAA-A10051D5FB6D}"/>
          </ac:spMkLst>
        </pc:spChg>
        <pc:spChg chg="del">
          <ac:chgData name="Daniel Gaudreault" userId="f2ddef7879c6a084" providerId="LiveId" clId="{8C449D96-CEFC-40B9-B72E-4A8681A5FC2D}" dt="2021-12-09T22:24:05.211" v="25"/>
          <ac:spMkLst>
            <pc:docMk/>
            <pc:sldMk cId="2094723858" sldId="441"/>
            <ac:spMk id="74" creationId="{9F4444CE-BC8D-4D61-B303-4C05614E62AB}"/>
          </ac:spMkLst>
        </pc:spChg>
        <pc:spChg chg="del">
          <ac:chgData name="Daniel Gaudreault" userId="f2ddef7879c6a084" providerId="LiveId" clId="{8C449D96-CEFC-40B9-B72E-4A8681A5FC2D}" dt="2021-12-09T22:24:05.211" v="25"/>
          <ac:spMkLst>
            <pc:docMk/>
            <pc:sldMk cId="2094723858" sldId="441"/>
            <ac:spMk id="76" creationId="{73772B81-181F-48B7-8826-4D9686D15DF5}"/>
          </ac:spMkLst>
        </pc:spChg>
        <pc:spChg chg="del">
          <ac:chgData name="Daniel Gaudreault" userId="f2ddef7879c6a084" providerId="LiveId" clId="{8C449D96-CEFC-40B9-B72E-4A8681A5FC2D}" dt="2021-12-09T22:24:05.211" v="25"/>
          <ac:spMkLst>
            <pc:docMk/>
            <pc:sldMk cId="2094723858" sldId="441"/>
            <ac:spMk id="78" creationId="{B2205F6E-03C6-4E92-877C-E2482F6599AA}"/>
          </ac:spMkLst>
        </pc:spChg>
      </pc:sldChg>
      <pc:sldChg chg="delSp modSp mod delDesignElem modNotes">
        <pc:chgData name="Daniel Gaudreault" userId="f2ddef7879c6a084" providerId="LiveId" clId="{8C449D96-CEFC-40B9-B72E-4A8681A5FC2D}" dt="2021-12-09T22:30:26.199" v="96" actId="2711"/>
        <pc:sldMkLst>
          <pc:docMk/>
          <pc:sldMk cId="1466181986" sldId="442"/>
        </pc:sldMkLst>
        <pc:spChg chg="mod">
          <ac:chgData name="Daniel Gaudreault" userId="f2ddef7879c6a084" providerId="LiveId" clId="{8C449D96-CEFC-40B9-B72E-4A8681A5FC2D}" dt="2021-12-09T22:29:40.170" v="86" actId="207"/>
          <ac:spMkLst>
            <pc:docMk/>
            <pc:sldMk cId="1466181986" sldId="442"/>
            <ac:spMk id="6" creationId="{1242AB28-0E86-46D3-9A17-D4DA3AA7700B}"/>
          </ac:spMkLst>
        </pc:spChg>
        <pc:spChg chg="mod">
          <ac:chgData name="Daniel Gaudreault" userId="f2ddef7879c6a084" providerId="LiveId" clId="{8C449D96-CEFC-40B9-B72E-4A8681A5FC2D}" dt="2021-12-09T22:30:26.199" v="96" actId="2711"/>
          <ac:spMkLst>
            <pc:docMk/>
            <pc:sldMk cId="1466181986" sldId="442"/>
            <ac:spMk id="7" creationId="{494A65EF-4F9C-4098-8DD5-ED8223457E3F}"/>
          </ac:spMkLst>
        </pc:spChg>
        <pc:spChg chg="mod">
          <ac:chgData name="Daniel Gaudreault" userId="f2ddef7879c6a084" providerId="LiveId" clId="{8C449D96-CEFC-40B9-B72E-4A8681A5FC2D}" dt="2021-12-09T22:24:05.211" v="25"/>
          <ac:spMkLst>
            <pc:docMk/>
            <pc:sldMk cId="1466181986" sldId="442"/>
            <ac:spMk id="8" creationId="{4D8CD74D-A6F7-4FB7-99B4-F980B56B17A8}"/>
          </ac:spMkLst>
        </pc:spChg>
        <pc:spChg chg="del">
          <ac:chgData name="Daniel Gaudreault" userId="f2ddef7879c6a084" providerId="LiveId" clId="{8C449D96-CEFC-40B9-B72E-4A8681A5FC2D}" dt="2021-12-09T22:24:05.211" v="25"/>
          <ac:spMkLst>
            <pc:docMk/>
            <pc:sldMk cId="1466181986" sldId="442"/>
            <ac:spMk id="74" creationId="{9F4444CE-BC8D-4D61-B303-4C05614E62AB}"/>
          </ac:spMkLst>
        </pc:spChg>
        <pc:spChg chg="del">
          <ac:chgData name="Daniel Gaudreault" userId="f2ddef7879c6a084" providerId="LiveId" clId="{8C449D96-CEFC-40B9-B72E-4A8681A5FC2D}" dt="2021-12-09T22:24:05.211" v="25"/>
          <ac:spMkLst>
            <pc:docMk/>
            <pc:sldMk cId="1466181986" sldId="442"/>
            <ac:spMk id="76" creationId="{73772B81-181F-48B7-8826-4D9686D15DF5}"/>
          </ac:spMkLst>
        </pc:spChg>
        <pc:spChg chg="del">
          <ac:chgData name="Daniel Gaudreault" userId="f2ddef7879c6a084" providerId="LiveId" clId="{8C449D96-CEFC-40B9-B72E-4A8681A5FC2D}" dt="2021-12-09T22:24:05.211" v="25"/>
          <ac:spMkLst>
            <pc:docMk/>
            <pc:sldMk cId="1466181986" sldId="442"/>
            <ac:spMk id="78" creationId="{B2205F6E-03C6-4E92-877C-E2482F6599AA}"/>
          </ac:spMkLst>
        </pc:spChg>
        <pc:picChg chg="mod">
          <ac:chgData name="Daniel Gaudreault" userId="f2ddef7879c6a084" providerId="LiveId" clId="{8C449D96-CEFC-40B9-B72E-4A8681A5FC2D}" dt="2021-12-09T22:24:10.651" v="30"/>
          <ac:picMkLst>
            <pc:docMk/>
            <pc:sldMk cId="1466181986" sldId="442"/>
            <ac:picMk id="5" creationId="{531648EA-28B6-48F0-BDE4-83F8194D0C77}"/>
          </ac:picMkLst>
        </pc:picChg>
      </pc:sldChg>
      <pc:sldChg chg="addSp delSp modSp mod modClrScheme delDesignElem chgLayout modNotes">
        <pc:chgData name="Daniel Gaudreault" userId="f2ddef7879c6a084" providerId="LiveId" clId="{8C449D96-CEFC-40B9-B72E-4A8681A5FC2D}" dt="2021-12-09T22:29:30.522" v="84" actId="207"/>
        <pc:sldMkLst>
          <pc:docMk/>
          <pc:sldMk cId="2261826786" sldId="443"/>
        </pc:sldMkLst>
        <pc:spChg chg="add del mod">
          <ac:chgData name="Daniel Gaudreault" userId="f2ddef7879c6a084" providerId="LiveId" clId="{8C449D96-CEFC-40B9-B72E-4A8681A5FC2D}" dt="2021-12-09T22:27:48.837" v="74" actId="21"/>
          <ac:spMkLst>
            <pc:docMk/>
            <pc:sldMk cId="2261826786" sldId="443"/>
            <ac:spMk id="3" creationId="{A997E2A9-136D-430B-B52C-9E054CC21E6D}"/>
          </ac:spMkLst>
        </pc:spChg>
        <pc:spChg chg="add del mod ord">
          <ac:chgData name="Daniel Gaudreault" userId="f2ddef7879c6a084" providerId="LiveId" clId="{8C449D96-CEFC-40B9-B72E-4A8681A5FC2D}" dt="2021-12-09T22:28:00.477" v="81" actId="700"/>
          <ac:spMkLst>
            <pc:docMk/>
            <pc:sldMk cId="2261826786" sldId="443"/>
            <ac:spMk id="4" creationId="{4957728B-FD9C-4BBD-8467-579AC34E9EE6}"/>
          </ac:spMkLst>
        </pc:spChg>
        <pc:spChg chg="mod ord">
          <ac:chgData name="Daniel Gaudreault" userId="f2ddef7879c6a084" providerId="LiveId" clId="{8C449D96-CEFC-40B9-B72E-4A8681A5FC2D}" dt="2021-12-09T22:29:30.522" v="84" actId="207"/>
          <ac:spMkLst>
            <pc:docMk/>
            <pc:sldMk cId="2261826786" sldId="443"/>
            <ac:spMk id="5" creationId="{1988C399-4A6B-43C3-B524-2D860DAA6129}"/>
          </ac:spMkLst>
        </pc:spChg>
        <pc:spChg chg="add del mod ord">
          <ac:chgData name="Daniel Gaudreault" userId="f2ddef7879c6a084" providerId="LiveId" clId="{8C449D96-CEFC-40B9-B72E-4A8681A5FC2D}" dt="2021-12-09T22:28:07.151" v="82" actId="1076"/>
          <ac:spMkLst>
            <pc:docMk/>
            <pc:sldMk cId="2261826786" sldId="443"/>
            <ac:spMk id="6" creationId="{B4E763E6-715B-4241-AE1D-43E713E018C8}"/>
          </ac:spMkLst>
        </pc:spChg>
        <pc:spChg chg="mod ord">
          <ac:chgData name="Daniel Gaudreault" userId="f2ddef7879c6a084" providerId="LiveId" clId="{8C449D96-CEFC-40B9-B72E-4A8681A5FC2D}" dt="2021-12-09T22:28:00.477" v="81" actId="700"/>
          <ac:spMkLst>
            <pc:docMk/>
            <pc:sldMk cId="2261826786" sldId="443"/>
            <ac:spMk id="7" creationId="{4F0E1A47-1529-41B4-9F97-FA0E14923B66}"/>
          </ac:spMkLst>
        </pc:spChg>
        <pc:spChg chg="mod">
          <ac:chgData name="Daniel Gaudreault" userId="f2ddef7879c6a084" providerId="LiveId" clId="{8C449D96-CEFC-40B9-B72E-4A8681A5FC2D}" dt="2021-12-09T22:24:10.651" v="30"/>
          <ac:spMkLst>
            <pc:docMk/>
            <pc:sldMk cId="2261826786" sldId="443"/>
            <ac:spMk id="10" creationId="{4557CF21-FD42-4B9B-B997-857E1924E2FD}"/>
          </ac:spMkLst>
        </pc:spChg>
        <pc:spChg chg="mod">
          <ac:chgData name="Daniel Gaudreault" userId="f2ddef7879c6a084" providerId="LiveId" clId="{8C449D96-CEFC-40B9-B72E-4A8681A5FC2D}" dt="2021-12-09T22:24:10.651" v="30"/>
          <ac:spMkLst>
            <pc:docMk/>
            <pc:sldMk cId="2261826786" sldId="443"/>
            <ac:spMk id="11" creationId="{1AE0E9B0-EC12-4F21-98D0-D869FD8151AC}"/>
          </ac:spMkLst>
        </pc:spChg>
        <pc:spChg chg="mod">
          <ac:chgData name="Daniel Gaudreault" userId="f2ddef7879c6a084" providerId="LiveId" clId="{8C449D96-CEFC-40B9-B72E-4A8681A5FC2D}" dt="2021-12-09T22:24:10.651" v="30"/>
          <ac:spMkLst>
            <pc:docMk/>
            <pc:sldMk cId="2261826786" sldId="443"/>
            <ac:spMk id="12" creationId="{D34FA24C-AD83-40F7-BFAC-608BD811BEFF}"/>
          </ac:spMkLst>
        </pc:spChg>
        <pc:spChg chg="mod">
          <ac:chgData name="Daniel Gaudreault" userId="f2ddef7879c6a084" providerId="LiveId" clId="{8C449D96-CEFC-40B9-B72E-4A8681A5FC2D}" dt="2021-12-09T22:24:10.651" v="30"/>
          <ac:spMkLst>
            <pc:docMk/>
            <pc:sldMk cId="2261826786" sldId="443"/>
            <ac:spMk id="13" creationId="{29DFEC38-8297-4ED3-AB0A-A4184C837BC6}"/>
          </ac:spMkLst>
        </pc:spChg>
        <pc:spChg chg="mod">
          <ac:chgData name="Daniel Gaudreault" userId="f2ddef7879c6a084" providerId="LiveId" clId="{8C449D96-CEFC-40B9-B72E-4A8681A5FC2D}" dt="2021-12-09T22:24:10.651" v="30"/>
          <ac:spMkLst>
            <pc:docMk/>
            <pc:sldMk cId="2261826786" sldId="443"/>
            <ac:spMk id="14" creationId="{8D38F34D-2FB0-42A5-B52D-0689CEB47E16}"/>
          </ac:spMkLst>
        </pc:spChg>
        <pc:spChg chg="mod">
          <ac:chgData name="Daniel Gaudreault" userId="f2ddef7879c6a084" providerId="LiveId" clId="{8C449D96-CEFC-40B9-B72E-4A8681A5FC2D}" dt="2021-12-09T22:24:10.651" v="30"/>
          <ac:spMkLst>
            <pc:docMk/>
            <pc:sldMk cId="2261826786" sldId="443"/>
            <ac:spMk id="15" creationId="{F934C27A-FBFF-4B59-8D8C-5F6AF1522E2C}"/>
          </ac:spMkLst>
        </pc:spChg>
        <pc:spChg chg="mod">
          <ac:chgData name="Daniel Gaudreault" userId="f2ddef7879c6a084" providerId="LiveId" clId="{8C449D96-CEFC-40B9-B72E-4A8681A5FC2D}" dt="2021-12-09T22:24:10.651" v="30"/>
          <ac:spMkLst>
            <pc:docMk/>
            <pc:sldMk cId="2261826786" sldId="443"/>
            <ac:spMk id="16" creationId="{F153AE8F-E471-4477-882E-77BDCD5B77F4}"/>
          </ac:spMkLst>
        </pc:spChg>
        <pc:spChg chg="mod">
          <ac:chgData name="Daniel Gaudreault" userId="f2ddef7879c6a084" providerId="LiveId" clId="{8C449D96-CEFC-40B9-B72E-4A8681A5FC2D}" dt="2021-12-09T22:24:10.651" v="30"/>
          <ac:spMkLst>
            <pc:docMk/>
            <pc:sldMk cId="2261826786" sldId="443"/>
            <ac:spMk id="17" creationId="{2B30E0CE-25CE-4553-AB35-F529294EE8CF}"/>
          </ac:spMkLst>
        </pc:spChg>
        <pc:spChg chg="mod">
          <ac:chgData name="Daniel Gaudreault" userId="f2ddef7879c6a084" providerId="LiveId" clId="{8C449D96-CEFC-40B9-B72E-4A8681A5FC2D}" dt="2021-12-09T22:24:10.651" v="30"/>
          <ac:spMkLst>
            <pc:docMk/>
            <pc:sldMk cId="2261826786" sldId="443"/>
            <ac:spMk id="18" creationId="{837CD260-DC1E-4193-BF75-A1E8778CA037}"/>
          </ac:spMkLst>
        </pc:spChg>
        <pc:spChg chg="mod">
          <ac:chgData name="Daniel Gaudreault" userId="f2ddef7879c6a084" providerId="LiveId" clId="{8C449D96-CEFC-40B9-B72E-4A8681A5FC2D}" dt="2021-12-09T22:24:10.651" v="30"/>
          <ac:spMkLst>
            <pc:docMk/>
            <pc:sldMk cId="2261826786" sldId="443"/>
            <ac:spMk id="19" creationId="{01BDA085-D783-4D1B-859E-2942F888360B}"/>
          </ac:spMkLst>
        </pc:spChg>
        <pc:spChg chg="mod">
          <ac:chgData name="Daniel Gaudreault" userId="f2ddef7879c6a084" providerId="LiveId" clId="{8C449D96-CEFC-40B9-B72E-4A8681A5FC2D}" dt="2021-12-09T22:24:10.651" v="30"/>
          <ac:spMkLst>
            <pc:docMk/>
            <pc:sldMk cId="2261826786" sldId="443"/>
            <ac:spMk id="20" creationId="{C5678F0E-365D-4204-8A2C-28BA96AA77B1}"/>
          </ac:spMkLst>
        </pc:spChg>
        <pc:spChg chg="mod">
          <ac:chgData name="Daniel Gaudreault" userId="f2ddef7879c6a084" providerId="LiveId" clId="{8C449D96-CEFC-40B9-B72E-4A8681A5FC2D}" dt="2021-12-09T22:24:10.651" v="30"/>
          <ac:spMkLst>
            <pc:docMk/>
            <pc:sldMk cId="2261826786" sldId="443"/>
            <ac:spMk id="21" creationId="{44124FE1-139D-4D70-9F18-7DDD105458B1}"/>
          </ac:spMkLst>
        </pc:spChg>
        <pc:spChg chg="mod">
          <ac:chgData name="Daniel Gaudreault" userId="f2ddef7879c6a084" providerId="LiveId" clId="{8C449D96-CEFC-40B9-B72E-4A8681A5FC2D}" dt="2021-12-09T22:24:10.651" v="30"/>
          <ac:spMkLst>
            <pc:docMk/>
            <pc:sldMk cId="2261826786" sldId="443"/>
            <ac:spMk id="22" creationId="{4F5C3FD3-8380-4CFB-AE5E-E316C6111092}"/>
          </ac:spMkLst>
        </pc:spChg>
        <pc:spChg chg="mod">
          <ac:chgData name="Daniel Gaudreault" userId="f2ddef7879c6a084" providerId="LiveId" clId="{8C449D96-CEFC-40B9-B72E-4A8681A5FC2D}" dt="2021-12-09T22:24:10.651" v="30"/>
          <ac:spMkLst>
            <pc:docMk/>
            <pc:sldMk cId="2261826786" sldId="443"/>
            <ac:spMk id="23" creationId="{4F37D3F7-CDF5-4794-B414-DC65A26E8628}"/>
          </ac:spMkLst>
        </pc:spChg>
        <pc:spChg chg="mod">
          <ac:chgData name="Daniel Gaudreault" userId="f2ddef7879c6a084" providerId="LiveId" clId="{8C449D96-CEFC-40B9-B72E-4A8681A5FC2D}" dt="2021-12-09T22:24:10.651" v="30"/>
          <ac:spMkLst>
            <pc:docMk/>
            <pc:sldMk cId="2261826786" sldId="443"/>
            <ac:spMk id="24" creationId="{4B22F27A-A32A-4261-8A84-21E9A780F4EA}"/>
          </ac:spMkLst>
        </pc:spChg>
        <pc:spChg chg="mod">
          <ac:chgData name="Daniel Gaudreault" userId="f2ddef7879c6a084" providerId="LiveId" clId="{8C449D96-CEFC-40B9-B72E-4A8681A5FC2D}" dt="2021-12-09T22:24:10.651" v="30"/>
          <ac:spMkLst>
            <pc:docMk/>
            <pc:sldMk cId="2261826786" sldId="443"/>
            <ac:spMk id="25" creationId="{CC05AA4E-9C38-42FF-A667-1E53645175B1}"/>
          </ac:spMkLst>
        </pc:spChg>
        <pc:spChg chg="mod">
          <ac:chgData name="Daniel Gaudreault" userId="f2ddef7879c6a084" providerId="LiveId" clId="{8C449D96-CEFC-40B9-B72E-4A8681A5FC2D}" dt="2021-12-09T22:24:10.651" v="30"/>
          <ac:spMkLst>
            <pc:docMk/>
            <pc:sldMk cId="2261826786" sldId="443"/>
            <ac:spMk id="26" creationId="{3A418C5A-554E-4A78-A819-B26DFF9A62C8}"/>
          </ac:spMkLst>
        </pc:spChg>
        <pc:spChg chg="mod">
          <ac:chgData name="Daniel Gaudreault" userId="f2ddef7879c6a084" providerId="LiveId" clId="{8C449D96-CEFC-40B9-B72E-4A8681A5FC2D}" dt="2021-12-09T22:24:10.651" v="30"/>
          <ac:spMkLst>
            <pc:docMk/>
            <pc:sldMk cId="2261826786" sldId="443"/>
            <ac:spMk id="27" creationId="{02A5B77D-F91D-47B3-9DD5-A0D6BABA94B7}"/>
          </ac:spMkLst>
        </pc:spChg>
        <pc:spChg chg="add del mod">
          <ac:chgData name="Daniel Gaudreault" userId="f2ddef7879c6a084" providerId="LiveId" clId="{8C449D96-CEFC-40B9-B72E-4A8681A5FC2D}" dt="2021-12-09T22:28:00.087" v="80" actId="478"/>
          <ac:spMkLst>
            <pc:docMk/>
            <pc:sldMk cId="2261826786" sldId="443"/>
            <ac:spMk id="29" creationId="{539EED54-DABA-4F09-B6BD-B8C484C83BAE}"/>
          </ac:spMkLst>
        </pc:spChg>
        <pc:spChg chg="del">
          <ac:chgData name="Daniel Gaudreault" userId="f2ddef7879c6a084" providerId="LiveId" clId="{8C449D96-CEFC-40B9-B72E-4A8681A5FC2D}" dt="2021-12-09T22:24:05.211" v="25"/>
          <ac:spMkLst>
            <pc:docMk/>
            <pc:sldMk cId="2261826786" sldId="443"/>
            <ac:spMk id="74" creationId="{9F4444CE-BC8D-4D61-B303-4C05614E62AB}"/>
          </ac:spMkLst>
        </pc:spChg>
        <pc:spChg chg="del">
          <ac:chgData name="Daniel Gaudreault" userId="f2ddef7879c6a084" providerId="LiveId" clId="{8C449D96-CEFC-40B9-B72E-4A8681A5FC2D}" dt="2021-12-09T22:24:05.211" v="25"/>
          <ac:spMkLst>
            <pc:docMk/>
            <pc:sldMk cId="2261826786" sldId="443"/>
            <ac:spMk id="76" creationId="{73772B81-181F-48B7-8826-4D9686D15DF5}"/>
          </ac:spMkLst>
        </pc:spChg>
        <pc:spChg chg="del">
          <ac:chgData name="Daniel Gaudreault" userId="f2ddef7879c6a084" providerId="LiveId" clId="{8C449D96-CEFC-40B9-B72E-4A8681A5FC2D}" dt="2021-12-09T22:24:05.211" v="25"/>
          <ac:spMkLst>
            <pc:docMk/>
            <pc:sldMk cId="2261826786" sldId="443"/>
            <ac:spMk id="78" creationId="{B2205F6E-03C6-4E92-877C-E2482F6599AA}"/>
          </ac:spMkLst>
        </pc:spChg>
        <pc:grpChg chg="mod">
          <ac:chgData name="Daniel Gaudreault" userId="f2ddef7879c6a084" providerId="LiveId" clId="{8C449D96-CEFC-40B9-B72E-4A8681A5FC2D}" dt="2021-12-09T22:24:10.651" v="30"/>
          <ac:grpSpMkLst>
            <pc:docMk/>
            <pc:sldMk cId="2261826786" sldId="443"/>
            <ac:grpSpMk id="9" creationId="{1687AFC6-48B4-4BA4-88B4-B133570EF69F}"/>
          </ac:grpSpMkLst>
        </pc:grpChg>
        <pc:graphicFrameChg chg="mod">
          <ac:chgData name="Daniel Gaudreault" userId="f2ddef7879c6a084" providerId="LiveId" clId="{8C449D96-CEFC-40B9-B72E-4A8681A5FC2D}" dt="2021-12-09T22:24:10.651" v="30"/>
          <ac:graphicFrameMkLst>
            <pc:docMk/>
            <pc:sldMk cId="2261826786" sldId="443"/>
            <ac:graphicFrameMk id="8" creationId="{7EAC3649-BE7C-4152-B711-0626E2FFB0CF}"/>
          </ac:graphicFrameMkLst>
        </pc:graphicFrameChg>
      </pc:sldChg>
      <pc:sldChg chg="delSp modSp mod delDesignElem modNotes">
        <pc:chgData name="Daniel Gaudreault" userId="f2ddef7879c6a084" providerId="LiveId" clId="{8C449D96-CEFC-40B9-B72E-4A8681A5FC2D}" dt="2021-12-09T22:30:19.830" v="95" actId="2711"/>
        <pc:sldMkLst>
          <pc:docMk/>
          <pc:sldMk cId="3712690106" sldId="444"/>
        </pc:sldMkLst>
        <pc:spChg chg="mod">
          <ac:chgData name="Daniel Gaudreault" userId="f2ddef7879c6a084" providerId="LiveId" clId="{8C449D96-CEFC-40B9-B72E-4A8681A5FC2D}" dt="2021-12-09T22:30:01.323" v="90" actId="207"/>
          <ac:spMkLst>
            <pc:docMk/>
            <pc:sldMk cId="3712690106" sldId="444"/>
            <ac:spMk id="6" creationId="{ACFDB41A-B16E-49EC-A272-186A483D1F52}"/>
          </ac:spMkLst>
        </pc:spChg>
        <pc:spChg chg="mod">
          <ac:chgData name="Daniel Gaudreault" userId="f2ddef7879c6a084" providerId="LiveId" clId="{8C449D96-CEFC-40B9-B72E-4A8681A5FC2D}" dt="2021-12-09T22:30:19.830" v="95" actId="2711"/>
          <ac:spMkLst>
            <pc:docMk/>
            <pc:sldMk cId="3712690106" sldId="444"/>
            <ac:spMk id="7" creationId="{1D757700-F5C1-47FE-93C5-9E0AA84A4E79}"/>
          </ac:spMkLst>
        </pc:spChg>
        <pc:spChg chg="mod">
          <ac:chgData name="Daniel Gaudreault" userId="f2ddef7879c6a084" providerId="LiveId" clId="{8C449D96-CEFC-40B9-B72E-4A8681A5FC2D}" dt="2021-12-09T22:24:05.211" v="25"/>
          <ac:spMkLst>
            <pc:docMk/>
            <pc:sldMk cId="3712690106" sldId="444"/>
            <ac:spMk id="8" creationId="{2D873A57-39A6-426C-A363-F3006F966E86}"/>
          </ac:spMkLst>
        </pc:spChg>
        <pc:spChg chg="del">
          <ac:chgData name="Daniel Gaudreault" userId="f2ddef7879c6a084" providerId="LiveId" clId="{8C449D96-CEFC-40B9-B72E-4A8681A5FC2D}" dt="2021-12-09T22:24:05.211" v="25"/>
          <ac:spMkLst>
            <pc:docMk/>
            <pc:sldMk cId="3712690106" sldId="444"/>
            <ac:spMk id="74" creationId="{9F4444CE-BC8D-4D61-B303-4C05614E62AB}"/>
          </ac:spMkLst>
        </pc:spChg>
        <pc:spChg chg="del">
          <ac:chgData name="Daniel Gaudreault" userId="f2ddef7879c6a084" providerId="LiveId" clId="{8C449D96-CEFC-40B9-B72E-4A8681A5FC2D}" dt="2021-12-09T22:24:05.211" v="25"/>
          <ac:spMkLst>
            <pc:docMk/>
            <pc:sldMk cId="3712690106" sldId="444"/>
            <ac:spMk id="76" creationId="{73772B81-181F-48B7-8826-4D9686D15DF5}"/>
          </ac:spMkLst>
        </pc:spChg>
        <pc:spChg chg="del">
          <ac:chgData name="Daniel Gaudreault" userId="f2ddef7879c6a084" providerId="LiveId" clId="{8C449D96-CEFC-40B9-B72E-4A8681A5FC2D}" dt="2021-12-09T22:24:05.211" v="25"/>
          <ac:spMkLst>
            <pc:docMk/>
            <pc:sldMk cId="3712690106" sldId="444"/>
            <ac:spMk id="78" creationId="{B2205F6E-03C6-4E92-877C-E2482F6599AA}"/>
          </ac:spMkLst>
        </pc:spChg>
        <pc:picChg chg="mod">
          <ac:chgData name="Daniel Gaudreault" userId="f2ddef7879c6a084" providerId="LiveId" clId="{8C449D96-CEFC-40B9-B72E-4A8681A5FC2D}" dt="2021-12-09T22:24:10.651" v="30"/>
          <ac:picMkLst>
            <pc:docMk/>
            <pc:sldMk cId="3712690106" sldId="444"/>
            <ac:picMk id="5" creationId="{AA936EB6-A478-4BCC-BAAB-441BDCDDC6D9}"/>
          </ac:picMkLst>
        </pc:picChg>
      </pc:sldChg>
      <pc:sldChg chg="addSp delSp modSp mod modClrScheme delDesignElem chgLayout modNotes">
        <pc:chgData name="Daniel Gaudreault" userId="f2ddef7879c6a084" providerId="LiveId" clId="{8C449D96-CEFC-40B9-B72E-4A8681A5FC2D}" dt="2021-12-09T22:35:00.490" v="113" actId="14100"/>
        <pc:sldMkLst>
          <pc:docMk/>
          <pc:sldMk cId="2078616690" sldId="445"/>
        </pc:sldMkLst>
        <pc:spChg chg="add mod ord">
          <ac:chgData name="Daniel Gaudreault" userId="f2ddef7879c6a084" providerId="LiveId" clId="{8C449D96-CEFC-40B9-B72E-4A8681A5FC2D}" dt="2021-12-09T22:35:00.490" v="113" actId="14100"/>
          <ac:spMkLst>
            <pc:docMk/>
            <pc:sldMk cId="2078616690" sldId="445"/>
            <ac:spMk id="2" creationId="{2A7FB553-2CD4-4358-843B-5E0C28B3BC71}"/>
          </ac:spMkLst>
        </pc:spChg>
        <pc:spChg chg="mod ord">
          <ac:chgData name="Daniel Gaudreault" userId="f2ddef7879c6a084" providerId="LiveId" clId="{8C449D96-CEFC-40B9-B72E-4A8681A5FC2D}" dt="2021-12-09T22:34:34.105" v="106" actId="700"/>
          <ac:spMkLst>
            <pc:docMk/>
            <pc:sldMk cId="2078616690" sldId="445"/>
            <ac:spMk id="5" creationId="{9684FBD4-7816-4689-BFE3-53A63F904EE4}"/>
          </ac:spMkLst>
        </pc:spChg>
        <pc:spChg chg="del mod ord">
          <ac:chgData name="Daniel Gaudreault" userId="f2ddef7879c6a084" providerId="LiveId" clId="{8C449D96-CEFC-40B9-B72E-4A8681A5FC2D}" dt="2021-12-09T22:34:52.168" v="111" actId="478"/>
          <ac:spMkLst>
            <pc:docMk/>
            <pc:sldMk cId="2078616690" sldId="445"/>
            <ac:spMk id="6" creationId="{819215B9-BA0F-4A6F-BB6A-460FB0BC00A5}"/>
          </ac:spMkLst>
        </pc:spChg>
        <pc:spChg chg="mod ord">
          <ac:chgData name="Daniel Gaudreault" userId="f2ddef7879c6a084" providerId="LiveId" clId="{8C449D96-CEFC-40B9-B72E-4A8681A5FC2D}" dt="2021-12-09T22:34:34.105" v="106" actId="700"/>
          <ac:spMkLst>
            <pc:docMk/>
            <pc:sldMk cId="2078616690" sldId="445"/>
            <ac:spMk id="7" creationId="{844AF196-2D22-418F-BEC1-C65C62418F24}"/>
          </ac:spMkLst>
        </pc:spChg>
        <pc:spChg chg="del">
          <ac:chgData name="Daniel Gaudreault" userId="f2ddef7879c6a084" providerId="LiveId" clId="{8C449D96-CEFC-40B9-B72E-4A8681A5FC2D}" dt="2021-12-09T22:24:05.211" v="25"/>
          <ac:spMkLst>
            <pc:docMk/>
            <pc:sldMk cId="2078616690" sldId="445"/>
            <ac:spMk id="74" creationId="{9F4444CE-BC8D-4D61-B303-4C05614E62AB}"/>
          </ac:spMkLst>
        </pc:spChg>
        <pc:spChg chg="del">
          <ac:chgData name="Daniel Gaudreault" userId="f2ddef7879c6a084" providerId="LiveId" clId="{8C449D96-CEFC-40B9-B72E-4A8681A5FC2D}" dt="2021-12-09T22:24:05.211" v="25"/>
          <ac:spMkLst>
            <pc:docMk/>
            <pc:sldMk cId="2078616690" sldId="445"/>
            <ac:spMk id="76" creationId="{73772B81-181F-48B7-8826-4D9686D15DF5}"/>
          </ac:spMkLst>
        </pc:spChg>
        <pc:spChg chg="del">
          <ac:chgData name="Daniel Gaudreault" userId="f2ddef7879c6a084" providerId="LiveId" clId="{8C449D96-CEFC-40B9-B72E-4A8681A5FC2D}" dt="2021-12-09T22:24:05.211" v="25"/>
          <ac:spMkLst>
            <pc:docMk/>
            <pc:sldMk cId="2078616690" sldId="445"/>
            <ac:spMk id="78" creationId="{B2205F6E-03C6-4E92-877C-E2482F6599AA}"/>
          </ac:spMkLst>
        </pc:spChg>
        <pc:picChg chg="mod">
          <ac:chgData name="Daniel Gaudreault" userId="f2ddef7879c6a084" providerId="LiveId" clId="{8C449D96-CEFC-40B9-B72E-4A8681A5FC2D}" dt="2021-12-09T22:34:46.082" v="109" actId="1076"/>
          <ac:picMkLst>
            <pc:docMk/>
            <pc:sldMk cId="2078616690" sldId="445"/>
            <ac:picMk id="8" creationId="{307CEDF0-1502-4E85-A11E-33F6266E1E30}"/>
          </ac:picMkLst>
        </pc:picChg>
        <pc:picChg chg="mod">
          <ac:chgData name="Daniel Gaudreault" userId="f2ddef7879c6a084" providerId="LiveId" clId="{8C449D96-CEFC-40B9-B72E-4A8681A5FC2D}" dt="2021-12-09T22:34:50.010" v="110" actId="1076"/>
          <ac:picMkLst>
            <pc:docMk/>
            <pc:sldMk cId="2078616690" sldId="445"/>
            <ac:picMk id="9" creationId="{8FE80594-145A-45D4-BEE3-901CE482A01B}"/>
          </ac:picMkLst>
        </pc:picChg>
      </pc:sldChg>
      <pc:sldChg chg="addSp delSp modSp mod setBg modClrScheme delDesignElem chgLayout modNotes">
        <pc:chgData name="Daniel Gaudreault" userId="f2ddef7879c6a084" providerId="LiveId" clId="{8C449D96-CEFC-40B9-B72E-4A8681A5FC2D}" dt="2021-12-09T22:34:13.839" v="105" actId="255"/>
        <pc:sldMkLst>
          <pc:docMk/>
          <pc:sldMk cId="745556310" sldId="446"/>
        </pc:sldMkLst>
        <pc:spChg chg="mod">
          <ac:chgData name="Daniel Gaudreault" userId="f2ddef7879c6a084" providerId="LiveId" clId="{8C449D96-CEFC-40B9-B72E-4A8681A5FC2D}" dt="2021-12-09T22:33:46.357" v="97" actId="26606"/>
          <ac:spMkLst>
            <pc:docMk/>
            <pc:sldMk cId="745556310" sldId="446"/>
            <ac:spMk id="5" creationId="{349B8344-71B0-43CD-8A31-8FB18F4FD95A}"/>
          </ac:spMkLst>
        </pc:spChg>
        <pc:spChg chg="mod">
          <ac:chgData name="Daniel Gaudreault" userId="f2ddef7879c6a084" providerId="LiveId" clId="{8C449D96-CEFC-40B9-B72E-4A8681A5FC2D}" dt="2021-12-09T22:34:13.839" v="105" actId="255"/>
          <ac:spMkLst>
            <pc:docMk/>
            <pc:sldMk cId="745556310" sldId="446"/>
            <ac:spMk id="6" creationId="{DC706DFC-DFB2-4773-B2F8-B95A0DE7E5E9}"/>
          </ac:spMkLst>
        </pc:spChg>
        <pc:spChg chg="mod">
          <ac:chgData name="Daniel Gaudreault" userId="f2ddef7879c6a084" providerId="LiveId" clId="{8C449D96-CEFC-40B9-B72E-4A8681A5FC2D}" dt="2021-12-09T22:33:46.357" v="97" actId="26606"/>
          <ac:spMkLst>
            <pc:docMk/>
            <pc:sldMk cId="745556310" sldId="446"/>
            <ac:spMk id="7" creationId="{614BC68B-F42E-46CA-87F9-62B15E95C177}"/>
          </ac:spMkLst>
        </pc:spChg>
        <pc:spChg chg="add del mod">
          <ac:chgData name="Daniel Gaudreault" userId="f2ddef7879c6a084" providerId="LiveId" clId="{8C449D96-CEFC-40B9-B72E-4A8681A5FC2D}" dt="2021-12-09T22:33:53.183" v="98" actId="478"/>
          <ac:spMkLst>
            <pc:docMk/>
            <pc:sldMk cId="745556310" sldId="446"/>
            <ac:spMk id="12" creationId="{4993A0F7-C516-47CE-83A9-1F834CA94E47}"/>
          </ac:spMkLst>
        </pc:spChg>
        <pc:spChg chg="del">
          <ac:chgData name="Daniel Gaudreault" userId="f2ddef7879c6a084" providerId="LiveId" clId="{8C449D96-CEFC-40B9-B72E-4A8681A5FC2D}" dt="2021-12-09T22:24:05.211" v="25"/>
          <ac:spMkLst>
            <pc:docMk/>
            <pc:sldMk cId="745556310" sldId="446"/>
            <ac:spMk id="74" creationId="{9F4444CE-BC8D-4D61-B303-4C05614E62AB}"/>
          </ac:spMkLst>
        </pc:spChg>
        <pc:spChg chg="del">
          <ac:chgData name="Daniel Gaudreault" userId="f2ddef7879c6a084" providerId="LiveId" clId="{8C449D96-CEFC-40B9-B72E-4A8681A5FC2D}" dt="2021-12-09T22:24:05.211" v="25"/>
          <ac:spMkLst>
            <pc:docMk/>
            <pc:sldMk cId="745556310" sldId="446"/>
            <ac:spMk id="76" creationId="{73772B81-181F-48B7-8826-4D9686D15DF5}"/>
          </ac:spMkLst>
        </pc:spChg>
        <pc:spChg chg="del">
          <ac:chgData name="Daniel Gaudreault" userId="f2ddef7879c6a084" providerId="LiveId" clId="{8C449D96-CEFC-40B9-B72E-4A8681A5FC2D}" dt="2021-12-09T22:24:05.211" v="25"/>
          <ac:spMkLst>
            <pc:docMk/>
            <pc:sldMk cId="745556310" sldId="446"/>
            <ac:spMk id="78" creationId="{B2205F6E-03C6-4E92-877C-E2482F6599AA}"/>
          </ac:spMkLst>
        </pc:spChg>
      </pc:sldChg>
      <pc:sldChg chg="addSp delSp modSp mod setBg modClrScheme delDesignElem chgLayout modNotes">
        <pc:chgData name="Daniel Gaudreault" userId="f2ddef7879c6a084" providerId="LiveId" clId="{8C449D96-CEFC-40B9-B72E-4A8681A5FC2D}" dt="2021-12-09T22:34:07.544" v="104" actId="14100"/>
        <pc:sldMkLst>
          <pc:docMk/>
          <pc:sldMk cId="905942669" sldId="447"/>
        </pc:sldMkLst>
        <pc:spChg chg="mod">
          <ac:chgData name="Daniel Gaudreault" userId="f2ddef7879c6a084" providerId="LiveId" clId="{8C449D96-CEFC-40B9-B72E-4A8681A5FC2D}" dt="2021-12-09T22:33:59.131" v="100" actId="26606"/>
          <ac:spMkLst>
            <pc:docMk/>
            <pc:sldMk cId="905942669" sldId="447"/>
            <ac:spMk id="5" creationId="{9D05B3DB-962D-4F6F-93BF-BFDFA69F43B8}"/>
          </ac:spMkLst>
        </pc:spChg>
        <pc:spChg chg="mod">
          <ac:chgData name="Daniel Gaudreault" userId="f2ddef7879c6a084" providerId="LiveId" clId="{8C449D96-CEFC-40B9-B72E-4A8681A5FC2D}" dt="2021-12-09T22:34:07.544" v="104" actId="14100"/>
          <ac:spMkLst>
            <pc:docMk/>
            <pc:sldMk cId="905942669" sldId="447"/>
            <ac:spMk id="6" creationId="{7208A83C-0FFC-4943-B061-0FD3BFE4C5B6}"/>
          </ac:spMkLst>
        </pc:spChg>
        <pc:spChg chg="mod">
          <ac:chgData name="Daniel Gaudreault" userId="f2ddef7879c6a084" providerId="LiveId" clId="{8C449D96-CEFC-40B9-B72E-4A8681A5FC2D}" dt="2021-12-09T22:33:59.131" v="100" actId="26606"/>
          <ac:spMkLst>
            <pc:docMk/>
            <pc:sldMk cId="905942669" sldId="447"/>
            <ac:spMk id="7" creationId="{82BC5D99-17AB-4A19-A23A-70252F649CE9}"/>
          </ac:spMkLst>
        </pc:spChg>
        <pc:spChg chg="add del mod">
          <ac:chgData name="Daniel Gaudreault" userId="f2ddef7879c6a084" providerId="LiveId" clId="{8C449D96-CEFC-40B9-B72E-4A8681A5FC2D}" dt="2021-12-09T22:34:01.058" v="101" actId="478"/>
          <ac:spMkLst>
            <pc:docMk/>
            <pc:sldMk cId="905942669" sldId="447"/>
            <ac:spMk id="12" creationId="{51EFF1BB-BE13-439F-8BDC-04E8E819EF4B}"/>
          </ac:spMkLst>
        </pc:spChg>
        <pc:spChg chg="del">
          <ac:chgData name="Daniel Gaudreault" userId="f2ddef7879c6a084" providerId="LiveId" clId="{8C449D96-CEFC-40B9-B72E-4A8681A5FC2D}" dt="2021-12-09T22:24:05.211" v="25"/>
          <ac:spMkLst>
            <pc:docMk/>
            <pc:sldMk cId="905942669" sldId="447"/>
            <ac:spMk id="74" creationId="{9F4444CE-BC8D-4D61-B303-4C05614E62AB}"/>
          </ac:spMkLst>
        </pc:spChg>
        <pc:spChg chg="del">
          <ac:chgData name="Daniel Gaudreault" userId="f2ddef7879c6a084" providerId="LiveId" clId="{8C449D96-CEFC-40B9-B72E-4A8681A5FC2D}" dt="2021-12-09T22:24:05.211" v="25"/>
          <ac:spMkLst>
            <pc:docMk/>
            <pc:sldMk cId="905942669" sldId="447"/>
            <ac:spMk id="76" creationId="{73772B81-181F-48B7-8826-4D9686D15DF5}"/>
          </ac:spMkLst>
        </pc:spChg>
        <pc:spChg chg="del">
          <ac:chgData name="Daniel Gaudreault" userId="f2ddef7879c6a084" providerId="LiveId" clId="{8C449D96-CEFC-40B9-B72E-4A8681A5FC2D}" dt="2021-12-09T22:24:05.211" v="25"/>
          <ac:spMkLst>
            <pc:docMk/>
            <pc:sldMk cId="905942669" sldId="447"/>
            <ac:spMk id="78" creationId="{B2205F6E-03C6-4E92-877C-E2482F6599AA}"/>
          </ac:spMkLst>
        </pc:spChg>
      </pc:sldChg>
      <pc:sldChg chg="addSp delSp modSp mod setBg modClrScheme delDesignElem chgLayout modNotes">
        <pc:chgData name="Daniel Gaudreault" userId="f2ddef7879c6a084" providerId="LiveId" clId="{8C449D96-CEFC-40B9-B72E-4A8681A5FC2D}" dt="2021-12-09T22:24:29.354" v="35" actId="26606"/>
        <pc:sldMkLst>
          <pc:docMk/>
          <pc:sldMk cId="945909443" sldId="448"/>
        </pc:sldMkLst>
        <pc:spChg chg="mod">
          <ac:chgData name="Daniel Gaudreault" userId="f2ddef7879c6a084" providerId="LiveId" clId="{8C449D96-CEFC-40B9-B72E-4A8681A5FC2D}" dt="2021-12-09T22:24:29.354" v="35" actId="26606"/>
          <ac:spMkLst>
            <pc:docMk/>
            <pc:sldMk cId="945909443" sldId="448"/>
            <ac:spMk id="2" creationId="{35224F71-B355-454B-8818-94D7AAD4F602}"/>
          </ac:spMkLst>
        </pc:spChg>
        <pc:spChg chg="add mod">
          <ac:chgData name="Daniel Gaudreault" userId="f2ddef7879c6a084" providerId="LiveId" clId="{8C449D96-CEFC-40B9-B72E-4A8681A5FC2D}" dt="2021-12-09T22:24:29.354" v="35" actId="26606"/>
          <ac:spMkLst>
            <pc:docMk/>
            <pc:sldMk cId="945909443" sldId="448"/>
            <ac:spMk id="4" creationId="{A39AFFF0-A178-4FE6-A04C-DF14ADECE951}"/>
          </ac:spMkLst>
        </pc:spChg>
        <pc:spChg chg="add mod">
          <ac:chgData name="Daniel Gaudreault" userId="f2ddef7879c6a084" providerId="LiveId" clId="{8C449D96-CEFC-40B9-B72E-4A8681A5FC2D}" dt="2021-12-09T22:24:29.354" v="35" actId="26606"/>
          <ac:spMkLst>
            <pc:docMk/>
            <pc:sldMk cId="945909443" sldId="448"/>
            <ac:spMk id="9" creationId="{F963282D-A820-4680-8AC1-37F2F7276883}"/>
          </ac:spMkLst>
        </pc:spChg>
        <pc:spChg chg="del">
          <ac:chgData name="Daniel Gaudreault" userId="f2ddef7879c6a084" providerId="LiveId" clId="{8C449D96-CEFC-40B9-B72E-4A8681A5FC2D}" dt="2021-12-09T22:24:05.211" v="25"/>
          <ac:spMkLst>
            <pc:docMk/>
            <pc:sldMk cId="945909443" sldId="448"/>
            <ac:spMk id="19" creationId="{0ADFFC45-3DC9-4433-926F-043E879D9DFC}"/>
          </ac:spMkLst>
        </pc:spChg>
        <pc:spChg chg="del">
          <ac:chgData name="Daniel Gaudreault" userId="f2ddef7879c6a084" providerId="LiveId" clId="{8C449D96-CEFC-40B9-B72E-4A8681A5FC2D}" dt="2021-12-09T22:24:05.211" v="25"/>
          <ac:spMkLst>
            <pc:docMk/>
            <pc:sldMk cId="945909443" sldId="448"/>
            <ac:spMk id="30" creationId="{69370F01-B8C9-4CE4-824C-92B2792E6ED0}"/>
          </ac:spMkLst>
        </pc:spChg>
        <pc:grpChg chg="del">
          <ac:chgData name="Daniel Gaudreault" userId="f2ddef7879c6a084" providerId="LiveId" clId="{8C449D96-CEFC-40B9-B72E-4A8681A5FC2D}" dt="2021-12-09T22:24:05.211" v="25"/>
          <ac:grpSpMkLst>
            <pc:docMk/>
            <pc:sldMk cId="945909443" sldId="448"/>
            <ac:grpSpMk id="7" creationId="{28460BD8-AE3F-4AC9-9D0B-717052AA5D3A}"/>
          </ac:grpSpMkLst>
        </pc:grpChg>
        <pc:grpChg chg="del">
          <ac:chgData name="Daniel Gaudreault" userId="f2ddef7879c6a084" providerId="LiveId" clId="{8C449D96-CEFC-40B9-B72E-4A8681A5FC2D}" dt="2021-12-09T22:24:05.211" v="25"/>
          <ac:grpSpMkLst>
            <pc:docMk/>
            <pc:sldMk cId="945909443" sldId="448"/>
            <ac:grpSpMk id="21" creationId="{B5F26A87-0610-435F-AA13-BD658385C9D9}"/>
          </ac:grpSpMkLst>
        </pc:grpChg>
      </pc:sldChg>
      <pc:sldChg chg="addSp delSp modSp mod setBg modClrScheme delDesignElem chgLayout modNotes">
        <pc:chgData name="Daniel Gaudreault" userId="f2ddef7879c6a084" providerId="LiveId" clId="{8C449D96-CEFC-40B9-B72E-4A8681A5FC2D}" dt="2021-12-09T22:41:17.570" v="210" actId="1076"/>
        <pc:sldMkLst>
          <pc:docMk/>
          <pc:sldMk cId="1307078607" sldId="449"/>
        </pc:sldMkLst>
        <pc:spChg chg="mod">
          <ac:chgData name="Daniel Gaudreault" userId="f2ddef7879c6a084" providerId="LiveId" clId="{8C449D96-CEFC-40B9-B72E-4A8681A5FC2D}" dt="2021-12-09T22:40:37.612" v="191" actId="26606"/>
          <ac:spMkLst>
            <pc:docMk/>
            <pc:sldMk cId="1307078607" sldId="449"/>
            <ac:spMk id="5" creationId="{E4C93B7B-065D-4CAE-BE38-4B72B420FB93}"/>
          </ac:spMkLst>
        </pc:spChg>
        <pc:spChg chg="mod ord">
          <ac:chgData name="Daniel Gaudreault" userId="f2ddef7879c6a084" providerId="LiveId" clId="{8C449D96-CEFC-40B9-B72E-4A8681A5FC2D}" dt="2021-12-09T22:40:37.612" v="191" actId="26606"/>
          <ac:spMkLst>
            <pc:docMk/>
            <pc:sldMk cId="1307078607" sldId="449"/>
            <ac:spMk id="6" creationId="{F0F67E37-15F6-4C04-B53A-023961064FA6}"/>
          </ac:spMkLst>
        </pc:spChg>
        <pc:spChg chg="mod">
          <ac:chgData name="Daniel Gaudreault" userId="f2ddef7879c6a084" providerId="LiveId" clId="{8C449D96-CEFC-40B9-B72E-4A8681A5FC2D}" dt="2021-12-09T22:41:11.772" v="208" actId="20577"/>
          <ac:spMkLst>
            <pc:docMk/>
            <pc:sldMk cId="1307078607" sldId="449"/>
            <ac:spMk id="7" creationId="{34D117E2-0534-44E3-A99D-0C040337C365}"/>
          </ac:spMkLst>
        </pc:spChg>
        <pc:spChg chg="del mod">
          <ac:chgData name="Daniel Gaudreault" userId="f2ddef7879c6a084" providerId="LiveId" clId="{8C449D96-CEFC-40B9-B72E-4A8681A5FC2D}" dt="2021-12-09T22:40:30.695" v="190" actId="21"/>
          <ac:spMkLst>
            <pc:docMk/>
            <pc:sldMk cId="1307078607" sldId="449"/>
            <ac:spMk id="8" creationId="{FB94B5B3-5ADE-42DC-B700-FD5C273D544B}"/>
          </ac:spMkLst>
        </pc:spChg>
        <pc:spChg chg="add mod">
          <ac:chgData name="Daniel Gaudreault" userId="f2ddef7879c6a084" providerId="LiveId" clId="{8C449D96-CEFC-40B9-B72E-4A8681A5FC2D}" dt="2021-12-09T22:41:17.570" v="210" actId="1076"/>
          <ac:spMkLst>
            <pc:docMk/>
            <pc:sldMk cId="1307078607" sldId="449"/>
            <ac:spMk id="10" creationId="{A0222818-22D1-44F2-BD46-C71FB55E616B}"/>
          </ac:spMkLst>
        </pc:spChg>
        <pc:spChg chg="add del mod">
          <ac:chgData name="Daniel Gaudreault" userId="f2ddef7879c6a084" providerId="LiveId" clId="{8C449D96-CEFC-40B9-B72E-4A8681A5FC2D}" dt="2021-12-09T22:40:40.088" v="192" actId="478"/>
          <ac:spMkLst>
            <pc:docMk/>
            <pc:sldMk cId="1307078607" sldId="449"/>
            <ac:spMk id="12" creationId="{DC83A178-7318-452B-B144-481110889BCE}"/>
          </ac:spMkLst>
        </pc:spChg>
        <pc:spChg chg="del">
          <ac:chgData name="Daniel Gaudreault" userId="f2ddef7879c6a084" providerId="LiveId" clId="{8C449D96-CEFC-40B9-B72E-4A8681A5FC2D}" dt="2021-12-09T22:24:05.211" v="25"/>
          <ac:spMkLst>
            <pc:docMk/>
            <pc:sldMk cId="1307078607" sldId="449"/>
            <ac:spMk id="74" creationId="{9F4444CE-BC8D-4D61-B303-4C05614E62AB}"/>
          </ac:spMkLst>
        </pc:spChg>
        <pc:spChg chg="del">
          <ac:chgData name="Daniel Gaudreault" userId="f2ddef7879c6a084" providerId="LiveId" clId="{8C449D96-CEFC-40B9-B72E-4A8681A5FC2D}" dt="2021-12-09T22:24:05.211" v="25"/>
          <ac:spMkLst>
            <pc:docMk/>
            <pc:sldMk cId="1307078607" sldId="449"/>
            <ac:spMk id="76" creationId="{73772B81-181F-48B7-8826-4D9686D15DF5}"/>
          </ac:spMkLst>
        </pc:spChg>
        <pc:spChg chg="del">
          <ac:chgData name="Daniel Gaudreault" userId="f2ddef7879c6a084" providerId="LiveId" clId="{8C449D96-CEFC-40B9-B72E-4A8681A5FC2D}" dt="2021-12-09T22:24:05.211" v="25"/>
          <ac:spMkLst>
            <pc:docMk/>
            <pc:sldMk cId="1307078607" sldId="449"/>
            <ac:spMk id="78" creationId="{B2205F6E-03C6-4E92-877C-E2482F6599AA}"/>
          </ac:spMkLst>
        </pc:spChg>
      </pc:sldChg>
      <pc:sldChg chg="addSp delSp modSp mod setBg modClrScheme delDesignElem chgLayout modNotes">
        <pc:chgData name="Daniel Gaudreault" userId="f2ddef7879c6a084" providerId="LiveId" clId="{8C449D96-CEFC-40B9-B72E-4A8681A5FC2D}" dt="2021-12-09T22:45:17.562" v="222" actId="478"/>
        <pc:sldMkLst>
          <pc:docMk/>
          <pc:sldMk cId="1451741086" sldId="450"/>
        </pc:sldMkLst>
        <pc:spChg chg="mod">
          <ac:chgData name="Daniel Gaudreault" userId="f2ddef7879c6a084" providerId="LiveId" clId="{8C449D96-CEFC-40B9-B72E-4A8681A5FC2D}" dt="2021-12-09T22:45:05.146" v="217" actId="26606"/>
          <ac:spMkLst>
            <pc:docMk/>
            <pc:sldMk cId="1451741086" sldId="450"/>
            <ac:spMk id="5" creationId="{49009D7C-B3EF-4729-82CA-BBB872B2FA16}"/>
          </ac:spMkLst>
        </pc:spChg>
        <pc:spChg chg="mod ord">
          <ac:chgData name="Daniel Gaudreault" userId="f2ddef7879c6a084" providerId="LiveId" clId="{8C449D96-CEFC-40B9-B72E-4A8681A5FC2D}" dt="2021-12-09T22:45:05.146" v="217" actId="26606"/>
          <ac:spMkLst>
            <pc:docMk/>
            <pc:sldMk cId="1451741086" sldId="450"/>
            <ac:spMk id="6" creationId="{6BA2FAF8-C5DC-415E-B918-A80D04652F48}"/>
          </ac:spMkLst>
        </pc:spChg>
        <pc:spChg chg="del mod">
          <ac:chgData name="Daniel Gaudreault" userId="f2ddef7879c6a084" providerId="LiveId" clId="{8C449D96-CEFC-40B9-B72E-4A8681A5FC2D}" dt="2021-12-09T22:44:56.257" v="216" actId="21"/>
          <ac:spMkLst>
            <pc:docMk/>
            <pc:sldMk cId="1451741086" sldId="450"/>
            <ac:spMk id="7" creationId="{FA2F0B63-CF1B-46B8-8643-E442CF2073B1}"/>
          </ac:spMkLst>
        </pc:spChg>
        <pc:spChg chg="mod">
          <ac:chgData name="Daniel Gaudreault" userId="f2ddef7879c6a084" providerId="LiveId" clId="{8C449D96-CEFC-40B9-B72E-4A8681A5FC2D}" dt="2021-12-09T22:45:12.873" v="219" actId="1076"/>
          <ac:spMkLst>
            <pc:docMk/>
            <pc:sldMk cId="1451741086" sldId="450"/>
            <ac:spMk id="8" creationId="{BAA89295-97A9-4931-8C6F-1A17627A2D1D}"/>
          </ac:spMkLst>
        </pc:spChg>
        <pc:spChg chg="add mod">
          <ac:chgData name="Daniel Gaudreault" userId="f2ddef7879c6a084" providerId="LiveId" clId="{8C449D96-CEFC-40B9-B72E-4A8681A5FC2D}" dt="2021-12-09T22:45:16.046" v="221" actId="1076"/>
          <ac:spMkLst>
            <pc:docMk/>
            <pc:sldMk cId="1451741086" sldId="450"/>
            <ac:spMk id="10" creationId="{3E7F2774-DF73-4650-890A-684DFEF794CD}"/>
          </ac:spMkLst>
        </pc:spChg>
        <pc:spChg chg="add del mod">
          <ac:chgData name="Daniel Gaudreault" userId="f2ddef7879c6a084" providerId="LiveId" clId="{8C449D96-CEFC-40B9-B72E-4A8681A5FC2D}" dt="2021-12-09T22:45:17.562" v="222" actId="478"/>
          <ac:spMkLst>
            <pc:docMk/>
            <pc:sldMk cId="1451741086" sldId="450"/>
            <ac:spMk id="13" creationId="{197F5B16-3FE5-4ABC-BE5A-D000B3882C39}"/>
          </ac:spMkLst>
        </pc:spChg>
        <pc:spChg chg="del">
          <ac:chgData name="Daniel Gaudreault" userId="f2ddef7879c6a084" providerId="LiveId" clId="{8C449D96-CEFC-40B9-B72E-4A8681A5FC2D}" dt="2021-12-09T22:24:05.211" v="25"/>
          <ac:spMkLst>
            <pc:docMk/>
            <pc:sldMk cId="1451741086" sldId="450"/>
            <ac:spMk id="74" creationId="{9F4444CE-BC8D-4D61-B303-4C05614E62AB}"/>
          </ac:spMkLst>
        </pc:spChg>
        <pc:spChg chg="del">
          <ac:chgData name="Daniel Gaudreault" userId="f2ddef7879c6a084" providerId="LiveId" clId="{8C449D96-CEFC-40B9-B72E-4A8681A5FC2D}" dt="2021-12-09T22:24:05.211" v="25"/>
          <ac:spMkLst>
            <pc:docMk/>
            <pc:sldMk cId="1451741086" sldId="450"/>
            <ac:spMk id="76" creationId="{73772B81-181F-48B7-8826-4D9686D15DF5}"/>
          </ac:spMkLst>
        </pc:spChg>
        <pc:spChg chg="del">
          <ac:chgData name="Daniel Gaudreault" userId="f2ddef7879c6a084" providerId="LiveId" clId="{8C449D96-CEFC-40B9-B72E-4A8681A5FC2D}" dt="2021-12-09T22:24:05.211" v="25"/>
          <ac:spMkLst>
            <pc:docMk/>
            <pc:sldMk cId="1451741086" sldId="450"/>
            <ac:spMk id="78" creationId="{B2205F6E-03C6-4E92-877C-E2482F6599AA}"/>
          </ac:spMkLst>
        </pc:spChg>
      </pc:sldChg>
      <pc:sldChg chg="addSp delSp modSp mod setBg modClrScheme delDesignElem chgLayout modNotes">
        <pc:chgData name="Daniel Gaudreault" userId="f2ddef7879c6a084" providerId="LiveId" clId="{8C449D96-CEFC-40B9-B72E-4A8681A5FC2D}" dt="2021-12-10T00:38:07.944" v="228" actId="14100"/>
        <pc:sldMkLst>
          <pc:docMk/>
          <pc:sldMk cId="2837928904" sldId="451"/>
        </pc:sldMkLst>
        <pc:spChg chg="mod">
          <ac:chgData name="Daniel Gaudreault" userId="f2ddef7879c6a084" providerId="LiveId" clId="{8C449D96-CEFC-40B9-B72E-4A8681A5FC2D}" dt="2021-12-10T00:38:07.944" v="228" actId="14100"/>
          <ac:spMkLst>
            <pc:docMk/>
            <pc:sldMk cId="2837928904" sldId="451"/>
            <ac:spMk id="3" creationId="{80745DDA-172A-4735-826F-4424723018EB}"/>
          </ac:spMkLst>
        </pc:spChg>
        <pc:spChg chg="mod">
          <ac:chgData name="Daniel Gaudreault" userId="f2ddef7879c6a084" providerId="LiveId" clId="{8C449D96-CEFC-40B9-B72E-4A8681A5FC2D}" dt="2021-12-10T00:37:52.835" v="223" actId="26606"/>
          <ac:spMkLst>
            <pc:docMk/>
            <pc:sldMk cId="2837928904" sldId="451"/>
            <ac:spMk id="5" creationId="{E338E874-4CB7-4C6D-8D78-09900E1CDF31}"/>
          </ac:spMkLst>
        </pc:spChg>
        <pc:spChg chg="mod">
          <ac:chgData name="Daniel Gaudreault" userId="f2ddef7879c6a084" providerId="LiveId" clId="{8C449D96-CEFC-40B9-B72E-4A8681A5FC2D}" dt="2021-12-10T00:37:52.835" v="223" actId="26606"/>
          <ac:spMkLst>
            <pc:docMk/>
            <pc:sldMk cId="2837928904" sldId="451"/>
            <ac:spMk id="7" creationId="{CC8A1382-FEE2-40CD-B675-236BB6E8E81C}"/>
          </ac:spMkLst>
        </pc:spChg>
        <pc:spChg chg="add del mod">
          <ac:chgData name="Daniel Gaudreault" userId="f2ddef7879c6a084" providerId="LiveId" clId="{8C449D96-CEFC-40B9-B72E-4A8681A5FC2D}" dt="2021-12-10T00:38:03.778" v="226" actId="478"/>
          <ac:spMkLst>
            <pc:docMk/>
            <pc:sldMk cId="2837928904" sldId="451"/>
            <ac:spMk id="12" creationId="{F6A13ECB-13D7-4B25-B05A-CCCBDCB49974}"/>
          </ac:spMkLst>
        </pc:spChg>
        <pc:spChg chg="del">
          <ac:chgData name="Daniel Gaudreault" userId="f2ddef7879c6a084" providerId="LiveId" clId="{8C449D96-CEFC-40B9-B72E-4A8681A5FC2D}" dt="2021-12-09T22:24:05.211" v="25"/>
          <ac:spMkLst>
            <pc:docMk/>
            <pc:sldMk cId="2837928904" sldId="451"/>
            <ac:spMk id="74" creationId="{9F4444CE-BC8D-4D61-B303-4C05614E62AB}"/>
          </ac:spMkLst>
        </pc:spChg>
        <pc:spChg chg="del">
          <ac:chgData name="Daniel Gaudreault" userId="f2ddef7879c6a084" providerId="LiveId" clId="{8C449D96-CEFC-40B9-B72E-4A8681A5FC2D}" dt="2021-12-09T22:24:05.211" v="25"/>
          <ac:spMkLst>
            <pc:docMk/>
            <pc:sldMk cId="2837928904" sldId="451"/>
            <ac:spMk id="76" creationId="{73772B81-181F-48B7-8826-4D9686D15DF5}"/>
          </ac:spMkLst>
        </pc:spChg>
        <pc:spChg chg="del">
          <ac:chgData name="Daniel Gaudreault" userId="f2ddef7879c6a084" providerId="LiveId" clId="{8C449D96-CEFC-40B9-B72E-4A8681A5FC2D}" dt="2021-12-09T22:24:05.211" v="25"/>
          <ac:spMkLst>
            <pc:docMk/>
            <pc:sldMk cId="2837928904" sldId="451"/>
            <ac:spMk id="78" creationId="{B2205F6E-03C6-4E92-877C-E2482F6599AA}"/>
          </ac:spMkLst>
        </pc:spChg>
      </pc:sldChg>
      <pc:sldChg chg="delSp modSp mod delDesignElem modNotes">
        <pc:chgData name="Daniel Gaudreault" userId="f2ddef7879c6a084" providerId="LiveId" clId="{8C449D96-CEFC-40B9-B72E-4A8681A5FC2D}" dt="2021-12-10T00:39:03.839" v="237" actId="207"/>
        <pc:sldMkLst>
          <pc:docMk/>
          <pc:sldMk cId="3788394017" sldId="453"/>
        </pc:sldMkLst>
        <pc:spChg chg="mod">
          <ac:chgData name="Daniel Gaudreault" userId="f2ddef7879c6a084" providerId="LiveId" clId="{8C449D96-CEFC-40B9-B72E-4A8681A5FC2D}" dt="2021-12-10T00:39:03.839" v="237" actId="207"/>
          <ac:spMkLst>
            <pc:docMk/>
            <pc:sldMk cId="3788394017" sldId="453"/>
            <ac:spMk id="5" creationId="{1A5A944F-E576-4995-90C1-1C9CB0E66969}"/>
          </ac:spMkLst>
        </pc:spChg>
        <pc:spChg chg="mod">
          <ac:chgData name="Daniel Gaudreault" userId="f2ddef7879c6a084" providerId="LiveId" clId="{8C449D96-CEFC-40B9-B72E-4A8681A5FC2D}" dt="2021-12-09T22:24:05.211" v="25"/>
          <ac:spMkLst>
            <pc:docMk/>
            <pc:sldMk cId="3788394017" sldId="453"/>
            <ac:spMk id="6" creationId="{B923BA1F-8CAF-4243-8CA9-D9DE1D578D19}"/>
          </ac:spMkLst>
        </pc:spChg>
        <pc:spChg chg="mod">
          <ac:chgData name="Daniel Gaudreault" userId="f2ddef7879c6a084" providerId="LiveId" clId="{8C449D96-CEFC-40B9-B72E-4A8681A5FC2D}" dt="2021-12-09T22:24:10.651" v="30"/>
          <ac:spMkLst>
            <pc:docMk/>
            <pc:sldMk cId="3788394017" sldId="453"/>
            <ac:spMk id="7" creationId="{31C5BDB4-2F16-4601-9343-25A6360DC53D}"/>
          </ac:spMkLst>
        </pc:spChg>
        <pc:spChg chg="mod">
          <ac:chgData name="Daniel Gaudreault" userId="f2ddef7879c6a084" providerId="LiveId" clId="{8C449D96-CEFC-40B9-B72E-4A8681A5FC2D}" dt="2021-12-09T22:24:10.651" v="30"/>
          <ac:spMkLst>
            <pc:docMk/>
            <pc:sldMk cId="3788394017" sldId="453"/>
            <ac:spMk id="8" creationId="{4D9389D8-D9DC-48DC-9D09-3D307AD81810}"/>
          </ac:spMkLst>
        </pc:spChg>
        <pc:spChg chg="mod">
          <ac:chgData name="Daniel Gaudreault" userId="f2ddef7879c6a084" providerId="LiveId" clId="{8C449D96-CEFC-40B9-B72E-4A8681A5FC2D}" dt="2021-12-09T22:24:10.651" v="30"/>
          <ac:spMkLst>
            <pc:docMk/>
            <pc:sldMk cId="3788394017" sldId="453"/>
            <ac:spMk id="9" creationId="{28E08412-E460-48C5-B5CE-9F69883FBB65}"/>
          </ac:spMkLst>
        </pc:spChg>
        <pc:spChg chg="mod">
          <ac:chgData name="Daniel Gaudreault" userId="f2ddef7879c6a084" providerId="LiveId" clId="{8C449D96-CEFC-40B9-B72E-4A8681A5FC2D}" dt="2021-12-09T22:24:10.651" v="30"/>
          <ac:spMkLst>
            <pc:docMk/>
            <pc:sldMk cId="3788394017" sldId="453"/>
            <ac:spMk id="10" creationId="{67EA36BF-87AD-4036-B90A-7F6CD040C48C}"/>
          </ac:spMkLst>
        </pc:spChg>
        <pc:spChg chg="mod">
          <ac:chgData name="Daniel Gaudreault" userId="f2ddef7879c6a084" providerId="LiveId" clId="{8C449D96-CEFC-40B9-B72E-4A8681A5FC2D}" dt="2021-12-09T22:24:10.651" v="30"/>
          <ac:spMkLst>
            <pc:docMk/>
            <pc:sldMk cId="3788394017" sldId="453"/>
            <ac:spMk id="11" creationId="{7F1D2C87-A97D-4662-9312-66D28851BE47}"/>
          </ac:spMkLst>
        </pc:spChg>
        <pc:spChg chg="mod">
          <ac:chgData name="Daniel Gaudreault" userId="f2ddef7879c6a084" providerId="LiveId" clId="{8C449D96-CEFC-40B9-B72E-4A8681A5FC2D}" dt="2021-12-09T22:24:10.651" v="30"/>
          <ac:spMkLst>
            <pc:docMk/>
            <pc:sldMk cId="3788394017" sldId="453"/>
            <ac:spMk id="12" creationId="{9BCD6ED0-F5AA-4AB3-8298-DE7DBE345DFF}"/>
          </ac:spMkLst>
        </pc:spChg>
        <pc:spChg chg="del">
          <ac:chgData name="Daniel Gaudreault" userId="f2ddef7879c6a084" providerId="LiveId" clId="{8C449D96-CEFC-40B9-B72E-4A8681A5FC2D}" dt="2021-12-09T22:24:05.211" v="25"/>
          <ac:spMkLst>
            <pc:docMk/>
            <pc:sldMk cId="3788394017" sldId="453"/>
            <ac:spMk id="74" creationId="{9F4444CE-BC8D-4D61-B303-4C05614E62AB}"/>
          </ac:spMkLst>
        </pc:spChg>
        <pc:spChg chg="del">
          <ac:chgData name="Daniel Gaudreault" userId="f2ddef7879c6a084" providerId="LiveId" clId="{8C449D96-CEFC-40B9-B72E-4A8681A5FC2D}" dt="2021-12-09T22:24:05.211" v="25"/>
          <ac:spMkLst>
            <pc:docMk/>
            <pc:sldMk cId="3788394017" sldId="453"/>
            <ac:spMk id="76" creationId="{73772B81-181F-48B7-8826-4D9686D15DF5}"/>
          </ac:spMkLst>
        </pc:spChg>
        <pc:spChg chg="del">
          <ac:chgData name="Daniel Gaudreault" userId="f2ddef7879c6a084" providerId="LiveId" clId="{8C449D96-CEFC-40B9-B72E-4A8681A5FC2D}" dt="2021-12-09T22:24:05.211" v="25"/>
          <ac:spMkLst>
            <pc:docMk/>
            <pc:sldMk cId="3788394017" sldId="453"/>
            <ac:spMk id="78" creationId="{B2205F6E-03C6-4E92-877C-E2482F6599AA}"/>
          </ac:spMkLst>
        </pc:spChg>
      </pc:sldChg>
      <pc:sldChg chg="delSp modSp mod delDesignElem modNotes">
        <pc:chgData name="Daniel Gaudreault" userId="f2ddef7879c6a084" providerId="LiveId" clId="{8C449D96-CEFC-40B9-B72E-4A8681A5FC2D}" dt="2021-12-10T00:40:30.739" v="255" actId="1076"/>
        <pc:sldMkLst>
          <pc:docMk/>
          <pc:sldMk cId="1234473716" sldId="454"/>
        </pc:sldMkLst>
        <pc:spChg chg="mod">
          <ac:chgData name="Daniel Gaudreault" userId="f2ddef7879c6a084" providerId="LiveId" clId="{8C449D96-CEFC-40B9-B72E-4A8681A5FC2D}" dt="2021-12-10T00:40:19.117" v="253" actId="207"/>
          <ac:spMkLst>
            <pc:docMk/>
            <pc:sldMk cId="1234473716" sldId="454"/>
            <ac:spMk id="5" creationId="{44F7C930-EDF8-4BE4-80B9-14153FD42255}"/>
          </ac:spMkLst>
        </pc:spChg>
        <pc:spChg chg="mod">
          <ac:chgData name="Daniel Gaudreault" userId="f2ddef7879c6a084" providerId="LiveId" clId="{8C449D96-CEFC-40B9-B72E-4A8681A5FC2D}" dt="2021-12-09T22:24:05.211" v="25"/>
          <ac:spMkLst>
            <pc:docMk/>
            <pc:sldMk cId="1234473716" sldId="454"/>
            <ac:spMk id="6" creationId="{12003179-7DC4-4A47-865F-274812C635C6}"/>
          </ac:spMkLst>
        </pc:spChg>
        <pc:spChg chg="mod">
          <ac:chgData name="Daniel Gaudreault" userId="f2ddef7879c6a084" providerId="LiveId" clId="{8C449D96-CEFC-40B9-B72E-4A8681A5FC2D}" dt="2021-12-10T00:40:30.739" v="255" actId="1076"/>
          <ac:spMkLst>
            <pc:docMk/>
            <pc:sldMk cId="1234473716" sldId="454"/>
            <ac:spMk id="7" creationId="{41856F83-6240-4B81-95E6-DE466A91D01A}"/>
          </ac:spMkLst>
        </pc:spChg>
        <pc:spChg chg="mod">
          <ac:chgData name="Daniel Gaudreault" userId="f2ddef7879c6a084" providerId="LiveId" clId="{8C449D96-CEFC-40B9-B72E-4A8681A5FC2D}" dt="2021-12-10T00:40:13.998" v="251" actId="1076"/>
          <ac:spMkLst>
            <pc:docMk/>
            <pc:sldMk cId="1234473716" sldId="454"/>
            <ac:spMk id="8" creationId="{DA7E52A5-A67A-467A-A4A4-511D922EC2EF}"/>
          </ac:spMkLst>
        </pc:spChg>
        <pc:spChg chg="del">
          <ac:chgData name="Daniel Gaudreault" userId="f2ddef7879c6a084" providerId="LiveId" clId="{8C449D96-CEFC-40B9-B72E-4A8681A5FC2D}" dt="2021-12-09T22:24:05.211" v="25"/>
          <ac:spMkLst>
            <pc:docMk/>
            <pc:sldMk cId="1234473716" sldId="454"/>
            <ac:spMk id="74" creationId="{9F4444CE-BC8D-4D61-B303-4C05614E62AB}"/>
          </ac:spMkLst>
        </pc:spChg>
        <pc:spChg chg="del">
          <ac:chgData name="Daniel Gaudreault" userId="f2ddef7879c6a084" providerId="LiveId" clId="{8C449D96-CEFC-40B9-B72E-4A8681A5FC2D}" dt="2021-12-09T22:24:05.211" v="25"/>
          <ac:spMkLst>
            <pc:docMk/>
            <pc:sldMk cId="1234473716" sldId="454"/>
            <ac:spMk id="76" creationId="{73772B81-181F-48B7-8826-4D9686D15DF5}"/>
          </ac:spMkLst>
        </pc:spChg>
        <pc:spChg chg="del">
          <ac:chgData name="Daniel Gaudreault" userId="f2ddef7879c6a084" providerId="LiveId" clId="{8C449D96-CEFC-40B9-B72E-4A8681A5FC2D}" dt="2021-12-09T22:24:05.211" v="25"/>
          <ac:spMkLst>
            <pc:docMk/>
            <pc:sldMk cId="1234473716" sldId="454"/>
            <ac:spMk id="78" creationId="{B2205F6E-03C6-4E92-877C-E2482F6599AA}"/>
          </ac:spMkLst>
        </pc:spChg>
      </pc:sldChg>
      <pc:sldChg chg="addSp delSp modSp mod setBg modClrScheme delDesignElem chgLayout modNotes">
        <pc:chgData name="Daniel Gaudreault" userId="f2ddef7879c6a084" providerId="LiveId" clId="{8C449D96-CEFC-40B9-B72E-4A8681A5FC2D}" dt="2021-12-09T22:26:34.029" v="70" actId="12"/>
        <pc:sldMkLst>
          <pc:docMk/>
          <pc:sldMk cId="3231953118" sldId="455"/>
        </pc:sldMkLst>
        <pc:spChg chg="mod ord">
          <ac:chgData name="Daniel Gaudreault" userId="f2ddef7879c6a084" providerId="LiveId" clId="{8C449D96-CEFC-40B9-B72E-4A8681A5FC2D}" dt="2021-12-09T22:26:24.097" v="63" actId="700"/>
          <ac:spMkLst>
            <pc:docMk/>
            <pc:sldMk cId="3231953118" sldId="455"/>
            <ac:spMk id="2" creationId="{B6D754B2-185F-470F-9047-D94EB2E45BA9}"/>
          </ac:spMkLst>
        </pc:spChg>
        <pc:spChg chg="add del mod">
          <ac:chgData name="Daniel Gaudreault" userId="f2ddef7879c6a084" providerId="LiveId" clId="{8C449D96-CEFC-40B9-B72E-4A8681A5FC2D}" dt="2021-12-09T22:24:42.477" v="38" actId="26606"/>
          <ac:spMkLst>
            <pc:docMk/>
            <pc:sldMk cId="3231953118" sldId="455"/>
            <ac:spMk id="3" creationId="{3BC65F0A-B088-4623-8273-C67CECBFAF00}"/>
          </ac:spMkLst>
        </pc:spChg>
        <pc:spChg chg="add mod ord">
          <ac:chgData name="Daniel Gaudreault" userId="f2ddef7879c6a084" providerId="LiveId" clId="{8C449D96-CEFC-40B9-B72E-4A8681A5FC2D}" dt="2021-12-09T22:26:34.029" v="70" actId="12"/>
          <ac:spMkLst>
            <pc:docMk/>
            <pc:sldMk cId="3231953118" sldId="455"/>
            <ac:spMk id="4" creationId="{178E43E4-B8C9-40EB-839B-8E5582DD5A20}"/>
          </ac:spMkLst>
        </pc:spChg>
        <pc:spChg chg="add del mod">
          <ac:chgData name="Daniel Gaudreault" userId="f2ddef7879c6a084" providerId="LiveId" clId="{8C449D96-CEFC-40B9-B72E-4A8681A5FC2D}" dt="2021-12-09T22:24:45.234" v="39" actId="478"/>
          <ac:spMkLst>
            <pc:docMk/>
            <pc:sldMk cId="3231953118" sldId="455"/>
            <ac:spMk id="71" creationId="{4995F397-DEE8-4C99-A7BF-A354034F3AAB}"/>
          </ac:spMkLst>
        </pc:spChg>
        <pc:spChg chg="del">
          <ac:chgData name="Daniel Gaudreault" userId="f2ddef7879c6a084" providerId="LiveId" clId="{8C449D96-CEFC-40B9-B72E-4A8681A5FC2D}" dt="2021-12-09T22:24:05.211" v="25"/>
          <ac:spMkLst>
            <pc:docMk/>
            <pc:sldMk cId="3231953118" sldId="455"/>
            <ac:spMk id="74" creationId="{9F4444CE-BC8D-4D61-B303-4C05614E62AB}"/>
          </ac:spMkLst>
        </pc:spChg>
        <pc:spChg chg="del">
          <ac:chgData name="Daniel Gaudreault" userId="f2ddef7879c6a084" providerId="LiveId" clId="{8C449D96-CEFC-40B9-B72E-4A8681A5FC2D}" dt="2021-12-09T22:24:05.211" v="25"/>
          <ac:spMkLst>
            <pc:docMk/>
            <pc:sldMk cId="3231953118" sldId="455"/>
            <ac:spMk id="76" creationId="{73772B81-181F-48B7-8826-4D9686D15DF5}"/>
          </ac:spMkLst>
        </pc:spChg>
        <pc:spChg chg="del">
          <ac:chgData name="Daniel Gaudreault" userId="f2ddef7879c6a084" providerId="LiveId" clId="{8C449D96-CEFC-40B9-B72E-4A8681A5FC2D}" dt="2021-12-09T22:24:05.211" v="25"/>
          <ac:spMkLst>
            <pc:docMk/>
            <pc:sldMk cId="3231953118" sldId="455"/>
            <ac:spMk id="78" creationId="{B2205F6E-03C6-4E92-877C-E2482F6599AA}"/>
          </ac:spMkLst>
        </pc:spChg>
        <pc:spChg chg="mod ord">
          <ac:chgData name="Daniel Gaudreault" userId="f2ddef7879c6a084" providerId="LiveId" clId="{8C449D96-CEFC-40B9-B72E-4A8681A5FC2D}" dt="2021-12-09T22:26:24.097" v="63" actId="700"/>
          <ac:spMkLst>
            <pc:docMk/>
            <pc:sldMk cId="3231953118" sldId="455"/>
            <ac:spMk id="258050" creationId="{CF6EEC02-7EB7-4716-8A37-D513792C555F}"/>
          </ac:spMkLst>
        </pc:spChg>
        <pc:spChg chg="add del mod ord">
          <ac:chgData name="Daniel Gaudreault" userId="f2ddef7879c6a084" providerId="LiveId" clId="{8C449D96-CEFC-40B9-B72E-4A8681A5FC2D}" dt="2021-12-09T22:26:28.737" v="68" actId="478"/>
          <ac:spMkLst>
            <pc:docMk/>
            <pc:sldMk cId="3231953118" sldId="455"/>
            <ac:spMk id="258054" creationId="{3BC65F0A-B088-4623-8273-C67CECBFAF00}"/>
          </ac:spMkLst>
        </pc:spChg>
        <pc:graphicFrameChg chg="add del">
          <ac:chgData name="Daniel Gaudreault" userId="f2ddef7879c6a084" providerId="LiveId" clId="{8C449D96-CEFC-40B9-B72E-4A8681A5FC2D}" dt="2021-12-09T22:24:42.473" v="37" actId="26606"/>
          <ac:graphicFrameMkLst>
            <pc:docMk/>
            <pc:sldMk cId="3231953118" sldId="455"/>
            <ac:graphicFrameMk id="258052" creationId="{7C26C529-7092-4394-8ABF-0D5B1D5BE88E}"/>
          </ac:graphicFrameMkLst>
        </pc:graphicFrameChg>
      </pc:sldChg>
      <pc:sldChg chg="addSp delSp modSp mod setBg modClrScheme delDesignElem chgLayout modNotes">
        <pc:chgData name="Daniel Gaudreault" userId="f2ddef7879c6a084" providerId="LiveId" clId="{8C449D96-CEFC-40B9-B72E-4A8681A5FC2D}" dt="2021-12-09T22:26:53.986" v="72" actId="207"/>
        <pc:sldMkLst>
          <pc:docMk/>
          <pc:sldMk cId="2484708559" sldId="456"/>
        </pc:sldMkLst>
        <pc:spChg chg="mod ord">
          <ac:chgData name="Daniel Gaudreault" userId="f2ddef7879c6a084" providerId="LiveId" clId="{8C449D96-CEFC-40B9-B72E-4A8681A5FC2D}" dt="2021-12-09T22:26:49.955" v="71" actId="26606"/>
          <ac:spMkLst>
            <pc:docMk/>
            <pc:sldMk cId="2484708559" sldId="456"/>
            <ac:spMk id="2" creationId="{B6D754B2-185F-470F-9047-D94EB2E45BA9}"/>
          </ac:spMkLst>
        </pc:spChg>
        <pc:spChg chg="add del mod ord">
          <ac:chgData name="Daniel Gaudreault" userId="f2ddef7879c6a084" providerId="LiveId" clId="{8C449D96-CEFC-40B9-B72E-4A8681A5FC2D}" dt="2021-12-09T22:26:15.636" v="59" actId="700"/>
          <ac:spMkLst>
            <pc:docMk/>
            <pc:sldMk cId="2484708559" sldId="456"/>
            <ac:spMk id="3" creationId="{3B2082C7-A46A-49DD-9106-A4675AF467D5}"/>
          </ac:spMkLst>
        </pc:spChg>
        <pc:spChg chg="add del mod ord">
          <ac:chgData name="Daniel Gaudreault" userId="f2ddef7879c6a084" providerId="LiveId" clId="{8C449D96-CEFC-40B9-B72E-4A8681A5FC2D}" dt="2021-12-09T22:26:15.636" v="59" actId="700"/>
          <ac:spMkLst>
            <pc:docMk/>
            <pc:sldMk cId="2484708559" sldId="456"/>
            <ac:spMk id="4" creationId="{9FEEC17E-26F1-4BD1-8921-2BE80634A727}"/>
          </ac:spMkLst>
        </pc:spChg>
        <pc:spChg chg="del">
          <ac:chgData name="Daniel Gaudreault" userId="f2ddef7879c6a084" providerId="LiveId" clId="{8C449D96-CEFC-40B9-B72E-4A8681A5FC2D}" dt="2021-12-09T22:24:05.211" v="25"/>
          <ac:spMkLst>
            <pc:docMk/>
            <pc:sldMk cId="2484708559" sldId="456"/>
            <ac:spMk id="77" creationId="{9F4444CE-BC8D-4D61-B303-4C05614E62AB}"/>
          </ac:spMkLst>
        </pc:spChg>
        <pc:spChg chg="del">
          <ac:chgData name="Daniel Gaudreault" userId="f2ddef7879c6a084" providerId="LiveId" clId="{8C449D96-CEFC-40B9-B72E-4A8681A5FC2D}" dt="2021-12-09T22:24:05.211" v="25"/>
          <ac:spMkLst>
            <pc:docMk/>
            <pc:sldMk cId="2484708559" sldId="456"/>
            <ac:spMk id="79" creationId="{73772B81-181F-48B7-8826-4D9686D15DF5}"/>
          </ac:spMkLst>
        </pc:spChg>
        <pc:spChg chg="del">
          <ac:chgData name="Daniel Gaudreault" userId="f2ddef7879c6a084" providerId="LiveId" clId="{8C449D96-CEFC-40B9-B72E-4A8681A5FC2D}" dt="2021-12-09T22:24:05.211" v="25"/>
          <ac:spMkLst>
            <pc:docMk/>
            <pc:sldMk cId="2484708559" sldId="456"/>
            <ac:spMk id="81" creationId="{B2205F6E-03C6-4E92-877C-E2482F6599AA}"/>
          </ac:spMkLst>
        </pc:spChg>
        <pc:spChg chg="mod ord">
          <ac:chgData name="Daniel Gaudreault" userId="f2ddef7879c6a084" providerId="LiveId" clId="{8C449D96-CEFC-40B9-B72E-4A8681A5FC2D}" dt="2021-12-09T22:26:53.986" v="72" actId="207"/>
          <ac:spMkLst>
            <pc:docMk/>
            <pc:sldMk cId="2484708559" sldId="456"/>
            <ac:spMk id="258050" creationId="{CF6EEC02-7EB7-4716-8A37-D513792C555F}"/>
          </ac:spMkLst>
        </pc:spChg>
        <pc:graphicFrameChg chg="mod ord modGraphic">
          <ac:chgData name="Daniel Gaudreault" userId="f2ddef7879c6a084" providerId="LiveId" clId="{8C449D96-CEFC-40B9-B72E-4A8681A5FC2D}" dt="2021-12-09T22:26:49.955" v="71" actId="26606"/>
          <ac:graphicFrameMkLst>
            <pc:docMk/>
            <pc:sldMk cId="2484708559" sldId="456"/>
            <ac:graphicFrameMk id="258053" creationId="{9C000584-8C5F-4D15-A79F-4A5E509BA5F5}"/>
          </ac:graphicFrameMkLst>
        </pc:graphicFrameChg>
      </pc:sldChg>
      <pc:sldChg chg="delSp modSp mod setBg delDesignElem modNotes">
        <pc:chgData name="Daniel Gaudreault" userId="f2ddef7879c6a084" providerId="LiveId" clId="{8C449D96-CEFC-40B9-B72E-4A8681A5FC2D}" dt="2021-12-09T22:25:30.258" v="49" actId="207"/>
        <pc:sldMkLst>
          <pc:docMk/>
          <pc:sldMk cId="4059028810" sldId="457"/>
        </pc:sldMkLst>
        <pc:spChg chg="mod">
          <ac:chgData name="Daniel Gaudreault" userId="f2ddef7879c6a084" providerId="LiveId" clId="{8C449D96-CEFC-40B9-B72E-4A8681A5FC2D}" dt="2021-12-09T22:25:19.962" v="46" actId="26606"/>
          <ac:spMkLst>
            <pc:docMk/>
            <pc:sldMk cId="4059028810" sldId="457"/>
            <ac:spMk id="2" creationId="{B6D754B2-185F-470F-9047-D94EB2E45BA9}"/>
          </ac:spMkLst>
        </pc:spChg>
        <pc:spChg chg="del">
          <ac:chgData name="Daniel Gaudreault" userId="f2ddef7879c6a084" providerId="LiveId" clId="{8C449D96-CEFC-40B9-B72E-4A8681A5FC2D}" dt="2021-12-09T22:24:05.211" v="25"/>
          <ac:spMkLst>
            <pc:docMk/>
            <pc:sldMk cId="4059028810" sldId="457"/>
            <ac:spMk id="77" creationId="{9F4444CE-BC8D-4D61-B303-4C05614E62AB}"/>
          </ac:spMkLst>
        </pc:spChg>
        <pc:spChg chg="del">
          <ac:chgData name="Daniel Gaudreault" userId="f2ddef7879c6a084" providerId="LiveId" clId="{8C449D96-CEFC-40B9-B72E-4A8681A5FC2D}" dt="2021-12-09T22:24:05.211" v="25"/>
          <ac:spMkLst>
            <pc:docMk/>
            <pc:sldMk cId="4059028810" sldId="457"/>
            <ac:spMk id="79" creationId="{73772B81-181F-48B7-8826-4D9686D15DF5}"/>
          </ac:spMkLst>
        </pc:spChg>
        <pc:spChg chg="del">
          <ac:chgData name="Daniel Gaudreault" userId="f2ddef7879c6a084" providerId="LiveId" clId="{8C449D96-CEFC-40B9-B72E-4A8681A5FC2D}" dt="2021-12-09T22:24:05.211" v="25"/>
          <ac:spMkLst>
            <pc:docMk/>
            <pc:sldMk cId="4059028810" sldId="457"/>
            <ac:spMk id="80" creationId="{B2205F6E-03C6-4E92-877C-E2482F6599AA}"/>
          </ac:spMkLst>
        </pc:spChg>
        <pc:spChg chg="mod">
          <ac:chgData name="Daniel Gaudreault" userId="f2ddef7879c6a084" providerId="LiveId" clId="{8C449D96-CEFC-40B9-B72E-4A8681A5FC2D}" dt="2021-12-09T22:25:30.258" v="49" actId="207"/>
          <ac:spMkLst>
            <pc:docMk/>
            <pc:sldMk cId="4059028810" sldId="457"/>
            <ac:spMk id="258050" creationId="{CF6EEC02-7EB7-4716-8A37-D513792C555F}"/>
          </ac:spMkLst>
        </pc:spChg>
        <pc:graphicFrameChg chg="mod ord modGraphic">
          <ac:chgData name="Daniel Gaudreault" userId="f2ddef7879c6a084" providerId="LiveId" clId="{8C449D96-CEFC-40B9-B72E-4A8681A5FC2D}" dt="2021-12-09T22:25:19.962" v="46" actId="26606"/>
          <ac:graphicFrameMkLst>
            <pc:docMk/>
            <pc:sldMk cId="4059028810" sldId="457"/>
            <ac:graphicFrameMk id="258052" creationId="{8F8C6BAA-9C28-408F-A46C-3818C9FE81E9}"/>
          </ac:graphicFrameMkLst>
        </pc:graphicFrameChg>
      </pc:sldChg>
      <pc:sldChg chg="addSp delSp modSp mod setBg modClrScheme delDesignElem chgLayout modNotes">
        <pc:chgData name="Daniel Gaudreault" userId="f2ddef7879c6a084" providerId="LiveId" clId="{8C449D96-CEFC-40B9-B72E-4A8681A5FC2D}" dt="2021-12-09T22:39:56.982" v="185" actId="255"/>
        <pc:sldMkLst>
          <pc:docMk/>
          <pc:sldMk cId="2970368367" sldId="458"/>
        </pc:sldMkLst>
        <pc:spChg chg="mod">
          <ac:chgData name="Daniel Gaudreault" userId="f2ddef7879c6a084" providerId="LiveId" clId="{8C449D96-CEFC-40B9-B72E-4A8681A5FC2D}" dt="2021-12-09T22:39:56.982" v="185" actId="255"/>
          <ac:spMkLst>
            <pc:docMk/>
            <pc:sldMk cId="2970368367" sldId="458"/>
            <ac:spMk id="5" creationId="{DF3F73A6-4B61-4BF6-9F2B-2F163B632EA7}"/>
          </ac:spMkLst>
        </pc:spChg>
        <pc:spChg chg="mod ord">
          <ac:chgData name="Daniel Gaudreault" userId="f2ddef7879c6a084" providerId="LiveId" clId="{8C449D96-CEFC-40B9-B72E-4A8681A5FC2D}" dt="2021-12-09T22:38:37.860" v="169" actId="26606"/>
          <ac:spMkLst>
            <pc:docMk/>
            <pc:sldMk cId="2970368367" sldId="458"/>
            <ac:spMk id="6" creationId="{2F269705-3244-4782-B4DA-5122E42304F6}"/>
          </ac:spMkLst>
        </pc:spChg>
        <pc:spChg chg="mod ord">
          <ac:chgData name="Daniel Gaudreault" userId="f2ddef7879c6a084" providerId="LiveId" clId="{8C449D96-CEFC-40B9-B72E-4A8681A5FC2D}" dt="2021-12-09T22:39:11.392" v="178" actId="6549"/>
          <ac:spMkLst>
            <pc:docMk/>
            <pc:sldMk cId="2970368367" sldId="458"/>
            <ac:spMk id="7" creationId="{52A38906-0AC0-49FA-AC5B-1FA9A055FF0B}"/>
          </ac:spMkLst>
        </pc:spChg>
        <pc:spChg chg="del mod">
          <ac:chgData name="Daniel Gaudreault" userId="f2ddef7879c6a084" providerId="LiveId" clId="{8C449D96-CEFC-40B9-B72E-4A8681A5FC2D}" dt="2021-12-09T22:38:21.366" v="160" actId="21"/>
          <ac:spMkLst>
            <pc:docMk/>
            <pc:sldMk cId="2970368367" sldId="458"/>
            <ac:spMk id="8" creationId="{1168ED8B-67EE-48A5-95FD-0FD99595D8B3}"/>
          </ac:spMkLst>
        </pc:spChg>
        <pc:spChg chg="add del mod">
          <ac:chgData name="Daniel Gaudreault" userId="f2ddef7879c6a084" providerId="LiveId" clId="{8C449D96-CEFC-40B9-B72E-4A8681A5FC2D}" dt="2021-12-09T22:38:30.290" v="162" actId="26606"/>
          <ac:spMkLst>
            <pc:docMk/>
            <pc:sldMk cId="2970368367" sldId="458"/>
            <ac:spMk id="12" creationId="{6C1F1A03-0532-40D2-ADF1-1DA607B65681}"/>
          </ac:spMkLst>
        </pc:spChg>
        <pc:spChg chg="add del mod">
          <ac:chgData name="Daniel Gaudreault" userId="f2ddef7879c6a084" providerId="LiveId" clId="{8C449D96-CEFC-40B9-B72E-4A8681A5FC2D}" dt="2021-12-09T22:38:30.290" v="162" actId="26606"/>
          <ac:spMkLst>
            <pc:docMk/>
            <pc:sldMk cId="2970368367" sldId="458"/>
            <ac:spMk id="14" creationId="{5F96F159-3ECA-44DD-AE91-B5292DE4449C}"/>
          </ac:spMkLst>
        </pc:spChg>
        <pc:spChg chg="add del mod">
          <ac:chgData name="Daniel Gaudreault" userId="f2ddef7879c6a084" providerId="LiveId" clId="{8C449D96-CEFC-40B9-B72E-4A8681A5FC2D}" dt="2021-12-09T22:38:30.290" v="162" actId="26606"/>
          <ac:spMkLst>
            <pc:docMk/>
            <pc:sldMk cId="2970368367" sldId="458"/>
            <ac:spMk id="16" creationId="{5E7E67B2-A8BB-4E95-9860-70119E8363B4}"/>
          </ac:spMkLst>
        </pc:spChg>
        <pc:spChg chg="add del mod">
          <ac:chgData name="Daniel Gaudreault" userId="f2ddef7879c6a084" providerId="LiveId" clId="{8C449D96-CEFC-40B9-B72E-4A8681A5FC2D}" dt="2021-12-09T22:38:32.274" v="164" actId="26606"/>
          <ac:spMkLst>
            <pc:docMk/>
            <pc:sldMk cId="2970368367" sldId="458"/>
            <ac:spMk id="18" creationId="{0E6B076A-77D0-4F13-8E9C-4F3E7889F09D}"/>
          </ac:spMkLst>
        </pc:spChg>
        <pc:spChg chg="add del mod">
          <ac:chgData name="Daniel Gaudreault" userId="f2ddef7879c6a084" providerId="LiveId" clId="{8C449D96-CEFC-40B9-B72E-4A8681A5FC2D}" dt="2021-12-09T22:38:34.091" v="166" actId="26606"/>
          <ac:spMkLst>
            <pc:docMk/>
            <pc:sldMk cId="2970368367" sldId="458"/>
            <ac:spMk id="20" creationId="{EF6D4EC9-1A50-428C-AD4B-32FDCA66E6E5}"/>
          </ac:spMkLst>
        </pc:spChg>
        <pc:spChg chg="add del mod">
          <ac:chgData name="Daniel Gaudreault" userId="f2ddef7879c6a084" providerId="LiveId" clId="{8C449D96-CEFC-40B9-B72E-4A8681A5FC2D}" dt="2021-12-09T22:38:34.091" v="166" actId="26606"/>
          <ac:spMkLst>
            <pc:docMk/>
            <pc:sldMk cId="2970368367" sldId="458"/>
            <ac:spMk id="21" creationId="{EB63B256-C8D4-48D6-A740-2F5E368D7D7A}"/>
          </ac:spMkLst>
        </pc:spChg>
        <pc:spChg chg="add del mod">
          <ac:chgData name="Daniel Gaudreault" userId="f2ddef7879c6a084" providerId="LiveId" clId="{8C449D96-CEFC-40B9-B72E-4A8681A5FC2D}" dt="2021-12-09T22:38:34.091" v="166" actId="26606"/>
          <ac:spMkLst>
            <pc:docMk/>
            <pc:sldMk cId="2970368367" sldId="458"/>
            <ac:spMk id="22" creationId="{B1B1CD12-4300-44A6-8AFC-A93BD0584E57}"/>
          </ac:spMkLst>
        </pc:spChg>
        <pc:spChg chg="add mod">
          <ac:chgData name="Daniel Gaudreault" userId="f2ddef7879c6a084" providerId="LiveId" clId="{8C449D96-CEFC-40B9-B72E-4A8681A5FC2D}" dt="2021-12-09T22:39:09.210" v="177" actId="1076"/>
          <ac:spMkLst>
            <pc:docMk/>
            <pc:sldMk cId="2970368367" sldId="458"/>
            <ac:spMk id="23" creationId="{2A943670-EFBB-4A0F-ACC4-4EA2B8430ABF}"/>
          </ac:spMkLst>
        </pc:spChg>
        <pc:spChg chg="add del mod">
          <ac:chgData name="Daniel Gaudreault" userId="f2ddef7879c6a084" providerId="LiveId" clId="{8C449D96-CEFC-40B9-B72E-4A8681A5FC2D}" dt="2021-12-09T22:38:37.860" v="168" actId="26606"/>
          <ac:spMkLst>
            <pc:docMk/>
            <pc:sldMk cId="2970368367" sldId="458"/>
            <ac:spMk id="24" creationId="{6C1F1A03-0532-40D2-ADF1-1DA607B65681}"/>
          </ac:spMkLst>
        </pc:spChg>
        <pc:spChg chg="add del mod">
          <ac:chgData name="Daniel Gaudreault" userId="f2ddef7879c6a084" providerId="LiveId" clId="{8C449D96-CEFC-40B9-B72E-4A8681A5FC2D}" dt="2021-12-09T22:38:37.860" v="168" actId="26606"/>
          <ac:spMkLst>
            <pc:docMk/>
            <pc:sldMk cId="2970368367" sldId="458"/>
            <ac:spMk id="25" creationId="{5F96F159-3ECA-44DD-AE91-B5292DE4449C}"/>
          </ac:spMkLst>
        </pc:spChg>
        <pc:spChg chg="add del mod">
          <ac:chgData name="Daniel Gaudreault" userId="f2ddef7879c6a084" providerId="LiveId" clId="{8C449D96-CEFC-40B9-B72E-4A8681A5FC2D}" dt="2021-12-09T22:38:37.860" v="168" actId="26606"/>
          <ac:spMkLst>
            <pc:docMk/>
            <pc:sldMk cId="2970368367" sldId="458"/>
            <ac:spMk id="26" creationId="{5E7E67B2-A8BB-4E95-9860-70119E8363B4}"/>
          </ac:spMkLst>
        </pc:spChg>
        <pc:spChg chg="add del mod">
          <ac:chgData name="Daniel Gaudreault" userId="f2ddef7879c6a084" providerId="LiveId" clId="{8C449D96-CEFC-40B9-B72E-4A8681A5FC2D}" dt="2021-12-09T22:38:41.355" v="170" actId="478"/>
          <ac:spMkLst>
            <pc:docMk/>
            <pc:sldMk cId="2970368367" sldId="458"/>
            <ac:spMk id="28" creationId="{0E6B076A-77D0-4F13-8E9C-4F3E7889F09D}"/>
          </ac:spMkLst>
        </pc:spChg>
        <pc:spChg chg="del">
          <ac:chgData name="Daniel Gaudreault" userId="f2ddef7879c6a084" providerId="LiveId" clId="{8C449D96-CEFC-40B9-B72E-4A8681A5FC2D}" dt="2021-12-09T22:24:05.211" v="25"/>
          <ac:spMkLst>
            <pc:docMk/>
            <pc:sldMk cId="2970368367" sldId="458"/>
            <ac:spMk id="74" creationId="{9F4444CE-BC8D-4D61-B303-4C05614E62AB}"/>
          </ac:spMkLst>
        </pc:spChg>
        <pc:spChg chg="del">
          <ac:chgData name="Daniel Gaudreault" userId="f2ddef7879c6a084" providerId="LiveId" clId="{8C449D96-CEFC-40B9-B72E-4A8681A5FC2D}" dt="2021-12-09T22:24:05.211" v="25"/>
          <ac:spMkLst>
            <pc:docMk/>
            <pc:sldMk cId="2970368367" sldId="458"/>
            <ac:spMk id="76" creationId="{73772B81-181F-48B7-8826-4D9686D15DF5}"/>
          </ac:spMkLst>
        </pc:spChg>
        <pc:spChg chg="del">
          <ac:chgData name="Daniel Gaudreault" userId="f2ddef7879c6a084" providerId="LiveId" clId="{8C449D96-CEFC-40B9-B72E-4A8681A5FC2D}" dt="2021-12-09T22:24:05.211" v="25"/>
          <ac:spMkLst>
            <pc:docMk/>
            <pc:sldMk cId="2970368367" sldId="458"/>
            <ac:spMk id="78" creationId="{B2205F6E-03C6-4E92-877C-E2482F6599AA}"/>
          </ac:spMkLst>
        </pc:spChg>
      </pc:sldChg>
      <pc:sldChg chg="addSp delSp modSp mod setBg modClrScheme delDesignElem chgLayout modNotes">
        <pc:chgData name="Daniel Gaudreault" userId="f2ddef7879c6a084" providerId="LiveId" clId="{8C449D96-CEFC-40B9-B72E-4A8681A5FC2D}" dt="2021-12-09T22:38:14.939" v="159" actId="26606"/>
        <pc:sldMkLst>
          <pc:docMk/>
          <pc:sldMk cId="893051165" sldId="459"/>
        </pc:sldMkLst>
        <pc:spChg chg="mod">
          <ac:chgData name="Daniel Gaudreault" userId="f2ddef7879c6a084" providerId="LiveId" clId="{8C449D96-CEFC-40B9-B72E-4A8681A5FC2D}" dt="2021-12-09T22:38:14.939" v="159" actId="26606"/>
          <ac:spMkLst>
            <pc:docMk/>
            <pc:sldMk cId="893051165" sldId="459"/>
            <ac:spMk id="2" creationId="{35224F71-B355-454B-8818-94D7AAD4F602}"/>
          </ac:spMkLst>
        </pc:spChg>
        <pc:spChg chg="add del mod">
          <ac:chgData name="Daniel Gaudreault" userId="f2ddef7879c6a084" providerId="LiveId" clId="{8C449D96-CEFC-40B9-B72E-4A8681A5FC2D}" dt="2021-12-09T22:38:08.052" v="158" actId="26606"/>
          <ac:spMkLst>
            <pc:docMk/>
            <pc:sldMk cId="893051165" sldId="459"/>
            <ac:spMk id="4" creationId="{8A235491-A95B-43CC-A91F-B6A934CBA3E0}"/>
          </ac:spMkLst>
        </pc:spChg>
        <pc:spChg chg="add mod">
          <ac:chgData name="Daniel Gaudreault" userId="f2ddef7879c6a084" providerId="LiveId" clId="{8C449D96-CEFC-40B9-B72E-4A8681A5FC2D}" dt="2021-12-09T22:38:14.939" v="159" actId="26606"/>
          <ac:spMkLst>
            <pc:docMk/>
            <pc:sldMk cId="893051165" sldId="459"/>
            <ac:spMk id="5" creationId="{337D400A-B619-4CA6-80B2-2B83F7D797E8}"/>
          </ac:spMkLst>
        </pc:spChg>
        <pc:spChg chg="add mod">
          <ac:chgData name="Daniel Gaudreault" userId="f2ddef7879c6a084" providerId="LiveId" clId="{8C449D96-CEFC-40B9-B72E-4A8681A5FC2D}" dt="2021-12-09T22:38:14.939" v="159" actId="26606"/>
          <ac:spMkLst>
            <pc:docMk/>
            <pc:sldMk cId="893051165" sldId="459"/>
            <ac:spMk id="6" creationId="{9D0A2A59-F602-47A3-A4F7-4D1D7C13FCA3}"/>
          </ac:spMkLst>
        </pc:spChg>
        <pc:spChg chg="add del mod">
          <ac:chgData name="Daniel Gaudreault" userId="f2ddef7879c6a084" providerId="LiveId" clId="{8C449D96-CEFC-40B9-B72E-4A8681A5FC2D}" dt="2021-12-09T22:38:08.052" v="158" actId="26606"/>
          <ac:spMkLst>
            <pc:docMk/>
            <pc:sldMk cId="893051165" sldId="459"/>
            <ac:spMk id="9" creationId="{AE55BE93-789F-457D-8749-C7C132B44B94}"/>
          </ac:spMkLst>
        </pc:spChg>
        <pc:spChg chg="del">
          <ac:chgData name="Daniel Gaudreault" userId="f2ddef7879c6a084" providerId="LiveId" clId="{8C449D96-CEFC-40B9-B72E-4A8681A5FC2D}" dt="2021-12-09T22:24:05.211" v="25"/>
          <ac:spMkLst>
            <pc:docMk/>
            <pc:sldMk cId="893051165" sldId="459"/>
            <ac:spMk id="19" creationId="{0ADFFC45-3DC9-4433-926F-043E879D9DFC}"/>
          </ac:spMkLst>
        </pc:spChg>
        <pc:spChg chg="del">
          <ac:chgData name="Daniel Gaudreault" userId="f2ddef7879c6a084" providerId="LiveId" clId="{8C449D96-CEFC-40B9-B72E-4A8681A5FC2D}" dt="2021-12-09T22:24:05.211" v="25"/>
          <ac:spMkLst>
            <pc:docMk/>
            <pc:sldMk cId="893051165" sldId="459"/>
            <ac:spMk id="30" creationId="{69370F01-B8C9-4CE4-824C-92B2792E6ED0}"/>
          </ac:spMkLst>
        </pc:spChg>
        <pc:grpChg chg="del">
          <ac:chgData name="Daniel Gaudreault" userId="f2ddef7879c6a084" providerId="LiveId" clId="{8C449D96-CEFC-40B9-B72E-4A8681A5FC2D}" dt="2021-12-09T22:24:05.211" v="25"/>
          <ac:grpSpMkLst>
            <pc:docMk/>
            <pc:sldMk cId="893051165" sldId="459"/>
            <ac:grpSpMk id="7" creationId="{28460BD8-AE3F-4AC9-9D0B-717052AA5D3A}"/>
          </ac:grpSpMkLst>
        </pc:grpChg>
        <pc:grpChg chg="del">
          <ac:chgData name="Daniel Gaudreault" userId="f2ddef7879c6a084" providerId="LiveId" clId="{8C449D96-CEFC-40B9-B72E-4A8681A5FC2D}" dt="2021-12-09T22:24:05.211" v="25"/>
          <ac:grpSpMkLst>
            <pc:docMk/>
            <pc:sldMk cId="893051165" sldId="459"/>
            <ac:grpSpMk id="21" creationId="{B5F26A87-0610-435F-AA13-BD658385C9D9}"/>
          </ac:grpSpMkLst>
        </pc:grpChg>
      </pc:sldChg>
      <pc:sldChg chg="delSp modSp mod delDesignElem modNotes">
        <pc:chgData name="Daniel Gaudreault" userId="f2ddef7879c6a084" providerId="LiveId" clId="{8C449D96-CEFC-40B9-B72E-4A8681A5FC2D}" dt="2021-12-10T00:39:51.963" v="245" actId="1076"/>
        <pc:sldMkLst>
          <pc:docMk/>
          <pc:sldMk cId="3615017791" sldId="460"/>
        </pc:sldMkLst>
        <pc:spChg chg="mod">
          <ac:chgData name="Daniel Gaudreault" userId="f2ddef7879c6a084" providerId="LiveId" clId="{8C449D96-CEFC-40B9-B72E-4A8681A5FC2D}" dt="2021-12-10T00:39:23.135" v="238" actId="207"/>
          <ac:spMkLst>
            <pc:docMk/>
            <pc:sldMk cId="3615017791" sldId="460"/>
            <ac:spMk id="5" creationId="{1A5A944F-E576-4995-90C1-1C9CB0E66969}"/>
          </ac:spMkLst>
        </pc:spChg>
        <pc:spChg chg="mod">
          <ac:chgData name="Daniel Gaudreault" userId="f2ddef7879c6a084" providerId="LiveId" clId="{8C449D96-CEFC-40B9-B72E-4A8681A5FC2D}" dt="2021-12-09T22:24:05.211" v="25"/>
          <ac:spMkLst>
            <pc:docMk/>
            <pc:sldMk cId="3615017791" sldId="460"/>
            <ac:spMk id="6" creationId="{B923BA1F-8CAF-4243-8CA9-D9DE1D578D19}"/>
          </ac:spMkLst>
        </pc:spChg>
        <pc:spChg chg="mod">
          <ac:chgData name="Daniel Gaudreault" userId="f2ddef7879c6a084" providerId="LiveId" clId="{8C449D96-CEFC-40B9-B72E-4A8681A5FC2D}" dt="2021-12-10T00:39:45.012" v="243" actId="14100"/>
          <ac:spMkLst>
            <pc:docMk/>
            <pc:sldMk cId="3615017791" sldId="460"/>
            <ac:spMk id="7" creationId="{31C5BDB4-2F16-4601-9343-25A6360DC53D}"/>
          </ac:spMkLst>
        </pc:spChg>
        <pc:spChg chg="mod">
          <ac:chgData name="Daniel Gaudreault" userId="f2ddef7879c6a084" providerId="LiveId" clId="{8C449D96-CEFC-40B9-B72E-4A8681A5FC2D}" dt="2021-12-10T00:39:47.032" v="244" actId="1076"/>
          <ac:spMkLst>
            <pc:docMk/>
            <pc:sldMk cId="3615017791" sldId="460"/>
            <ac:spMk id="8" creationId="{4D9389D8-D9DC-48DC-9D09-3D307AD81810}"/>
          </ac:spMkLst>
        </pc:spChg>
        <pc:spChg chg="mod">
          <ac:chgData name="Daniel Gaudreault" userId="f2ddef7879c6a084" providerId="LiveId" clId="{8C449D96-CEFC-40B9-B72E-4A8681A5FC2D}" dt="2021-12-10T00:39:51.963" v="245" actId="1076"/>
          <ac:spMkLst>
            <pc:docMk/>
            <pc:sldMk cId="3615017791" sldId="460"/>
            <ac:spMk id="13" creationId="{0DEB4F98-FA0B-48AC-A8A9-601FC10FF735}"/>
          </ac:spMkLst>
        </pc:spChg>
        <pc:spChg chg="del">
          <ac:chgData name="Daniel Gaudreault" userId="f2ddef7879c6a084" providerId="LiveId" clId="{8C449D96-CEFC-40B9-B72E-4A8681A5FC2D}" dt="2021-12-09T22:24:05.211" v="25"/>
          <ac:spMkLst>
            <pc:docMk/>
            <pc:sldMk cId="3615017791" sldId="460"/>
            <ac:spMk id="74" creationId="{9F4444CE-BC8D-4D61-B303-4C05614E62AB}"/>
          </ac:spMkLst>
        </pc:spChg>
        <pc:spChg chg="del">
          <ac:chgData name="Daniel Gaudreault" userId="f2ddef7879c6a084" providerId="LiveId" clId="{8C449D96-CEFC-40B9-B72E-4A8681A5FC2D}" dt="2021-12-09T22:24:05.211" v="25"/>
          <ac:spMkLst>
            <pc:docMk/>
            <pc:sldMk cId="3615017791" sldId="460"/>
            <ac:spMk id="76" creationId="{73772B81-181F-48B7-8826-4D9686D15DF5}"/>
          </ac:spMkLst>
        </pc:spChg>
        <pc:spChg chg="del">
          <ac:chgData name="Daniel Gaudreault" userId="f2ddef7879c6a084" providerId="LiveId" clId="{8C449D96-CEFC-40B9-B72E-4A8681A5FC2D}" dt="2021-12-09T22:24:05.211" v="25"/>
          <ac:spMkLst>
            <pc:docMk/>
            <pc:sldMk cId="3615017791" sldId="460"/>
            <ac:spMk id="78" creationId="{B2205F6E-03C6-4E92-877C-E2482F6599AA}"/>
          </ac:spMkLst>
        </pc:spChg>
      </pc:sldChg>
      <pc:sldChg chg="addSp delSp modSp mod setBg modClrScheme delDesignElem chgLayout modNotes">
        <pc:chgData name="Daniel Gaudreault" userId="f2ddef7879c6a084" providerId="LiveId" clId="{8C449D96-CEFC-40B9-B72E-4A8681A5FC2D}" dt="2021-12-09T22:40:10.810" v="187" actId="1076"/>
        <pc:sldMkLst>
          <pc:docMk/>
          <pc:sldMk cId="744935858" sldId="461"/>
        </pc:sldMkLst>
        <pc:spChg chg="mod">
          <ac:chgData name="Daniel Gaudreault" userId="f2ddef7879c6a084" providerId="LiveId" clId="{8C449D96-CEFC-40B9-B72E-4A8681A5FC2D}" dt="2021-12-09T22:39:50.767" v="184" actId="255"/>
          <ac:spMkLst>
            <pc:docMk/>
            <pc:sldMk cId="744935858" sldId="461"/>
            <ac:spMk id="5" creationId="{DF3F73A6-4B61-4BF6-9F2B-2F163B632EA7}"/>
          </ac:spMkLst>
        </pc:spChg>
        <pc:spChg chg="mod ord">
          <ac:chgData name="Daniel Gaudreault" userId="f2ddef7879c6a084" providerId="LiveId" clId="{8C449D96-CEFC-40B9-B72E-4A8681A5FC2D}" dt="2021-12-09T22:39:34.724" v="180" actId="26606"/>
          <ac:spMkLst>
            <pc:docMk/>
            <pc:sldMk cId="744935858" sldId="461"/>
            <ac:spMk id="6" creationId="{2F269705-3244-4782-B4DA-5122E42304F6}"/>
          </ac:spMkLst>
        </pc:spChg>
        <pc:spChg chg="mod">
          <ac:chgData name="Daniel Gaudreault" userId="f2ddef7879c6a084" providerId="LiveId" clId="{8C449D96-CEFC-40B9-B72E-4A8681A5FC2D}" dt="2021-12-09T22:40:08.681" v="186" actId="255"/>
          <ac:spMkLst>
            <pc:docMk/>
            <pc:sldMk cId="744935858" sldId="461"/>
            <ac:spMk id="7" creationId="{52A38906-0AC0-49FA-AC5B-1FA9A055FF0B}"/>
          </ac:spMkLst>
        </pc:spChg>
        <pc:spChg chg="del mod">
          <ac:chgData name="Daniel Gaudreault" userId="f2ddef7879c6a084" providerId="LiveId" clId="{8C449D96-CEFC-40B9-B72E-4A8681A5FC2D}" dt="2021-12-09T22:39:28.953" v="179" actId="21"/>
          <ac:spMkLst>
            <pc:docMk/>
            <pc:sldMk cId="744935858" sldId="461"/>
            <ac:spMk id="8" creationId="{1168ED8B-67EE-48A5-95FD-0FD99595D8B3}"/>
          </ac:spMkLst>
        </pc:spChg>
        <pc:spChg chg="add mod">
          <ac:chgData name="Daniel Gaudreault" userId="f2ddef7879c6a084" providerId="LiveId" clId="{8C449D96-CEFC-40B9-B72E-4A8681A5FC2D}" dt="2021-12-09T22:40:10.810" v="187" actId="1076"/>
          <ac:spMkLst>
            <pc:docMk/>
            <pc:sldMk cId="744935858" sldId="461"/>
            <ac:spMk id="10" creationId="{5FDEC1A7-D3F1-406A-AA36-88E30424791E}"/>
          </ac:spMkLst>
        </pc:spChg>
        <pc:spChg chg="add del mod">
          <ac:chgData name="Daniel Gaudreault" userId="f2ddef7879c6a084" providerId="LiveId" clId="{8C449D96-CEFC-40B9-B72E-4A8681A5FC2D}" dt="2021-12-09T22:39:39.225" v="181" actId="478"/>
          <ac:spMkLst>
            <pc:docMk/>
            <pc:sldMk cId="744935858" sldId="461"/>
            <ac:spMk id="12" creationId="{8EDBDFF8-4EDC-4E68-8AC3-E76FA687893D}"/>
          </ac:spMkLst>
        </pc:spChg>
        <pc:spChg chg="del">
          <ac:chgData name="Daniel Gaudreault" userId="f2ddef7879c6a084" providerId="LiveId" clId="{8C449D96-CEFC-40B9-B72E-4A8681A5FC2D}" dt="2021-12-09T22:24:05.211" v="25"/>
          <ac:spMkLst>
            <pc:docMk/>
            <pc:sldMk cId="744935858" sldId="461"/>
            <ac:spMk id="74" creationId="{9F4444CE-BC8D-4D61-B303-4C05614E62AB}"/>
          </ac:spMkLst>
        </pc:spChg>
        <pc:spChg chg="del">
          <ac:chgData name="Daniel Gaudreault" userId="f2ddef7879c6a084" providerId="LiveId" clId="{8C449D96-CEFC-40B9-B72E-4A8681A5FC2D}" dt="2021-12-09T22:24:05.211" v="25"/>
          <ac:spMkLst>
            <pc:docMk/>
            <pc:sldMk cId="744935858" sldId="461"/>
            <ac:spMk id="76" creationId="{73772B81-181F-48B7-8826-4D9686D15DF5}"/>
          </ac:spMkLst>
        </pc:spChg>
        <pc:spChg chg="del">
          <ac:chgData name="Daniel Gaudreault" userId="f2ddef7879c6a084" providerId="LiveId" clId="{8C449D96-CEFC-40B9-B72E-4A8681A5FC2D}" dt="2021-12-09T22:24:05.211" v="25"/>
          <ac:spMkLst>
            <pc:docMk/>
            <pc:sldMk cId="744935858" sldId="461"/>
            <ac:spMk id="78" creationId="{B2205F6E-03C6-4E92-877C-E2482F6599AA}"/>
          </ac:spMkLst>
        </pc:spChg>
      </pc:sldChg>
      <pc:sldChg chg="delSp modSp mod delDesignElem modNotes">
        <pc:chgData name="Daniel Gaudreault" userId="f2ddef7879c6a084" providerId="LiveId" clId="{8C449D96-CEFC-40B9-B72E-4A8681A5FC2D}" dt="2021-12-10T00:38:30.323" v="231" actId="1076"/>
        <pc:sldMkLst>
          <pc:docMk/>
          <pc:sldMk cId="764714661" sldId="462"/>
        </pc:sldMkLst>
        <pc:spChg chg="mod">
          <ac:chgData name="Daniel Gaudreault" userId="f2ddef7879c6a084" providerId="LiveId" clId="{8C449D96-CEFC-40B9-B72E-4A8681A5FC2D}" dt="2021-12-10T00:38:24.095" v="230" actId="14100"/>
          <ac:spMkLst>
            <pc:docMk/>
            <pc:sldMk cId="764714661" sldId="462"/>
            <ac:spMk id="5" creationId="{E338E874-4CB7-4C6D-8D78-09900E1CDF31}"/>
          </ac:spMkLst>
        </pc:spChg>
        <pc:spChg chg="mod">
          <ac:chgData name="Daniel Gaudreault" userId="f2ddef7879c6a084" providerId="LiveId" clId="{8C449D96-CEFC-40B9-B72E-4A8681A5FC2D}" dt="2021-12-10T00:38:30.323" v="231" actId="1076"/>
          <ac:spMkLst>
            <pc:docMk/>
            <pc:sldMk cId="764714661" sldId="462"/>
            <ac:spMk id="6" creationId="{F5063D3D-B9E3-43A4-96E6-2CE399AB9A59}"/>
          </ac:spMkLst>
        </pc:spChg>
        <pc:spChg chg="mod">
          <ac:chgData name="Daniel Gaudreault" userId="f2ddef7879c6a084" providerId="LiveId" clId="{8C449D96-CEFC-40B9-B72E-4A8681A5FC2D}" dt="2021-12-09T22:24:05.211" v="25"/>
          <ac:spMkLst>
            <pc:docMk/>
            <pc:sldMk cId="764714661" sldId="462"/>
            <ac:spMk id="7" creationId="{CC8A1382-FEE2-40CD-B675-236BB6E8E81C}"/>
          </ac:spMkLst>
        </pc:spChg>
        <pc:spChg chg="mod">
          <ac:chgData name="Daniel Gaudreault" userId="f2ddef7879c6a084" providerId="LiveId" clId="{8C449D96-CEFC-40B9-B72E-4A8681A5FC2D}" dt="2021-12-10T00:38:30.323" v="231" actId="1076"/>
          <ac:spMkLst>
            <pc:docMk/>
            <pc:sldMk cId="764714661" sldId="462"/>
            <ac:spMk id="8" creationId="{0972848A-625F-4A24-BD27-D75633E8E244}"/>
          </ac:spMkLst>
        </pc:spChg>
        <pc:spChg chg="mod">
          <ac:chgData name="Daniel Gaudreault" userId="f2ddef7879c6a084" providerId="LiveId" clId="{8C449D96-CEFC-40B9-B72E-4A8681A5FC2D}" dt="2021-12-10T00:38:30.323" v="231" actId="1076"/>
          <ac:spMkLst>
            <pc:docMk/>
            <pc:sldMk cId="764714661" sldId="462"/>
            <ac:spMk id="9" creationId="{EFA44853-2C85-4865-989C-EF4713169B0B}"/>
          </ac:spMkLst>
        </pc:spChg>
        <pc:spChg chg="del">
          <ac:chgData name="Daniel Gaudreault" userId="f2ddef7879c6a084" providerId="LiveId" clId="{8C449D96-CEFC-40B9-B72E-4A8681A5FC2D}" dt="2021-12-09T22:24:05.211" v="25"/>
          <ac:spMkLst>
            <pc:docMk/>
            <pc:sldMk cId="764714661" sldId="462"/>
            <ac:spMk id="74" creationId="{9F4444CE-BC8D-4D61-B303-4C05614E62AB}"/>
          </ac:spMkLst>
        </pc:spChg>
        <pc:spChg chg="del">
          <ac:chgData name="Daniel Gaudreault" userId="f2ddef7879c6a084" providerId="LiveId" clId="{8C449D96-CEFC-40B9-B72E-4A8681A5FC2D}" dt="2021-12-09T22:24:05.211" v="25"/>
          <ac:spMkLst>
            <pc:docMk/>
            <pc:sldMk cId="764714661" sldId="462"/>
            <ac:spMk id="76" creationId="{73772B81-181F-48B7-8826-4D9686D15DF5}"/>
          </ac:spMkLst>
        </pc:spChg>
        <pc:spChg chg="del">
          <ac:chgData name="Daniel Gaudreault" userId="f2ddef7879c6a084" providerId="LiveId" clId="{8C449D96-CEFC-40B9-B72E-4A8681A5FC2D}" dt="2021-12-09T22:24:05.211" v="25"/>
          <ac:spMkLst>
            <pc:docMk/>
            <pc:sldMk cId="764714661" sldId="462"/>
            <ac:spMk id="78" creationId="{B2205F6E-03C6-4E92-877C-E2482F6599AA}"/>
          </ac:spMkLst>
        </pc:spChg>
      </pc:sldChg>
      <pc:sldChg chg="delSp modSp mod delDesignElem modNotes">
        <pc:chgData name="Daniel Gaudreault" userId="f2ddef7879c6a084" providerId="LiveId" clId="{8C449D96-CEFC-40B9-B72E-4A8681A5FC2D}" dt="2021-12-10T00:41:14.210" v="268" actId="1076"/>
        <pc:sldMkLst>
          <pc:docMk/>
          <pc:sldMk cId="3843776301" sldId="463"/>
        </pc:sldMkLst>
        <pc:spChg chg="mod">
          <ac:chgData name="Daniel Gaudreault" userId="f2ddef7879c6a084" providerId="LiveId" clId="{8C449D96-CEFC-40B9-B72E-4A8681A5FC2D}" dt="2021-12-10T00:40:36.493" v="257" actId="207"/>
          <ac:spMkLst>
            <pc:docMk/>
            <pc:sldMk cId="3843776301" sldId="463"/>
            <ac:spMk id="5" creationId="{1A5A944F-E576-4995-90C1-1C9CB0E66969}"/>
          </ac:spMkLst>
        </pc:spChg>
        <pc:spChg chg="mod">
          <ac:chgData name="Daniel Gaudreault" userId="f2ddef7879c6a084" providerId="LiveId" clId="{8C449D96-CEFC-40B9-B72E-4A8681A5FC2D}" dt="2021-12-09T22:24:05.211" v="25"/>
          <ac:spMkLst>
            <pc:docMk/>
            <pc:sldMk cId="3843776301" sldId="463"/>
            <ac:spMk id="6" creationId="{B923BA1F-8CAF-4243-8CA9-D9DE1D578D19}"/>
          </ac:spMkLst>
        </pc:spChg>
        <pc:spChg chg="mod">
          <ac:chgData name="Daniel Gaudreault" userId="f2ddef7879c6a084" providerId="LiveId" clId="{8C449D96-CEFC-40B9-B72E-4A8681A5FC2D}" dt="2021-12-10T00:41:08.258" v="267" actId="1076"/>
          <ac:spMkLst>
            <pc:docMk/>
            <pc:sldMk cId="3843776301" sldId="463"/>
            <ac:spMk id="7" creationId="{31C5BDB4-2F16-4601-9343-25A6360DC53D}"/>
          </ac:spMkLst>
        </pc:spChg>
        <pc:spChg chg="mod">
          <ac:chgData name="Daniel Gaudreault" userId="f2ddef7879c6a084" providerId="LiveId" clId="{8C449D96-CEFC-40B9-B72E-4A8681A5FC2D}" dt="2021-12-10T00:41:14.210" v="268" actId="1076"/>
          <ac:spMkLst>
            <pc:docMk/>
            <pc:sldMk cId="3843776301" sldId="463"/>
            <ac:spMk id="8" creationId="{4D9389D8-D9DC-48DC-9D09-3D307AD81810}"/>
          </ac:spMkLst>
        </pc:spChg>
        <pc:spChg chg="del">
          <ac:chgData name="Daniel Gaudreault" userId="f2ddef7879c6a084" providerId="LiveId" clId="{8C449D96-CEFC-40B9-B72E-4A8681A5FC2D}" dt="2021-12-09T22:24:05.211" v="25"/>
          <ac:spMkLst>
            <pc:docMk/>
            <pc:sldMk cId="3843776301" sldId="463"/>
            <ac:spMk id="74" creationId="{9F4444CE-BC8D-4D61-B303-4C05614E62AB}"/>
          </ac:spMkLst>
        </pc:spChg>
        <pc:spChg chg="del">
          <ac:chgData name="Daniel Gaudreault" userId="f2ddef7879c6a084" providerId="LiveId" clId="{8C449D96-CEFC-40B9-B72E-4A8681A5FC2D}" dt="2021-12-09T22:24:05.211" v="25"/>
          <ac:spMkLst>
            <pc:docMk/>
            <pc:sldMk cId="3843776301" sldId="463"/>
            <ac:spMk id="76" creationId="{73772B81-181F-48B7-8826-4D9686D15DF5}"/>
          </ac:spMkLst>
        </pc:spChg>
        <pc:spChg chg="del">
          <ac:chgData name="Daniel Gaudreault" userId="f2ddef7879c6a084" providerId="LiveId" clId="{8C449D96-CEFC-40B9-B72E-4A8681A5FC2D}" dt="2021-12-09T22:24:05.211" v="25"/>
          <ac:spMkLst>
            <pc:docMk/>
            <pc:sldMk cId="3843776301" sldId="463"/>
            <ac:spMk id="78" creationId="{B2205F6E-03C6-4E92-877C-E2482F6599AA}"/>
          </ac:spMkLst>
        </pc:spChg>
      </pc:sldChg>
      <pc:sldMasterChg chg="modSp modSldLayout">
        <pc:chgData name="Daniel Gaudreault" userId="f2ddef7879c6a084" providerId="LiveId" clId="{8C449D96-CEFC-40B9-B72E-4A8681A5FC2D}" dt="2021-12-09T22:24:10.651" v="30"/>
        <pc:sldMasterMkLst>
          <pc:docMk/>
          <pc:sldMasterMk cId="149239239" sldId="2147483737"/>
        </pc:sldMasterMkLst>
        <pc:spChg chg="mod">
          <ac:chgData name="Daniel Gaudreault" userId="f2ddef7879c6a084" providerId="LiveId" clId="{8C449D96-CEFC-40B9-B72E-4A8681A5FC2D}" dt="2021-12-09T22:24:10.651" v="30"/>
          <ac:spMkLst>
            <pc:docMk/>
            <pc:sldMasterMk cId="149239239" sldId="2147483737"/>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ac:spMk id="3" creationId="{00000000-0000-0000-0000-000000000000}"/>
          </ac:spMkLst>
        </pc:spChg>
        <pc:spChg chg="mod">
          <ac:chgData name="Daniel Gaudreault" userId="f2ddef7879c6a084" providerId="LiveId" clId="{8C449D96-CEFC-40B9-B72E-4A8681A5FC2D}" dt="2021-12-09T22:24:10.651" v="30"/>
          <ac:spMkLst>
            <pc:docMk/>
            <pc:sldMasterMk cId="149239239" sldId="2147483737"/>
            <ac:spMk id="6" creationId="{00000000-0000-0000-0000-000000000000}"/>
          </ac:spMkLst>
        </pc:spChg>
        <pc:sldLayoutChg chg="modSp">
          <pc:chgData name="Daniel Gaudreault" userId="f2ddef7879c6a084" providerId="LiveId" clId="{8C449D96-CEFC-40B9-B72E-4A8681A5FC2D}" dt="2021-12-09T22:24:10.651" v="30"/>
          <pc:sldLayoutMkLst>
            <pc:docMk/>
            <pc:sldMasterMk cId="149239239" sldId="2147483737"/>
            <pc:sldLayoutMk cId="1400848274" sldId="2147483738"/>
          </pc:sldLayoutMkLst>
          <pc:spChg chg="mod">
            <ac:chgData name="Daniel Gaudreault" userId="f2ddef7879c6a084" providerId="LiveId" clId="{8C449D96-CEFC-40B9-B72E-4A8681A5FC2D}" dt="2021-12-09T22:24:10.651" v="30"/>
            <ac:spMkLst>
              <pc:docMk/>
              <pc:sldMasterMk cId="149239239" sldId="2147483737"/>
              <pc:sldLayoutMk cId="1400848274" sldId="2147483738"/>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00848274" sldId="2147483738"/>
              <ac:spMk id="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00848274" sldId="2147483738"/>
              <ac:spMk id="5"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1400848274" sldId="2147483738"/>
              <ac:picMk id="4"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1400848274" sldId="2147483738"/>
              <ac:picMk id="12"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4105441916" sldId="2147483739"/>
          </pc:sldLayoutMkLst>
          <pc:spChg chg="mod">
            <ac:chgData name="Daniel Gaudreault" userId="f2ddef7879c6a084" providerId="LiveId" clId="{8C449D96-CEFC-40B9-B72E-4A8681A5FC2D}" dt="2021-12-09T22:24:10.651" v="30"/>
            <ac:spMkLst>
              <pc:docMk/>
              <pc:sldMasterMk cId="149239239" sldId="2147483737"/>
              <pc:sldLayoutMk cId="4105441916" sldId="2147483739"/>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105441916" sldId="2147483739"/>
              <ac:spMk id="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105441916" sldId="2147483739"/>
              <ac:spMk id="15"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4105441916" sldId="2147483739"/>
              <ac:picMk id="10"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4105441916" sldId="2147483739"/>
              <ac:picMk id="14"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1975580277" sldId="2147483740"/>
          </pc:sldLayoutMkLst>
          <pc:spChg chg="mod">
            <ac:chgData name="Daniel Gaudreault" userId="f2ddef7879c6a084" providerId="LiveId" clId="{8C449D96-CEFC-40B9-B72E-4A8681A5FC2D}" dt="2021-12-09T22:24:10.651" v="30"/>
            <ac:spMkLst>
              <pc:docMk/>
              <pc:sldMasterMk cId="149239239" sldId="2147483737"/>
              <pc:sldLayoutMk cId="1975580277" sldId="2147483740"/>
              <ac:spMk id="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975580277" sldId="2147483740"/>
              <ac:spMk id="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975580277" sldId="2147483740"/>
              <ac:spMk id="8"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975580277" sldId="2147483740"/>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975580277" sldId="2147483740"/>
              <ac:spMk id="13" creationId="{00000000-0000-0000-0000-000000000000}"/>
            </ac:spMkLst>
          </pc:spChg>
        </pc:sldLayoutChg>
        <pc:sldLayoutChg chg="modSp">
          <pc:chgData name="Daniel Gaudreault" userId="f2ddef7879c6a084" providerId="LiveId" clId="{8C449D96-CEFC-40B9-B72E-4A8681A5FC2D}" dt="2021-12-09T22:24:10.651" v="30"/>
          <pc:sldLayoutMkLst>
            <pc:docMk/>
            <pc:sldMasterMk cId="149239239" sldId="2147483737"/>
            <pc:sldLayoutMk cId="3111820552" sldId="2147483741"/>
          </pc:sldLayoutMkLst>
          <pc:spChg chg="mod">
            <ac:chgData name="Daniel Gaudreault" userId="f2ddef7879c6a084" providerId="LiveId" clId="{8C449D96-CEFC-40B9-B72E-4A8681A5FC2D}" dt="2021-12-09T22:24:10.651" v="30"/>
            <ac:spMkLst>
              <pc:docMk/>
              <pc:sldMasterMk cId="149239239" sldId="2147483737"/>
              <pc:sldLayoutMk cId="3111820552" sldId="2147483741"/>
              <ac:spMk id="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111820552" sldId="2147483741"/>
              <ac:spMk id="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111820552" sldId="2147483741"/>
              <ac:spMk id="8"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111820552" sldId="2147483741"/>
              <ac:spMk id="9"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111820552" sldId="2147483741"/>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111820552" sldId="2147483741"/>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111820552" sldId="2147483741"/>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111820552" sldId="2147483741"/>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111820552" sldId="2147483741"/>
              <ac:spMk id="14"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3111820552" sldId="2147483741"/>
              <ac:picMk id="15"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898619625" sldId="2147483742"/>
          </pc:sldLayoutMkLst>
          <pc:spChg chg="mod">
            <ac:chgData name="Daniel Gaudreault" userId="f2ddef7879c6a084" providerId="LiveId" clId="{8C449D96-CEFC-40B9-B72E-4A8681A5FC2D}" dt="2021-12-09T22:24:10.651" v="30"/>
            <ac:spMkLst>
              <pc:docMk/>
              <pc:sldMasterMk cId="149239239" sldId="2147483737"/>
              <pc:sldLayoutMk cId="898619625" sldId="2147483742"/>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898619625" sldId="2147483742"/>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898619625" sldId="2147483742"/>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898619625" sldId="2147483742"/>
              <ac:spMk id="16"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898619625" sldId="2147483742"/>
              <ac:picMk id="14"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898619625" sldId="2147483742"/>
              <ac:picMk id="15"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1431218564" sldId="2147483743"/>
          </pc:sldLayoutMkLst>
          <pc:spChg chg="mod">
            <ac:chgData name="Daniel Gaudreault" userId="f2ddef7879c6a084" providerId="LiveId" clId="{8C449D96-CEFC-40B9-B72E-4A8681A5FC2D}" dt="2021-12-09T22:24:10.651" v="30"/>
            <ac:spMkLst>
              <pc:docMk/>
              <pc:sldMasterMk cId="149239239" sldId="2147483737"/>
              <pc:sldLayoutMk cId="1431218564" sldId="2147483743"/>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31218564" sldId="2147483743"/>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31218564" sldId="2147483743"/>
              <ac:spMk id="15"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1431218564" sldId="2147483743"/>
              <ac:picMk id="13"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1431218564" sldId="2147483743"/>
              <ac:picMk id="14"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179128048" sldId="2147483744"/>
          </pc:sldLayoutMkLst>
          <pc:spChg chg="mod">
            <ac:chgData name="Daniel Gaudreault" userId="f2ddef7879c6a084" providerId="LiveId" clId="{8C449D96-CEFC-40B9-B72E-4A8681A5FC2D}" dt="2021-12-09T22:24:10.651" v="30"/>
            <ac:spMkLst>
              <pc:docMk/>
              <pc:sldMasterMk cId="149239239" sldId="2147483737"/>
              <pc:sldLayoutMk cId="2179128048" sldId="2147483744"/>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179128048" sldId="2147483744"/>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179128048" sldId="2147483744"/>
              <ac:spMk id="1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179128048" sldId="2147483744"/>
              <ac:spMk id="19"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179128048" sldId="2147483744"/>
              <ac:picMk id="17"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179128048" sldId="2147483744"/>
              <ac:picMk id="18"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4266218584" sldId="2147483745"/>
          </pc:sldLayoutMkLst>
          <pc:spChg chg="mod">
            <ac:chgData name="Daniel Gaudreault" userId="f2ddef7879c6a084" providerId="LiveId" clId="{8C449D96-CEFC-40B9-B72E-4A8681A5FC2D}" dt="2021-12-09T22:24:10.651" v="30"/>
            <ac:spMkLst>
              <pc:docMk/>
              <pc:sldMasterMk cId="149239239" sldId="2147483737"/>
              <pc:sldLayoutMk cId="4266218584" sldId="2147483745"/>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266218584" sldId="2147483745"/>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266218584" sldId="2147483745"/>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266218584" sldId="2147483745"/>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266218584" sldId="2147483745"/>
              <ac:spMk id="1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266218584" sldId="2147483745"/>
              <ac:spMk id="16"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4266218584" sldId="2147483745"/>
              <ac:picMk id="12"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4266218584" sldId="2147483745"/>
              <ac:picMk id="13"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1025980181" sldId="2147483746"/>
          </pc:sldLayoutMkLst>
          <pc:spChg chg="mod">
            <ac:chgData name="Daniel Gaudreault" userId="f2ddef7879c6a084" providerId="LiveId" clId="{8C449D96-CEFC-40B9-B72E-4A8681A5FC2D}" dt="2021-12-09T22:24:10.651" v="30"/>
            <ac:spMkLst>
              <pc:docMk/>
              <pc:sldMasterMk cId="149239239" sldId="2147483737"/>
              <pc:sldLayoutMk cId="1025980181" sldId="2147483746"/>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025980181" sldId="2147483746"/>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025980181" sldId="2147483746"/>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025980181" sldId="2147483746"/>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025980181" sldId="2147483746"/>
              <ac:spMk id="16"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1025980181" sldId="2147483746"/>
              <ac:picMk id="11"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1025980181" sldId="2147483746"/>
              <ac:picMk id="12"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4141470874" sldId="2147483747"/>
          </pc:sldLayoutMkLst>
          <pc:spChg chg="mod">
            <ac:chgData name="Daniel Gaudreault" userId="f2ddef7879c6a084" providerId="LiveId" clId="{8C449D96-CEFC-40B9-B72E-4A8681A5FC2D}" dt="2021-12-09T22:24:10.651" v="30"/>
            <ac:spMkLst>
              <pc:docMk/>
              <pc:sldMasterMk cId="149239239" sldId="2147483737"/>
              <pc:sldLayoutMk cId="4141470874" sldId="2147483747"/>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141470874" sldId="2147483747"/>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141470874" sldId="2147483747"/>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141470874" sldId="2147483747"/>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141470874" sldId="2147483747"/>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141470874" sldId="2147483747"/>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141470874" sldId="2147483747"/>
              <ac:spMk id="1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141470874" sldId="2147483747"/>
              <ac:spMk id="18"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4141470874" sldId="2147483747"/>
              <ac:picMk id="15"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4141470874" sldId="2147483747"/>
              <ac:picMk id="17"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517743913" sldId="2147483748"/>
          </pc:sldLayoutMkLst>
          <pc:spChg chg="mod">
            <ac:chgData name="Daniel Gaudreault" userId="f2ddef7879c6a084" providerId="LiveId" clId="{8C449D96-CEFC-40B9-B72E-4A8681A5FC2D}" dt="2021-12-09T22:24:10.651" v="30"/>
            <ac:spMkLst>
              <pc:docMk/>
              <pc:sldMasterMk cId="149239239" sldId="2147483737"/>
              <pc:sldLayoutMk cId="2517743913" sldId="2147483748"/>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17743913" sldId="2147483748"/>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17743913" sldId="2147483748"/>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17743913" sldId="2147483748"/>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17743913" sldId="2147483748"/>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17743913" sldId="2147483748"/>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17743913" sldId="2147483748"/>
              <ac:spMk id="1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17743913" sldId="2147483748"/>
              <ac:spMk id="18"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517743913" sldId="2147483748"/>
              <ac:picMk id="15"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517743913" sldId="2147483748"/>
              <ac:picMk id="17"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797819067" sldId="2147483749"/>
          </pc:sldLayoutMkLst>
          <pc:spChg chg="mod">
            <ac:chgData name="Daniel Gaudreault" userId="f2ddef7879c6a084" providerId="LiveId" clId="{8C449D96-CEFC-40B9-B72E-4A8681A5FC2D}" dt="2021-12-09T22:24:10.651" v="30"/>
            <ac:spMkLst>
              <pc:docMk/>
              <pc:sldMasterMk cId="149239239" sldId="2147483737"/>
              <pc:sldLayoutMk cId="2797819067" sldId="2147483749"/>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1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1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18"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19"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2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2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2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97819067" sldId="2147483749"/>
              <ac:spMk id="25"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797819067" sldId="2147483749"/>
              <ac:picMk id="23"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797819067" sldId="2147483749"/>
              <ac:picMk id="24"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588925608" sldId="2147483750"/>
          </pc:sldLayoutMkLst>
          <pc:spChg chg="mod">
            <ac:chgData name="Daniel Gaudreault" userId="f2ddef7879c6a084" providerId="LiveId" clId="{8C449D96-CEFC-40B9-B72E-4A8681A5FC2D}" dt="2021-12-09T22:24:10.651" v="30"/>
            <ac:spMkLst>
              <pc:docMk/>
              <pc:sldMasterMk cId="149239239" sldId="2147483737"/>
              <pc:sldLayoutMk cId="2588925608" sldId="2147483750"/>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88925608" sldId="2147483750"/>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88925608" sldId="2147483750"/>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588925608" sldId="2147483750"/>
              <ac:spMk id="15"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588925608" sldId="2147483750"/>
              <ac:picMk id="13"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588925608" sldId="2147483750"/>
              <ac:picMk id="14"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4094722185" sldId="2147483751"/>
          </pc:sldLayoutMkLst>
          <pc:spChg chg="mod">
            <ac:chgData name="Daniel Gaudreault" userId="f2ddef7879c6a084" providerId="LiveId" clId="{8C449D96-CEFC-40B9-B72E-4A8681A5FC2D}" dt="2021-12-09T22:24:10.651" v="30"/>
            <ac:spMkLst>
              <pc:docMk/>
              <pc:sldMasterMk cId="149239239" sldId="2147483737"/>
              <pc:sldLayoutMk cId="4094722185" sldId="2147483751"/>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094722185" sldId="2147483751"/>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094722185" sldId="2147483751"/>
              <ac:spMk id="16"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4094722185" sldId="2147483751"/>
              <ac:picMk id="14"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4094722185" sldId="2147483751"/>
              <ac:picMk id="15"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1917289460" sldId="2147483752"/>
          </pc:sldLayoutMkLst>
          <pc:spChg chg="mod">
            <ac:chgData name="Daniel Gaudreault" userId="f2ddef7879c6a084" providerId="LiveId" clId="{8C449D96-CEFC-40B9-B72E-4A8681A5FC2D}" dt="2021-12-09T22:24:10.651" v="30"/>
            <ac:spMkLst>
              <pc:docMk/>
              <pc:sldMasterMk cId="149239239" sldId="2147483737"/>
              <pc:sldLayoutMk cId="1917289460" sldId="2147483752"/>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917289460" sldId="2147483752"/>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917289460" sldId="2147483752"/>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917289460" sldId="2147483752"/>
              <ac:spMk id="1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917289460" sldId="2147483752"/>
              <ac:spMk id="1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917289460" sldId="2147483752"/>
              <ac:spMk id="19"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1917289460" sldId="2147483752"/>
              <ac:picMk id="17"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1917289460" sldId="2147483752"/>
              <ac:picMk id="18"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389796334" sldId="2147483753"/>
          </pc:sldLayoutMkLst>
          <pc:spChg chg="mod">
            <ac:chgData name="Daniel Gaudreault" userId="f2ddef7879c6a084" providerId="LiveId" clId="{8C449D96-CEFC-40B9-B72E-4A8681A5FC2D}" dt="2021-12-09T22:24:10.651" v="30"/>
            <ac:spMkLst>
              <pc:docMk/>
              <pc:sldMasterMk cId="149239239" sldId="2147483737"/>
              <pc:sldLayoutMk cId="389796334" sldId="2147483753"/>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89796334" sldId="2147483753"/>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89796334" sldId="2147483753"/>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89796334" sldId="2147483753"/>
              <ac:spMk id="1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89796334" sldId="2147483753"/>
              <ac:spMk id="1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89796334" sldId="2147483753"/>
              <ac:spMk id="1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89796334" sldId="2147483753"/>
              <ac:spMk id="18"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89796334" sldId="2147483753"/>
              <ac:spMk id="21"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389796334" sldId="2147483753"/>
              <ac:picMk id="19"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389796334" sldId="2147483753"/>
              <ac:picMk id="20"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672179678" sldId="2147483754"/>
          </pc:sldLayoutMkLst>
          <pc:spChg chg="mod">
            <ac:chgData name="Daniel Gaudreault" userId="f2ddef7879c6a084" providerId="LiveId" clId="{8C449D96-CEFC-40B9-B72E-4A8681A5FC2D}" dt="2021-12-09T22:24:10.651" v="30"/>
            <ac:spMkLst>
              <pc:docMk/>
              <pc:sldMasterMk cId="149239239" sldId="2147483737"/>
              <pc:sldLayoutMk cId="2672179678" sldId="2147483754"/>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1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1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1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18"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2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28"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29"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3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3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3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672179678" sldId="2147483754"/>
              <ac:spMk id="35"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672179678" sldId="2147483754"/>
              <ac:picMk id="33"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672179678" sldId="2147483754"/>
              <ac:picMk id="34"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854819542" sldId="2147483755"/>
          </pc:sldLayoutMkLst>
          <pc:spChg chg="mod">
            <ac:chgData name="Daniel Gaudreault" userId="f2ddef7879c6a084" providerId="LiveId" clId="{8C449D96-CEFC-40B9-B72E-4A8681A5FC2D}" dt="2021-12-09T22:24:10.651" v="30"/>
            <ac:spMkLst>
              <pc:docMk/>
              <pc:sldMasterMk cId="149239239" sldId="2147483737"/>
              <pc:sldLayoutMk cId="2854819542" sldId="2147483755"/>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854819542" sldId="2147483755"/>
              <ac:spMk id="2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854819542" sldId="2147483755"/>
              <ac:spMk id="2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854819542" sldId="2147483755"/>
              <ac:spMk id="2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854819542" sldId="2147483755"/>
              <ac:spMk id="2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854819542" sldId="2147483755"/>
              <ac:spMk id="2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854819542" sldId="2147483755"/>
              <ac:spMk id="28"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854819542" sldId="2147483755"/>
              <ac:spMk id="35"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854819542" sldId="2147483755"/>
              <ac:picMk id="33"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854819542" sldId="2147483755"/>
              <ac:picMk id="34"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3409302057" sldId="2147483756"/>
          </pc:sldLayoutMkLst>
          <pc:spChg chg="mod">
            <ac:chgData name="Daniel Gaudreault" userId="f2ddef7879c6a084" providerId="LiveId" clId="{8C449D96-CEFC-40B9-B72E-4A8681A5FC2D}" dt="2021-12-09T22:24:10.651" v="30"/>
            <ac:spMkLst>
              <pc:docMk/>
              <pc:sldMasterMk cId="149239239" sldId="2147483737"/>
              <pc:sldLayoutMk cId="3409302057" sldId="2147483756"/>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409302057" sldId="2147483756"/>
              <ac:spMk id="1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409302057" sldId="2147483756"/>
              <ac:spMk id="2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409302057" sldId="2147483756"/>
              <ac:spMk id="2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409302057" sldId="2147483756"/>
              <ac:spMk id="2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409302057" sldId="2147483756"/>
              <ac:spMk id="2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409302057" sldId="2147483756"/>
              <ac:spMk id="2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3409302057" sldId="2147483756"/>
              <ac:spMk id="28"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3409302057" sldId="2147483756"/>
              <ac:picMk id="15"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3409302057" sldId="2147483756"/>
              <ac:picMk id="16"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061079307" sldId="2147483757"/>
          </pc:sldLayoutMkLst>
          <pc:spChg chg="mod">
            <ac:chgData name="Daniel Gaudreault" userId="f2ddef7879c6a084" providerId="LiveId" clId="{8C449D96-CEFC-40B9-B72E-4A8681A5FC2D}" dt="2021-12-09T22:24:10.651" v="30"/>
            <ac:spMkLst>
              <pc:docMk/>
              <pc:sldMasterMk cId="149239239" sldId="2147483737"/>
              <pc:sldLayoutMk cId="2061079307" sldId="2147483757"/>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1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1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1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2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2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2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2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061079307" sldId="2147483757"/>
              <ac:spMk id="28"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061079307" sldId="2147483757"/>
              <ac:picMk id="18"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061079307" sldId="2147483757"/>
              <ac:picMk id="19"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3332649824" sldId="2147483758"/>
          </pc:sldLayoutMkLst>
          <pc:spChg chg="mod">
            <ac:chgData name="Daniel Gaudreault" userId="f2ddef7879c6a084" providerId="LiveId" clId="{8C449D96-CEFC-40B9-B72E-4A8681A5FC2D}" dt="2021-12-09T22:24:10.651" v="30"/>
            <ac:spMkLst>
              <pc:docMk/>
              <pc:sldMasterMk cId="149239239" sldId="2147483737"/>
              <pc:sldLayoutMk cId="3332649824" sldId="2147483758"/>
              <ac:spMk id="5"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3332649824" sldId="2147483758"/>
              <ac:picMk id="3"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719394720" sldId="2147483759"/>
          </pc:sldLayoutMkLst>
          <pc:spChg chg="mod">
            <ac:chgData name="Daniel Gaudreault" userId="f2ddef7879c6a084" providerId="LiveId" clId="{8C449D96-CEFC-40B9-B72E-4A8681A5FC2D}" dt="2021-12-09T22:24:10.651" v="30"/>
            <ac:spMkLst>
              <pc:docMk/>
              <pc:sldMasterMk cId="149239239" sldId="2147483737"/>
              <pc:sldLayoutMk cId="2719394720" sldId="2147483759"/>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19394720" sldId="2147483759"/>
              <ac:spMk id="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19394720" sldId="2147483759"/>
              <ac:spMk id="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19394720" sldId="2147483759"/>
              <ac:spMk id="9"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719394720" sldId="2147483759"/>
              <ac:picMk id="6"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40046258" sldId="2147483760"/>
          </pc:sldLayoutMkLst>
          <pc:spChg chg="mod">
            <ac:chgData name="Daniel Gaudreault" userId="f2ddef7879c6a084" providerId="LiveId" clId="{8C449D96-CEFC-40B9-B72E-4A8681A5FC2D}" dt="2021-12-09T22:24:10.651" v="30"/>
            <ac:spMkLst>
              <pc:docMk/>
              <pc:sldMasterMk cId="149239239" sldId="2147483737"/>
              <pc:sldLayoutMk cId="40046258" sldId="2147483760"/>
              <ac:spMk id="8"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0046258" sldId="2147483760"/>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0046258" sldId="2147483760"/>
              <ac:spMk id="11"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40046258" sldId="2147483760"/>
              <ac:picMk id="5"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1674557928" sldId="2147483761"/>
          </pc:sldLayoutMkLst>
          <pc:spChg chg="mod">
            <ac:chgData name="Daniel Gaudreault" userId="f2ddef7879c6a084" providerId="LiveId" clId="{8C449D96-CEFC-40B9-B72E-4A8681A5FC2D}" dt="2021-12-09T22:24:10.651" v="30"/>
            <ac:spMkLst>
              <pc:docMk/>
              <pc:sldMasterMk cId="149239239" sldId="2147483737"/>
              <pc:sldLayoutMk cId="1674557928" sldId="2147483761"/>
              <ac:spMk id="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674557928" sldId="2147483761"/>
              <ac:spMk id="6"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1674557928" sldId="2147483761"/>
              <ac:picMk id="3"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1441251030" sldId="2147483762"/>
          </pc:sldLayoutMkLst>
          <pc:spChg chg="mod">
            <ac:chgData name="Daniel Gaudreault" userId="f2ddef7879c6a084" providerId="LiveId" clId="{8C449D96-CEFC-40B9-B72E-4A8681A5FC2D}" dt="2021-12-09T22:24:10.651" v="30"/>
            <ac:spMkLst>
              <pc:docMk/>
              <pc:sldMasterMk cId="149239239" sldId="2147483737"/>
              <pc:sldLayoutMk cId="1441251030" sldId="2147483762"/>
              <ac:spMk id="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41251030" sldId="2147483762"/>
              <ac:spMk id="6"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1441251030" sldId="2147483762"/>
              <ac:picMk id="4"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925610855" sldId="2147483763"/>
          </pc:sldLayoutMkLst>
          <pc:spChg chg="mod">
            <ac:chgData name="Daniel Gaudreault" userId="f2ddef7879c6a084" providerId="LiveId" clId="{8C449D96-CEFC-40B9-B72E-4A8681A5FC2D}" dt="2021-12-09T22:24:10.651" v="30"/>
            <ac:spMkLst>
              <pc:docMk/>
              <pc:sldMasterMk cId="149239239" sldId="2147483737"/>
              <pc:sldLayoutMk cId="2925610855" sldId="2147483763"/>
              <ac:spMk id="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925610855" sldId="2147483763"/>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925610855" sldId="2147483763"/>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925610855" sldId="2147483763"/>
              <ac:spMk id="12" creationId="{00000000-0000-0000-0000-000000000000}"/>
            </ac:spMkLst>
          </pc:spChg>
        </pc:sldLayoutChg>
        <pc:sldLayoutChg chg="modSp">
          <pc:chgData name="Daniel Gaudreault" userId="f2ddef7879c6a084" providerId="LiveId" clId="{8C449D96-CEFC-40B9-B72E-4A8681A5FC2D}" dt="2021-12-09T22:24:10.651" v="30"/>
          <pc:sldLayoutMkLst>
            <pc:docMk/>
            <pc:sldMasterMk cId="149239239" sldId="2147483737"/>
            <pc:sldLayoutMk cId="1408296269" sldId="2147483764"/>
          </pc:sldLayoutMkLst>
          <pc:spChg chg="mod">
            <ac:chgData name="Daniel Gaudreault" userId="f2ddef7879c6a084" providerId="LiveId" clId="{8C449D96-CEFC-40B9-B72E-4A8681A5FC2D}" dt="2021-12-09T22:24:10.651" v="30"/>
            <ac:spMkLst>
              <pc:docMk/>
              <pc:sldMasterMk cId="149239239" sldId="2147483737"/>
              <pc:sldLayoutMk cId="1408296269" sldId="2147483764"/>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08296269" sldId="2147483764"/>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08296269" sldId="2147483764"/>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08296269" sldId="2147483764"/>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08296269" sldId="2147483764"/>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408296269" sldId="2147483764"/>
              <ac:spMk id="17"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1408296269" sldId="2147483764"/>
              <ac:picMk id="15"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1408296269" sldId="2147483764"/>
              <ac:picMk id="16"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176281708" sldId="2147483765"/>
          </pc:sldLayoutMkLst>
          <pc:spChg chg="mod">
            <ac:chgData name="Daniel Gaudreault" userId="f2ddef7879c6a084" providerId="LiveId" clId="{8C449D96-CEFC-40B9-B72E-4A8681A5FC2D}" dt="2021-12-09T22:24:10.651" v="30"/>
            <ac:spMkLst>
              <pc:docMk/>
              <pc:sldMasterMk cId="149239239" sldId="2147483737"/>
              <pc:sldLayoutMk cId="2176281708" sldId="2147483765"/>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176281708" sldId="2147483765"/>
              <ac:spMk id="1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176281708" sldId="2147483765"/>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176281708" sldId="2147483765"/>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176281708" sldId="2147483765"/>
              <ac:spMk id="1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176281708" sldId="2147483765"/>
              <ac:spMk id="18"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176281708" sldId="2147483765"/>
              <ac:picMk id="16"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176281708" sldId="2147483765"/>
              <ac:picMk id="17"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182531136" sldId="2147483766"/>
          </pc:sldLayoutMkLst>
          <pc:spChg chg="mod">
            <ac:chgData name="Daniel Gaudreault" userId="f2ddef7879c6a084" providerId="LiveId" clId="{8C449D96-CEFC-40B9-B72E-4A8681A5FC2D}" dt="2021-12-09T22:24:10.651" v="30"/>
            <ac:spMkLst>
              <pc:docMk/>
              <pc:sldMasterMk cId="149239239" sldId="2147483737"/>
              <pc:sldLayoutMk cId="182531136" sldId="2147483766"/>
              <ac:spMk id="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82531136" sldId="2147483766"/>
              <ac:spMk id="8" creationId="{00000000-0000-0000-0000-000000000000}"/>
            </ac:spMkLst>
          </pc:spChg>
        </pc:sldLayoutChg>
        <pc:sldLayoutChg chg="modSp">
          <pc:chgData name="Daniel Gaudreault" userId="f2ddef7879c6a084" providerId="LiveId" clId="{8C449D96-CEFC-40B9-B72E-4A8681A5FC2D}" dt="2021-12-09T22:24:10.651" v="30"/>
          <pc:sldLayoutMkLst>
            <pc:docMk/>
            <pc:sldMasterMk cId="149239239" sldId="2147483737"/>
            <pc:sldLayoutMk cId="2774845503" sldId="2147483767"/>
          </pc:sldLayoutMkLst>
          <pc:spChg chg="mod">
            <ac:chgData name="Daniel Gaudreault" userId="f2ddef7879c6a084" providerId="LiveId" clId="{8C449D96-CEFC-40B9-B72E-4A8681A5FC2D}" dt="2021-12-09T22:24:10.651" v="30"/>
            <ac:spMkLst>
              <pc:docMk/>
              <pc:sldMasterMk cId="149239239" sldId="2147483737"/>
              <pc:sldLayoutMk cId="2774845503" sldId="2147483767"/>
              <ac:spMk id="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74845503" sldId="2147483767"/>
              <ac:spMk id="6"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74845503" sldId="2147483767"/>
              <ac:spMk id="9"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74845503" sldId="2147483767"/>
              <ac:spMk id="11"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774845503" sldId="2147483767"/>
              <ac:spMk id="18"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774845503" sldId="2147483767"/>
              <ac:picMk id="12"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774845503" sldId="2147483767"/>
              <ac:picMk id="16"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774845503" sldId="2147483767"/>
              <ac:picMk id="17"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1812930637" sldId="2147483768"/>
          </pc:sldLayoutMkLst>
          <pc:spChg chg="mod">
            <ac:chgData name="Daniel Gaudreault" userId="f2ddef7879c6a084" providerId="LiveId" clId="{8C449D96-CEFC-40B9-B72E-4A8681A5FC2D}" dt="2021-12-09T22:24:10.651" v="30"/>
            <ac:spMkLst>
              <pc:docMk/>
              <pc:sldMasterMk cId="149239239" sldId="2147483737"/>
              <pc:sldLayoutMk cId="1812930637" sldId="2147483768"/>
              <ac:spMk id="1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812930637" sldId="2147483768"/>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812930637" sldId="2147483768"/>
              <ac:spMk id="14"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1812930637" sldId="2147483768"/>
              <ac:spMk id="21"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1812930637" sldId="2147483768"/>
              <ac:picMk id="11"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1812930637" sldId="2147483768"/>
              <ac:picMk id="19"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1812930637" sldId="2147483768"/>
              <ac:picMk id="20"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990761464" sldId="2147483769"/>
          </pc:sldLayoutMkLst>
          <pc:spChg chg="mod">
            <ac:chgData name="Daniel Gaudreault" userId="f2ddef7879c6a084" providerId="LiveId" clId="{8C449D96-CEFC-40B9-B72E-4A8681A5FC2D}" dt="2021-12-09T22:24:10.651" v="30"/>
            <ac:spMkLst>
              <pc:docMk/>
              <pc:sldMasterMk cId="149239239" sldId="2147483737"/>
              <pc:sldLayoutMk cId="2990761464" sldId="2147483769"/>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990761464" sldId="2147483769"/>
              <ac:spMk id="20"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990761464" sldId="2147483769"/>
              <ac:spMk id="2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990761464" sldId="2147483769"/>
              <ac:spMk id="26"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990761464" sldId="2147483769"/>
              <ac:picMk id="12"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990761464" sldId="2147483769"/>
              <ac:picMk id="24"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990761464" sldId="2147483769"/>
              <ac:picMk id="25"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503366787" sldId="2147483770"/>
          </pc:sldLayoutMkLst>
          <pc:spChg chg="mod">
            <ac:chgData name="Daniel Gaudreault" userId="f2ddef7879c6a084" providerId="LiveId" clId="{8C449D96-CEFC-40B9-B72E-4A8681A5FC2D}" dt="2021-12-09T22:24:10.651" v="30"/>
            <ac:spMkLst>
              <pc:docMk/>
              <pc:sldMasterMk cId="149239239" sldId="2147483737"/>
              <pc:sldLayoutMk cId="503366787" sldId="2147483770"/>
              <ac:spMk id="1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503366787" sldId="2147483770"/>
              <ac:spMk id="15"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503366787" sldId="2147483770"/>
              <ac:spMk id="17"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503366787" sldId="2147483770"/>
              <ac:spMk id="18"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503366787" sldId="2147483770"/>
              <ac:picMk id="5"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503366787" sldId="2147483770"/>
              <ac:picMk id="8" creationId="{00000000-0000-0000-0000-000000000000}"/>
            </ac:picMkLst>
          </pc:picChg>
        </pc:sldLayoutChg>
        <pc:sldLayoutChg chg="modSp">
          <pc:chgData name="Daniel Gaudreault" userId="f2ddef7879c6a084" providerId="LiveId" clId="{8C449D96-CEFC-40B9-B72E-4A8681A5FC2D}" dt="2021-12-09T22:24:10.651" v="30"/>
          <pc:sldLayoutMkLst>
            <pc:docMk/>
            <pc:sldMasterMk cId="149239239" sldId="2147483737"/>
            <pc:sldLayoutMk cId="226343079" sldId="2147483771"/>
          </pc:sldLayoutMkLst>
          <pc:spChg chg="mod">
            <ac:chgData name="Daniel Gaudreault" userId="f2ddef7879c6a084" providerId="LiveId" clId="{8C449D96-CEFC-40B9-B72E-4A8681A5FC2D}" dt="2021-12-09T22:24:10.651" v="30"/>
            <ac:spMkLst>
              <pc:docMk/>
              <pc:sldMasterMk cId="149239239" sldId="2147483737"/>
              <pc:sldLayoutMk cId="226343079" sldId="2147483771"/>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26343079" sldId="2147483771"/>
              <ac:spMk id="3"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226343079" sldId="2147483771"/>
              <ac:spMk id="5" creationId="{00000000-0000-0000-0000-000000000000}"/>
            </ac:spMkLst>
          </pc:spChg>
          <pc:picChg chg="mod">
            <ac:chgData name="Daniel Gaudreault" userId="f2ddef7879c6a084" providerId="LiveId" clId="{8C449D96-CEFC-40B9-B72E-4A8681A5FC2D}" dt="2021-12-09T22:24:10.651" v="30"/>
            <ac:picMkLst>
              <pc:docMk/>
              <pc:sldMasterMk cId="149239239" sldId="2147483737"/>
              <pc:sldLayoutMk cId="226343079" sldId="2147483771"/>
              <ac:picMk id="13" creationId="{00000000-0000-0000-0000-000000000000}"/>
            </ac:picMkLst>
          </pc:picChg>
          <pc:picChg chg="mod">
            <ac:chgData name="Daniel Gaudreault" userId="f2ddef7879c6a084" providerId="LiveId" clId="{8C449D96-CEFC-40B9-B72E-4A8681A5FC2D}" dt="2021-12-09T22:24:10.651" v="30"/>
            <ac:picMkLst>
              <pc:docMk/>
              <pc:sldMasterMk cId="149239239" sldId="2147483737"/>
              <pc:sldLayoutMk cId="226343079" sldId="2147483771"/>
              <ac:picMk id="14" creationId="{00000000-0000-0000-0000-000000000000}"/>
            </ac:picMkLst>
          </pc:picChg>
        </pc:sldLayoutChg>
        <pc:sldLayoutChg chg="delSp modSp">
          <pc:chgData name="Daniel Gaudreault" userId="f2ddef7879c6a084" providerId="LiveId" clId="{8C449D96-CEFC-40B9-B72E-4A8681A5FC2D}" dt="2021-12-09T22:24:10.651" v="30"/>
          <pc:sldLayoutMkLst>
            <pc:docMk/>
            <pc:sldMasterMk cId="149239239" sldId="2147483737"/>
            <pc:sldLayoutMk cId="4080440917" sldId="2147483773"/>
          </pc:sldLayoutMkLst>
          <pc:spChg chg="mod">
            <ac:chgData name="Daniel Gaudreault" userId="f2ddef7879c6a084" providerId="LiveId" clId="{8C449D96-CEFC-40B9-B72E-4A8681A5FC2D}" dt="2021-12-09T22:24:10.651" v="30"/>
            <ac:spMkLst>
              <pc:docMk/>
              <pc:sldMasterMk cId="149239239" sldId="2147483737"/>
              <pc:sldLayoutMk cId="4080440917" sldId="2147483773"/>
              <ac:spMk id="2" creationId="{00000000-0000-0000-0000-000000000000}"/>
            </ac:spMkLst>
          </pc:spChg>
          <pc:spChg chg="mod">
            <ac:chgData name="Daniel Gaudreault" userId="f2ddef7879c6a084" providerId="LiveId" clId="{8C449D96-CEFC-40B9-B72E-4A8681A5FC2D}" dt="2021-12-09T22:24:10.651" v="30"/>
            <ac:spMkLst>
              <pc:docMk/>
              <pc:sldMasterMk cId="149239239" sldId="2147483737"/>
              <pc:sldLayoutMk cId="4080440917" sldId="2147483773"/>
              <ac:spMk id="3" creationId="{00000000-0000-0000-0000-000000000000}"/>
            </ac:spMkLst>
          </pc:spChg>
          <pc:grpChg chg="del">
            <ac:chgData name="Daniel Gaudreault" userId="f2ddef7879c6a084" providerId="LiveId" clId="{8C449D96-CEFC-40B9-B72E-4A8681A5FC2D}" dt="2021-12-09T22:24:05.211" v="25"/>
            <ac:grpSpMkLst>
              <pc:docMk/>
              <pc:sldMasterMk cId="149239239" sldId="2147483737"/>
              <pc:sldLayoutMk cId="4080440917" sldId="2147483773"/>
              <ac:grpSpMk id="7" creationId="{00000000-0000-0000-0000-000000000000}"/>
            </ac:grpSpMkLst>
          </pc:grpChg>
        </pc:sldLayoutChg>
        <pc:sldLayoutChg chg="modSp">
          <pc:chgData name="Daniel Gaudreault" userId="f2ddef7879c6a084" providerId="LiveId" clId="{8C449D96-CEFC-40B9-B72E-4A8681A5FC2D}" dt="2021-12-09T22:24:10.651" v="30"/>
          <pc:sldLayoutMkLst>
            <pc:docMk/>
            <pc:sldMasterMk cId="149239239" sldId="2147483737"/>
            <pc:sldLayoutMk cId="2622721859" sldId="2147483775"/>
          </pc:sldLayoutMkLst>
          <pc:spChg chg="mod">
            <ac:chgData name="Daniel Gaudreault" userId="f2ddef7879c6a084" providerId="LiveId" clId="{8C449D96-CEFC-40B9-B72E-4A8681A5FC2D}" dt="2021-12-09T22:24:10.651" v="30"/>
            <ac:spMkLst>
              <pc:docMk/>
              <pc:sldMasterMk cId="149239239" sldId="2147483737"/>
              <pc:sldLayoutMk cId="2622721859" sldId="2147483775"/>
              <ac:spMk id="2" creationId="{00000000-0000-0000-0000-000000000000}"/>
            </ac:spMkLst>
          </pc:spChg>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75484-252A-4439-8D89-4404DC6D3602}" type="doc">
      <dgm:prSet loTypeId="urn:microsoft.com/office/officeart/2005/8/layout/hList1" loCatId="list" qsTypeId="urn:microsoft.com/office/officeart/2005/8/quickstyle/simple2" qsCatId="simple" csTypeId="urn:microsoft.com/office/officeart/2005/8/colors/accent1_2" csCatId="accent1"/>
      <dgm:spPr/>
      <dgm:t>
        <a:bodyPr/>
        <a:lstStyle/>
        <a:p>
          <a:endParaRPr lang="en-US"/>
        </a:p>
      </dgm:t>
    </dgm:pt>
    <dgm:pt modelId="{ED64F167-8B14-4293-B24A-A7ADF45CC799}">
      <dgm:prSet/>
      <dgm:spPr/>
      <dgm:t>
        <a:bodyPr/>
        <a:lstStyle/>
        <a:p>
          <a:r>
            <a:rPr lang="en-US"/>
            <a:t>Indexes</a:t>
          </a:r>
        </a:p>
      </dgm:t>
    </dgm:pt>
    <dgm:pt modelId="{627D3759-C92A-498D-BA8E-78ED5D04C3F9}" type="parTrans" cxnId="{A6C9D0D6-7FBB-4D66-AC64-39808185C445}">
      <dgm:prSet/>
      <dgm:spPr/>
      <dgm:t>
        <a:bodyPr/>
        <a:lstStyle/>
        <a:p>
          <a:endParaRPr lang="en-US"/>
        </a:p>
      </dgm:t>
    </dgm:pt>
    <dgm:pt modelId="{22846AF3-B8A1-4AAD-BDBE-5E7E74859C42}" type="sibTrans" cxnId="{A6C9D0D6-7FBB-4D66-AC64-39808185C445}">
      <dgm:prSet/>
      <dgm:spPr/>
      <dgm:t>
        <a:bodyPr/>
        <a:lstStyle/>
        <a:p>
          <a:endParaRPr lang="en-US"/>
        </a:p>
      </dgm:t>
    </dgm:pt>
    <dgm:pt modelId="{E7F0470B-2A49-4546-AF92-3E9182567E90}">
      <dgm:prSet/>
      <dgm:spPr/>
      <dgm:t>
        <a:bodyPr/>
        <a:lstStyle/>
        <a:p>
          <a:r>
            <a:rPr lang="en-US"/>
            <a:t>Purpose of Indexes</a:t>
          </a:r>
        </a:p>
      </dgm:t>
    </dgm:pt>
    <dgm:pt modelId="{62BDAC92-6551-47C4-9857-165A0BEFE133}" type="parTrans" cxnId="{370D7BA5-8FC7-4385-BBF6-2878E788603C}">
      <dgm:prSet/>
      <dgm:spPr/>
      <dgm:t>
        <a:bodyPr/>
        <a:lstStyle/>
        <a:p>
          <a:endParaRPr lang="en-US"/>
        </a:p>
      </dgm:t>
    </dgm:pt>
    <dgm:pt modelId="{D343D21C-9C4D-4A26-81F8-E343EF0CAFF9}" type="sibTrans" cxnId="{370D7BA5-8FC7-4385-BBF6-2878E788603C}">
      <dgm:prSet/>
      <dgm:spPr/>
      <dgm:t>
        <a:bodyPr/>
        <a:lstStyle/>
        <a:p>
          <a:endParaRPr lang="en-US"/>
        </a:p>
      </dgm:t>
    </dgm:pt>
    <dgm:pt modelId="{7775D347-BC75-4154-A76B-CEE4F4368E0A}">
      <dgm:prSet/>
      <dgm:spPr/>
      <dgm:t>
        <a:bodyPr/>
        <a:lstStyle/>
        <a:p>
          <a:r>
            <a:rPr lang="en-US"/>
            <a:t>Indexes defined</a:t>
          </a:r>
        </a:p>
      </dgm:t>
    </dgm:pt>
    <dgm:pt modelId="{55754B23-D1E4-4E51-8805-65D17F104F6B}" type="parTrans" cxnId="{3BABCDA3-7EF7-4CF7-89A5-998BBC39F84F}">
      <dgm:prSet/>
      <dgm:spPr/>
      <dgm:t>
        <a:bodyPr/>
        <a:lstStyle/>
        <a:p>
          <a:endParaRPr lang="en-US"/>
        </a:p>
      </dgm:t>
    </dgm:pt>
    <dgm:pt modelId="{F1FCAEFF-484D-4271-8FEE-18C134AA04D3}" type="sibTrans" cxnId="{3BABCDA3-7EF7-4CF7-89A5-998BBC39F84F}">
      <dgm:prSet/>
      <dgm:spPr/>
      <dgm:t>
        <a:bodyPr/>
        <a:lstStyle/>
        <a:p>
          <a:endParaRPr lang="en-US"/>
        </a:p>
      </dgm:t>
    </dgm:pt>
    <dgm:pt modelId="{C15AA578-A829-4F3C-B02F-537EBE6629A9}">
      <dgm:prSet/>
      <dgm:spPr/>
      <dgm:t>
        <a:bodyPr/>
        <a:lstStyle/>
        <a:p>
          <a:r>
            <a:rPr lang="en-US"/>
            <a:t>Index file organization</a:t>
          </a:r>
        </a:p>
      </dgm:t>
    </dgm:pt>
    <dgm:pt modelId="{E86A2908-BD11-4F36-B5A6-68CB04A4C21C}" type="parTrans" cxnId="{16653781-3F75-41E5-BCB7-D06EAACA413A}">
      <dgm:prSet/>
      <dgm:spPr/>
      <dgm:t>
        <a:bodyPr/>
        <a:lstStyle/>
        <a:p>
          <a:endParaRPr lang="en-US"/>
        </a:p>
      </dgm:t>
    </dgm:pt>
    <dgm:pt modelId="{8A4574E8-A37B-4CC8-AFCA-7F93933918E7}" type="sibTrans" cxnId="{16653781-3F75-41E5-BCB7-D06EAACA413A}">
      <dgm:prSet/>
      <dgm:spPr/>
      <dgm:t>
        <a:bodyPr/>
        <a:lstStyle/>
        <a:p>
          <a:endParaRPr lang="en-US"/>
        </a:p>
      </dgm:t>
    </dgm:pt>
    <dgm:pt modelId="{77FF4043-B9BC-4953-99FB-72A3C848ACA6}">
      <dgm:prSet/>
      <dgm:spPr/>
      <dgm:t>
        <a:bodyPr/>
        <a:lstStyle/>
        <a:p>
          <a:r>
            <a:rPr lang="en-US"/>
            <a:t>Types of indexes</a:t>
          </a:r>
        </a:p>
      </dgm:t>
    </dgm:pt>
    <dgm:pt modelId="{BDC8910B-2DA8-4270-A4AF-E5C2C5E05BE1}" type="parTrans" cxnId="{DBE94EF3-2439-41D6-879E-67649AB2DC24}">
      <dgm:prSet/>
      <dgm:spPr/>
      <dgm:t>
        <a:bodyPr/>
        <a:lstStyle/>
        <a:p>
          <a:endParaRPr lang="en-US"/>
        </a:p>
      </dgm:t>
    </dgm:pt>
    <dgm:pt modelId="{084D6473-7B6C-4BBE-BEBA-FEF8C48F689B}" type="sibTrans" cxnId="{DBE94EF3-2439-41D6-879E-67649AB2DC24}">
      <dgm:prSet/>
      <dgm:spPr/>
      <dgm:t>
        <a:bodyPr/>
        <a:lstStyle/>
        <a:p>
          <a:endParaRPr lang="en-US"/>
        </a:p>
      </dgm:t>
    </dgm:pt>
    <dgm:pt modelId="{32A9C028-979E-4106-AE12-10C3567C2C7E}">
      <dgm:prSet/>
      <dgm:spPr/>
      <dgm:t>
        <a:bodyPr/>
        <a:lstStyle/>
        <a:p>
          <a:r>
            <a:rPr lang="en-US"/>
            <a:t>Rules for indexes</a:t>
          </a:r>
        </a:p>
      </dgm:t>
    </dgm:pt>
    <dgm:pt modelId="{26B866DE-9CC5-4EBD-892B-15EB98BD2532}" type="parTrans" cxnId="{C8B01F39-0666-482E-AD0F-AB656DCA1587}">
      <dgm:prSet/>
      <dgm:spPr/>
      <dgm:t>
        <a:bodyPr/>
        <a:lstStyle/>
        <a:p>
          <a:endParaRPr lang="en-US"/>
        </a:p>
      </dgm:t>
    </dgm:pt>
    <dgm:pt modelId="{FC7BBE42-3E60-438C-B69C-22DA52311C7C}" type="sibTrans" cxnId="{C8B01F39-0666-482E-AD0F-AB656DCA1587}">
      <dgm:prSet/>
      <dgm:spPr/>
      <dgm:t>
        <a:bodyPr/>
        <a:lstStyle/>
        <a:p>
          <a:endParaRPr lang="en-US"/>
        </a:p>
      </dgm:t>
    </dgm:pt>
    <dgm:pt modelId="{97B76D4E-FDCE-4C61-84A1-D8FBCFF65228}">
      <dgm:prSet/>
      <dgm:spPr/>
      <dgm:t>
        <a:bodyPr/>
        <a:lstStyle/>
        <a:p>
          <a:r>
            <a:rPr lang="en-US"/>
            <a:t>SQL examples for indexes</a:t>
          </a:r>
        </a:p>
      </dgm:t>
    </dgm:pt>
    <dgm:pt modelId="{20F06DA5-8E93-4FEA-A55F-AFD1CB042905}" type="parTrans" cxnId="{9D53EC82-55F0-4B69-BE92-E5ED2123D37F}">
      <dgm:prSet/>
      <dgm:spPr/>
      <dgm:t>
        <a:bodyPr/>
        <a:lstStyle/>
        <a:p>
          <a:endParaRPr lang="en-US"/>
        </a:p>
      </dgm:t>
    </dgm:pt>
    <dgm:pt modelId="{801343F0-8B56-4BB9-8E45-0B1B7C7B1B62}" type="sibTrans" cxnId="{9D53EC82-55F0-4B69-BE92-E5ED2123D37F}">
      <dgm:prSet/>
      <dgm:spPr/>
      <dgm:t>
        <a:bodyPr/>
        <a:lstStyle/>
        <a:p>
          <a:endParaRPr lang="en-US"/>
        </a:p>
      </dgm:t>
    </dgm:pt>
    <dgm:pt modelId="{E29AFE55-7F9A-4D95-AF9A-01730F1172DB}">
      <dgm:prSet/>
      <dgm:spPr/>
      <dgm:t>
        <a:bodyPr/>
        <a:lstStyle/>
        <a:p>
          <a:r>
            <a:rPr lang="en-US"/>
            <a:t>Views</a:t>
          </a:r>
        </a:p>
      </dgm:t>
    </dgm:pt>
    <dgm:pt modelId="{C92C20F1-08D8-4FA0-A3C6-DD34DD8EAF93}" type="parTrans" cxnId="{5794154F-FD84-4F0E-BFDA-8F12E0B271A0}">
      <dgm:prSet/>
      <dgm:spPr/>
      <dgm:t>
        <a:bodyPr/>
        <a:lstStyle/>
        <a:p>
          <a:endParaRPr lang="en-US"/>
        </a:p>
      </dgm:t>
    </dgm:pt>
    <dgm:pt modelId="{65281DD9-DE9F-4088-AD24-D174CE31D49D}" type="sibTrans" cxnId="{5794154F-FD84-4F0E-BFDA-8F12E0B271A0}">
      <dgm:prSet/>
      <dgm:spPr/>
      <dgm:t>
        <a:bodyPr/>
        <a:lstStyle/>
        <a:p>
          <a:endParaRPr lang="en-US"/>
        </a:p>
      </dgm:t>
    </dgm:pt>
    <dgm:pt modelId="{693D3862-0346-45C8-9166-1FB44BB5580B}">
      <dgm:prSet/>
      <dgm:spPr/>
      <dgm:t>
        <a:bodyPr/>
        <a:lstStyle/>
        <a:p>
          <a:r>
            <a:rPr lang="en-US"/>
            <a:t>Views defined</a:t>
          </a:r>
        </a:p>
      </dgm:t>
    </dgm:pt>
    <dgm:pt modelId="{3F4E78CC-8832-4826-A301-4BBBFE6EDEEC}" type="parTrans" cxnId="{233067E2-98F9-4FEF-A850-90F10D140B19}">
      <dgm:prSet/>
      <dgm:spPr/>
      <dgm:t>
        <a:bodyPr/>
        <a:lstStyle/>
        <a:p>
          <a:endParaRPr lang="en-US"/>
        </a:p>
      </dgm:t>
    </dgm:pt>
    <dgm:pt modelId="{AFC6F624-2574-446E-A9BF-EFE4502BE3EC}" type="sibTrans" cxnId="{233067E2-98F9-4FEF-A850-90F10D140B19}">
      <dgm:prSet/>
      <dgm:spPr/>
      <dgm:t>
        <a:bodyPr/>
        <a:lstStyle/>
        <a:p>
          <a:endParaRPr lang="en-US"/>
        </a:p>
      </dgm:t>
    </dgm:pt>
    <dgm:pt modelId="{4D262435-90D6-49EC-B189-30FCBB121445}">
      <dgm:prSet/>
      <dgm:spPr/>
      <dgm:t>
        <a:bodyPr/>
        <a:lstStyle/>
        <a:p>
          <a:r>
            <a:rPr lang="en-US"/>
            <a:t>View example</a:t>
          </a:r>
        </a:p>
      </dgm:t>
    </dgm:pt>
    <dgm:pt modelId="{21198671-41E4-419E-985D-C33C72C870B3}" type="parTrans" cxnId="{22A0861E-D310-40DA-A702-943D9CC9DA72}">
      <dgm:prSet/>
      <dgm:spPr/>
      <dgm:t>
        <a:bodyPr/>
        <a:lstStyle/>
        <a:p>
          <a:endParaRPr lang="en-US"/>
        </a:p>
      </dgm:t>
    </dgm:pt>
    <dgm:pt modelId="{9C08C936-9591-4717-81C5-F68BD578576D}" type="sibTrans" cxnId="{22A0861E-D310-40DA-A702-943D9CC9DA72}">
      <dgm:prSet/>
      <dgm:spPr/>
      <dgm:t>
        <a:bodyPr/>
        <a:lstStyle/>
        <a:p>
          <a:endParaRPr lang="en-US"/>
        </a:p>
      </dgm:t>
    </dgm:pt>
    <dgm:pt modelId="{A7909F96-5985-4BA7-87CD-597424939FD0}">
      <dgm:prSet/>
      <dgm:spPr/>
      <dgm:t>
        <a:bodyPr/>
        <a:lstStyle/>
        <a:p>
          <a:r>
            <a:rPr lang="en-US"/>
            <a:t>Types of views</a:t>
          </a:r>
        </a:p>
      </dgm:t>
    </dgm:pt>
    <dgm:pt modelId="{5EFEE911-9AB3-42F2-A75A-5763B40D2F8F}" type="parTrans" cxnId="{7167057C-08EF-41CA-B2A9-FA8A6AE17042}">
      <dgm:prSet/>
      <dgm:spPr/>
      <dgm:t>
        <a:bodyPr/>
        <a:lstStyle/>
        <a:p>
          <a:endParaRPr lang="en-US"/>
        </a:p>
      </dgm:t>
    </dgm:pt>
    <dgm:pt modelId="{37320070-E721-45B8-A770-70D9653FF007}" type="sibTrans" cxnId="{7167057C-08EF-41CA-B2A9-FA8A6AE17042}">
      <dgm:prSet/>
      <dgm:spPr/>
      <dgm:t>
        <a:bodyPr/>
        <a:lstStyle/>
        <a:p>
          <a:endParaRPr lang="en-US"/>
        </a:p>
      </dgm:t>
    </dgm:pt>
    <dgm:pt modelId="{4FD04C90-0528-48EC-BDBF-68BFD7F37DB3}">
      <dgm:prSet/>
      <dgm:spPr/>
      <dgm:t>
        <a:bodyPr/>
        <a:lstStyle/>
        <a:p>
          <a:r>
            <a:rPr lang="en-US"/>
            <a:t>SQL examples for views</a:t>
          </a:r>
        </a:p>
      </dgm:t>
    </dgm:pt>
    <dgm:pt modelId="{D9FE89F8-3C50-475F-B6F0-3C1B59E4C705}" type="parTrans" cxnId="{36B64C97-BE40-46DC-B286-65F292B0B272}">
      <dgm:prSet/>
      <dgm:spPr/>
      <dgm:t>
        <a:bodyPr/>
        <a:lstStyle/>
        <a:p>
          <a:endParaRPr lang="en-US"/>
        </a:p>
      </dgm:t>
    </dgm:pt>
    <dgm:pt modelId="{20C15965-F767-46A5-92C5-B42DF2FCC20D}" type="sibTrans" cxnId="{36B64C97-BE40-46DC-B286-65F292B0B272}">
      <dgm:prSet/>
      <dgm:spPr/>
      <dgm:t>
        <a:bodyPr/>
        <a:lstStyle/>
        <a:p>
          <a:endParaRPr lang="en-US"/>
        </a:p>
      </dgm:t>
    </dgm:pt>
    <dgm:pt modelId="{95D8834D-398A-4C93-9201-6CF6421B5D53}" type="pres">
      <dgm:prSet presAssocID="{22575484-252A-4439-8D89-4404DC6D3602}" presName="Name0" presStyleCnt="0">
        <dgm:presLayoutVars>
          <dgm:dir/>
          <dgm:animLvl val="lvl"/>
          <dgm:resizeHandles val="exact"/>
        </dgm:presLayoutVars>
      </dgm:prSet>
      <dgm:spPr/>
    </dgm:pt>
    <dgm:pt modelId="{9CF3D37A-D64C-47CA-97FB-A1A2F5713693}" type="pres">
      <dgm:prSet presAssocID="{ED64F167-8B14-4293-B24A-A7ADF45CC799}" presName="composite" presStyleCnt="0"/>
      <dgm:spPr/>
    </dgm:pt>
    <dgm:pt modelId="{A6CAD930-DB0B-4713-A8F3-A62CE8D384B6}" type="pres">
      <dgm:prSet presAssocID="{ED64F167-8B14-4293-B24A-A7ADF45CC799}" presName="parTx" presStyleLbl="alignNode1" presStyleIdx="0" presStyleCnt="2">
        <dgm:presLayoutVars>
          <dgm:chMax val="0"/>
          <dgm:chPref val="0"/>
          <dgm:bulletEnabled val="1"/>
        </dgm:presLayoutVars>
      </dgm:prSet>
      <dgm:spPr/>
    </dgm:pt>
    <dgm:pt modelId="{E6F1DA4A-EFB2-4BFA-BF9D-C2AD367B077E}" type="pres">
      <dgm:prSet presAssocID="{ED64F167-8B14-4293-B24A-A7ADF45CC799}" presName="desTx" presStyleLbl="alignAccFollowNode1" presStyleIdx="0" presStyleCnt="2">
        <dgm:presLayoutVars>
          <dgm:bulletEnabled val="1"/>
        </dgm:presLayoutVars>
      </dgm:prSet>
      <dgm:spPr/>
    </dgm:pt>
    <dgm:pt modelId="{477FF36A-FB44-4180-9C8B-535F6FCE1E47}" type="pres">
      <dgm:prSet presAssocID="{22846AF3-B8A1-4AAD-BDBE-5E7E74859C42}" presName="space" presStyleCnt="0"/>
      <dgm:spPr/>
    </dgm:pt>
    <dgm:pt modelId="{7B154748-6587-4C51-9EBA-BEF260D05333}" type="pres">
      <dgm:prSet presAssocID="{E29AFE55-7F9A-4D95-AF9A-01730F1172DB}" presName="composite" presStyleCnt="0"/>
      <dgm:spPr/>
    </dgm:pt>
    <dgm:pt modelId="{87DD6078-931C-4D14-9FF0-1B27B8AAEBFB}" type="pres">
      <dgm:prSet presAssocID="{E29AFE55-7F9A-4D95-AF9A-01730F1172DB}" presName="parTx" presStyleLbl="alignNode1" presStyleIdx="1" presStyleCnt="2">
        <dgm:presLayoutVars>
          <dgm:chMax val="0"/>
          <dgm:chPref val="0"/>
          <dgm:bulletEnabled val="1"/>
        </dgm:presLayoutVars>
      </dgm:prSet>
      <dgm:spPr/>
    </dgm:pt>
    <dgm:pt modelId="{F2794A4C-4D66-4C86-8B25-CE2E50292A5A}" type="pres">
      <dgm:prSet presAssocID="{E29AFE55-7F9A-4D95-AF9A-01730F1172DB}" presName="desTx" presStyleLbl="alignAccFollowNode1" presStyleIdx="1" presStyleCnt="2">
        <dgm:presLayoutVars>
          <dgm:bulletEnabled val="1"/>
        </dgm:presLayoutVars>
      </dgm:prSet>
      <dgm:spPr/>
    </dgm:pt>
  </dgm:ptLst>
  <dgm:cxnLst>
    <dgm:cxn modelId="{22A0861E-D310-40DA-A702-943D9CC9DA72}" srcId="{E29AFE55-7F9A-4D95-AF9A-01730F1172DB}" destId="{4D262435-90D6-49EC-B189-30FCBB121445}" srcOrd="1" destOrd="0" parTransId="{21198671-41E4-419E-985D-C33C72C870B3}" sibTransId="{9C08C936-9591-4717-81C5-F68BD578576D}"/>
    <dgm:cxn modelId="{C8B01F39-0666-482E-AD0F-AB656DCA1587}" srcId="{ED64F167-8B14-4293-B24A-A7ADF45CC799}" destId="{32A9C028-979E-4106-AE12-10C3567C2C7E}" srcOrd="4" destOrd="0" parTransId="{26B866DE-9CC5-4EBD-892B-15EB98BD2532}" sibTransId="{FC7BBE42-3E60-438C-B69C-22DA52311C7C}"/>
    <dgm:cxn modelId="{2A473D5D-F57F-4CD2-AB87-E9B5F9D515A2}" type="presOf" srcId="{7775D347-BC75-4154-A76B-CEE4F4368E0A}" destId="{E6F1DA4A-EFB2-4BFA-BF9D-C2AD367B077E}" srcOrd="0" destOrd="1" presId="urn:microsoft.com/office/officeart/2005/8/layout/hList1"/>
    <dgm:cxn modelId="{B739BE41-792C-4E10-9011-2B0417910FE0}" type="presOf" srcId="{4FD04C90-0528-48EC-BDBF-68BFD7F37DB3}" destId="{F2794A4C-4D66-4C86-8B25-CE2E50292A5A}" srcOrd="0" destOrd="3" presId="urn:microsoft.com/office/officeart/2005/8/layout/hList1"/>
    <dgm:cxn modelId="{5E727F66-4123-4A67-BE0B-8094ACD317CB}" type="presOf" srcId="{ED64F167-8B14-4293-B24A-A7ADF45CC799}" destId="{A6CAD930-DB0B-4713-A8F3-A62CE8D384B6}" srcOrd="0" destOrd="0" presId="urn:microsoft.com/office/officeart/2005/8/layout/hList1"/>
    <dgm:cxn modelId="{5794154F-FD84-4F0E-BFDA-8F12E0B271A0}" srcId="{22575484-252A-4439-8D89-4404DC6D3602}" destId="{E29AFE55-7F9A-4D95-AF9A-01730F1172DB}" srcOrd="1" destOrd="0" parTransId="{C92C20F1-08D8-4FA0-A3C6-DD34DD8EAF93}" sibTransId="{65281DD9-DE9F-4088-AD24-D174CE31D49D}"/>
    <dgm:cxn modelId="{545CF579-C11C-4B51-B6B8-5A9AB88291C4}" type="presOf" srcId="{97B76D4E-FDCE-4C61-84A1-D8FBCFF65228}" destId="{E6F1DA4A-EFB2-4BFA-BF9D-C2AD367B077E}" srcOrd="0" destOrd="5" presId="urn:microsoft.com/office/officeart/2005/8/layout/hList1"/>
    <dgm:cxn modelId="{7167057C-08EF-41CA-B2A9-FA8A6AE17042}" srcId="{E29AFE55-7F9A-4D95-AF9A-01730F1172DB}" destId="{A7909F96-5985-4BA7-87CD-597424939FD0}" srcOrd="2" destOrd="0" parTransId="{5EFEE911-9AB3-42F2-A75A-5763B40D2F8F}" sibTransId="{37320070-E721-45B8-A770-70D9653FF007}"/>
    <dgm:cxn modelId="{16653781-3F75-41E5-BCB7-D06EAACA413A}" srcId="{ED64F167-8B14-4293-B24A-A7ADF45CC799}" destId="{C15AA578-A829-4F3C-B02F-537EBE6629A9}" srcOrd="2" destOrd="0" parTransId="{E86A2908-BD11-4F36-B5A6-68CB04A4C21C}" sibTransId="{8A4574E8-A37B-4CC8-AFCA-7F93933918E7}"/>
    <dgm:cxn modelId="{9D53EC82-55F0-4B69-BE92-E5ED2123D37F}" srcId="{ED64F167-8B14-4293-B24A-A7ADF45CC799}" destId="{97B76D4E-FDCE-4C61-84A1-D8FBCFF65228}" srcOrd="5" destOrd="0" parTransId="{20F06DA5-8E93-4FEA-A55F-AFD1CB042905}" sibTransId="{801343F0-8B56-4BB9-8E45-0B1B7C7B1B62}"/>
    <dgm:cxn modelId="{326F5C92-AC32-4702-97AA-FAB522AB0A75}" type="presOf" srcId="{693D3862-0346-45C8-9166-1FB44BB5580B}" destId="{F2794A4C-4D66-4C86-8B25-CE2E50292A5A}" srcOrd="0" destOrd="0" presId="urn:microsoft.com/office/officeart/2005/8/layout/hList1"/>
    <dgm:cxn modelId="{36B64C97-BE40-46DC-B286-65F292B0B272}" srcId="{E29AFE55-7F9A-4D95-AF9A-01730F1172DB}" destId="{4FD04C90-0528-48EC-BDBF-68BFD7F37DB3}" srcOrd="3" destOrd="0" parTransId="{D9FE89F8-3C50-475F-B6F0-3C1B59E4C705}" sibTransId="{20C15965-F767-46A5-92C5-B42DF2FCC20D}"/>
    <dgm:cxn modelId="{2C1CB098-C782-49C2-AAD7-115780BB1BDC}" type="presOf" srcId="{C15AA578-A829-4F3C-B02F-537EBE6629A9}" destId="{E6F1DA4A-EFB2-4BFA-BF9D-C2AD367B077E}" srcOrd="0" destOrd="2" presId="urn:microsoft.com/office/officeart/2005/8/layout/hList1"/>
    <dgm:cxn modelId="{3BABCDA3-7EF7-4CF7-89A5-998BBC39F84F}" srcId="{ED64F167-8B14-4293-B24A-A7ADF45CC799}" destId="{7775D347-BC75-4154-A76B-CEE4F4368E0A}" srcOrd="1" destOrd="0" parTransId="{55754B23-D1E4-4E51-8805-65D17F104F6B}" sibTransId="{F1FCAEFF-484D-4271-8FEE-18C134AA04D3}"/>
    <dgm:cxn modelId="{370D7BA5-8FC7-4385-BBF6-2878E788603C}" srcId="{ED64F167-8B14-4293-B24A-A7ADF45CC799}" destId="{E7F0470B-2A49-4546-AF92-3E9182567E90}" srcOrd="0" destOrd="0" parTransId="{62BDAC92-6551-47C4-9857-165A0BEFE133}" sibTransId="{D343D21C-9C4D-4A26-81F8-E343EF0CAFF9}"/>
    <dgm:cxn modelId="{966393AB-2E25-419A-B758-91189850BFEC}" type="presOf" srcId="{E29AFE55-7F9A-4D95-AF9A-01730F1172DB}" destId="{87DD6078-931C-4D14-9FF0-1B27B8AAEBFB}" srcOrd="0" destOrd="0" presId="urn:microsoft.com/office/officeart/2005/8/layout/hList1"/>
    <dgm:cxn modelId="{7DC7D7B7-129A-4FCF-9D87-287E241A565D}" type="presOf" srcId="{A7909F96-5985-4BA7-87CD-597424939FD0}" destId="{F2794A4C-4D66-4C86-8B25-CE2E50292A5A}" srcOrd="0" destOrd="2" presId="urn:microsoft.com/office/officeart/2005/8/layout/hList1"/>
    <dgm:cxn modelId="{539D05BA-9153-4C5C-8B7D-DB4F227A0695}" type="presOf" srcId="{E7F0470B-2A49-4546-AF92-3E9182567E90}" destId="{E6F1DA4A-EFB2-4BFA-BF9D-C2AD367B077E}" srcOrd="0" destOrd="0" presId="urn:microsoft.com/office/officeart/2005/8/layout/hList1"/>
    <dgm:cxn modelId="{87FDC0BD-EDA9-4C05-A78E-BC064634ECB7}" type="presOf" srcId="{77FF4043-B9BC-4953-99FB-72A3C848ACA6}" destId="{E6F1DA4A-EFB2-4BFA-BF9D-C2AD367B077E}" srcOrd="0" destOrd="3" presId="urn:microsoft.com/office/officeart/2005/8/layout/hList1"/>
    <dgm:cxn modelId="{A6C9D0D6-7FBB-4D66-AC64-39808185C445}" srcId="{22575484-252A-4439-8D89-4404DC6D3602}" destId="{ED64F167-8B14-4293-B24A-A7ADF45CC799}" srcOrd="0" destOrd="0" parTransId="{627D3759-C92A-498D-BA8E-78ED5D04C3F9}" sibTransId="{22846AF3-B8A1-4AAD-BDBE-5E7E74859C42}"/>
    <dgm:cxn modelId="{233067E2-98F9-4FEF-A850-90F10D140B19}" srcId="{E29AFE55-7F9A-4D95-AF9A-01730F1172DB}" destId="{693D3862-0346-45C8-9166-1FB44BB5580B}" srcOrd="0" destOrd="0" parTransId="{3F4E78CC-8832-4826-A301-4BBBFE6EDEEC}" sibTransId="{AFC6F624-2574-446E-A9BF-EFE4502BE3EC}"/>
    <dgm:cxn modelId="{1295EEE8-92C3-49C8-96A5-4D54278E6DB5}" type="presOf" srcId="{4D262435-90D6-49EC-B189-30FCBB121445}" destId="{F2794A4C-4D66-4C86-8B25-CE2E50292A5A}" srcOrd="0" destOrd="1" presId="urn:microsoft.com/office/officeart/2005/8/layout/hList1"/>
    <dgm:cxn modelId="{FAC037EF-4C75-4FA9-AAB0-F2537D6FF748}" type="presOf" srcId="{32A9C028-979E-4106-AE12-10C3567C2C7E}" destId="{E6F1DA4A-EFB2-4BFA-BF9D-C2AD367B077E}" srcOrd="0" destOrd="4" presId="urn:microsoft.com/office/officeart/2005/8/layout/hList1"/>
    <dgm:cxn modelId="{DBE94EF3-2439-41D6-879E-67649AB2DC24}" srcId="{ED64F167-8B14-4293-B24A-A7ADF45CC799}" destId="{77FF4043-B9BC-4953-99FB-72A3C848ACA6}" srcOrd="3" destOrd="0" parTransId="{BDC8910B-2DA8-4270-A4AF-E5C2C5E05BE1}" sibTransId="{084D6473-7B6C-4BBE-BEBA-FEF8C48F689B}"/>
    <dgm:cxn modelId="{80EA4CF6-C185-40B7-AE18-D79D760EC831}" type="presOf" srcId="{22575484-252A-4439-8D89-4404DC6D3602}" destId="{95D8834D-398A-4C93-9201-6CF6421B5D53}" srcOrd="0" destOrd="0" presId="urn:microsoft.com/office/officeart/2005/8/layout/hList1"/>
    <dgm:cxn modelId="{26A421F6-E799-40FC-89BA-D30B3DAEC3A7}" type="presParOf" srcId="{95D8834D-398A-4C93-9201-6CF6421B5D53}" destId="{9CF3D37A-D64C-47CA-97FB-A1A2F5713693}" srcOrd="0" destOrd="0" presId="urn:microsoft.com/office/officeart/2005/8/layout/hList1"/>
    <dgm:cxn modelId="{B95738FE-397D-4E4E-85CE-4C39F129C458}" type="presParOf" srcId="{9CF3D37A-D64C-47CA-97FB-A1A2F5713693}" destId="{A6CAD930-DB0B-4713-A8F3-A62CE8D384B6}" srcOrd="0" destOrd="0" presId="urn:microsoft.com/office/officeart/2005/8/layout/hList1"/>
    <dgm:cxn modelId="{F8B569A2-CE67-4B45-AE10-B34F88AAA2ED}" type="presParOf" srcId="{9CF3D37A-D64C-47CA-97FB-A1A2F5713693}" destId="{E6F1DA4A-EFB2-4BFA-BF9D-C2AD367B077E}" srcOrd="1" destOrd="0" presId="urn:microsoft.com/office/officeart/2005/8/layout/hList1"/>
    <dgm:cxn modelId="{307D4AAB-59F5-433B-ADF5-2607FD3DE619}" type="presParOf" srcId="{95D8834D-398A-4C93-9201-6CF6421B5D53}" destId="{477FF36A-FB44-4180-9C8B-535F6FCE1E47}" srcOrd="1" destOrd="0" presId="urn:microsoft.com/office/officeart/2005/8/layout/hList1"/>
    <dgm:cxn modelId="{C1A36CB5-D072-456E-AF57-29D4A94D35F2}" type="presParOf" srcId="{95D8834D-398A-4C93-9201-6CF6421B5D53}" destId="{7B154748-6587-4C51-9EBA-BEF260D05333}" srcOrd="2" destOrd="0" presId="urn:microsoft.com/office/officeart/2005/8/layout/hList1"/>
    <dgm:cxn modelId="{9475EE92-25FC-4518-BDBC-0F5FC2C08905}" type="presParOf" srcId="{7B154748-6587-4C51-9EBA-BEF260D05333}" destId="{87DD6078-931C-4D14-9FF0-1B27B8AAEBFB}" srcOrd="0" destOrd="0" presId="urn:microsoft.com/office/officeart/2005/8/layout/hList1"/>
    <dgm:cxn modelId="{F1AB5E55-1795-437E-9890-154463B01E44}" type="presParOf" srcId="{7B154748-6587-4C51-9EBA-BEF260D05333}" destId="{F2794A4C-4D66-4C86-8B25-CE2E50292A5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4BA56-D352-4166-8E4C-DD0D7FE5011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FAF086E-245D-4671-B0BA-0D9C1FD17C3C}">
      <dgm:prSet/>
      <dgm:spPr/>
      <dgm:t>
        <a:bodyPr/>
        <a:lstStyle/>
        <a:p>
          <a:pPr>
            <a:lnSpc>
              <a:spcPct val="100000"/>
            </a:lnSpc>
          </a:pPr>
          <a:r>
            <a:rPr lang="en-US" b="1" dirty="0"/>
            <a:t>Analogy:</a:t>
          </a:r>
          <a:r>
            <a:rPr lang="en-US" dirty="0"/>
            <a:t> Instead of searching an entire textbook for the page we’re looking for, we have an index at the back of the book that allows us to look up the topic and page number.</a:t>
          </a:r>
        </a:p>
      </dgm:t>
    </dgm:pt>
    <dgm:pt modelId="{DB4D672F-452C-4DFA-8519-BC4179CE2C5F}" type="parTrans" cxnId="{3091C87D-A0FA-430A-B112-6E56E0C8242C}">
      <dgm:prSet/>
      <dgm:spPr/>
      <dgm:t>
        <a:bodyPr/>
        <a:lstStyle/>
        <a:p>
          <a:endParaRPr lang="en-US"/>
        </a:p>
      </dgm:t>
    </dgm:pt>
    <dgm:pt modelId="{05F3A589-6249-4C11-811D-0A1C1E285101}" type="sibTrans" cxnId="{3091C87D-A0FA-430A-B112-6E56E0C8242C}">
      <dgm:prSet/>
      <dgm:spPr/>
      <dgm:t>
        <a:bodyPr/>
        <a:lstStyle/>
        <a:p>
          <a:endParaRPr lang="en-US"/>
        </a:p>
      </dgm:t>
    </dgm:pt>
    <dgm:pt modelId="{42E5AF94-8B19-4D61-878B-E714D523FF18}">
      <dgm:prSet/>
      <dgm:spPr/>
      <dgm:t>
        <a:bodyPr/>
        <a:lstStyle/>
        <a:p>
          <a:pPr>
            <a:lnSpc>
              <a:spcPct val="100000"/>
            </a:lnSpc>
          </a:pPr>
          <a:r>
            <a:rPr lang="en-CA" b="1" dirty="0"/>
            <a:t>Definition:  </a:t>
          </a:r>
          <a:r>
            <a:rPr lang="en-CA" dirty="0"/>
            <a:t>A data structure that is used to speed up data retrieval. It typically contains a list of keys used to identify columns in tables. </a:t>
          </a:r>
          <a:endParaRPr lang="en-US" dirty="0"/>
        </a:p>
      </dgm:t>
    </dgm:pt>
    <dgm:pt modelId="{0E2E1672-E4F9-4B60-BD7C-AC5D2D9061CD}" type="parTrans" cxnId="{AECDFF77-3169-4C11-B182-D3FF3152BDB2}">
      <dgm:prSet/>
      <dgm:spPr/>
      <dgm:t>
        <a:bodyPr/>
        <a:lstStyle/>
        <a:p>
          <a:endParaRPr lang="en-US"/>
        </a:p>
      </dgm:t>
    </dgm:pt>
    <dgm:pt modelId="{DC4F775B-E480-4398-A01E-B49BD01499B0}" type="sibTrans" cxnId="{AECDFF77-3169-4C11-B182-D3FF3152BDB2}">
      <dgm:prSet/>
      <dgm:spPr/>
      <dgm:t>
        <a:bodyPr/>
        <a:lstStyle/>
        <a:p>
          <a:endParaRPr lang="en-US"/>
        </a:p>
      </dgm:t>
    </dgm:pt>
    <dgm:pt modelId="{6222C7BA-7EF7-4900-8BC6-896AA62B07D9}" type="pres">
      <dgm:prSet presAssocID="{03E4BA56-D352-4166-8E4C-DD0D7FE50117}" presName="root" presStyleCnt="0">
        <dgm:presLayoutVars>
          <dgm:dir/>
          <dgm:resizeHandles val="exact"/>
        </dgm:presLayoutVars>
      </dgm:prSet>
      <dgm:spPr/>
    </dgm:pt>
    <dgm:pt modelId="{C4298DAB-B491-45C0-B1A5-F9DCB9B36024}" type="pres">
      <dgm:prSet presAssocID="{5FAF086E-245D-4671-B0BA-0D9C1FD17C3C}" presName="compNode" presStyleCnt="0"/>
      <dgm:spPr/>
    </dgm:pt>
    <dgm:pt modelId="{35A64108-F184-4738-A0BF-6B237BD58114}" type="pres">
      <dgm:prSet presAssocID="{5FAF086E-245D-4671-B0BA-0D9C1FD17C3C}" presName="bgRect" presStyleLbl="bgShp" presStyleIdx="0" presStyleCnt="2"/>
      <dgm:spPr/>
    </dgm:pt>
    <dgm:pt modelId="{44E6E50B-D24C-4894-8E81-6F9DE25B8C39}" type="pres">
      <dgm:prSet presAssocID="{5FAF086E-245D-4671-B0BA-0D9C1FD17C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AA1CF074-C82F-4D9E-B222-05D717B6D92D}" type="pres">
      <dgm:prSet presAssocID="{5FAF086E-245D-4671-B0BA-0D9C1FD17C3C}" presName="spaceRect" presStyleCnt="0"/>
      <dgm:spPr/>
    </dgm:pt>
    <dgm:pt modelId="{9F05A9D6-D333-451C-BE83-D166B7192B31}" type="pres">
      <dgm:prSet presAssocID="{5FAF086E-245D-4671-B0BA-0D9C1FD17C3C}" presName="parTx" presStyleLbl="revTx" presStyleIdx="0" presStyleCnt="2">
        <dgm:presLayoutVars>
          <dgm:chMax val="0"/>
          <dgm:chPref val="0"/>
        </dgm:presLayoutVars>
      </dgm:prSet>
      <dgm:spPr/>
    </dgm:pt>
    <dgm:pt modelId="{E053F56B-4519-4CAF-9859-C173593B26ED}" type="pres">
      <dgm:prSet presAssocID="{05F3A589-6249-4C11-811D-0A1C1E285101}" presName="sibTrans" presStyleCnt="0"/>
      <dgm:spPr/>
    </dgm:pt>
    <dgm:pt modelId="{E584474C-F73D-4E74-B6DE-BC609CDAC9EF}" type="pres">
      <dgm:prSet presAssocID="{42E5AF94-8B19-4D61-878B-E714D523FF18}" presName="compNode" presStyleCnt="0"/>
      <dgm:spPr/>
    </dgm:pt>
    <dgm:pt modelId="{F1E21134-A267-47E8-B5F8-7464645A6F1D}" type="pres">
      <dgm:prSet presAssocID="{42E5AF94-8B19-4D61-878B-E714D523FF18}" presName="bgRect" presStyleLbl="bgShp" presStyleIdx="1" presStyleCnt="2"/>
      <dgm:spPr/>
    </dgm:pt>
    <dgm:pt modelId="{6CEDC670-5819-4733-A102-D88B24265CC6}" type="pres">
      <dgm:prSet presAssocID="{42E5AF94-8B19-4D61-878B-E714D523FF1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B8F0217-E453-4A6B-82CF-9CD5189C97E3}" type="pres">
      <dgm:prSet presAssocID="{42E5AF94-8B19-4D61-878B-E714D523FF18}" presName="spaceRect" presStyleCnt="0"/>
      <dgm:spPr/>
    </dgm:pt>
    <dgm:pt modelId="{CFCE7C38-1DB2-42F1-9FB3-19BD42472EC4}" type="pres">
      <dgm:prSet presAssocID="{42E5AF94-8B19-4D61-878B-E714D523FF18}" presName="parTx" presStyleLbl="revTx" presStyleIdx="1" presStyleCnt="2">
        <dgm:presLayoutVars>
          <dgm:chMax val="0"/>
          <dgm:chPref val="0"/>
        </dgm:presLayoutVars>
      </dgm:prSet>
      <dgm:spPr/>
    </dgm:pt>
  </dgm:ptLst>
  <dgm:cxnLst>
    <dgm:cxn modelId="{F7087712-0705-4F9F-B548-53D30151568A}" type="presOf" srcId="{42E5AF94-8B19-4D61-878B-E714D523FF18}" destId="{CFCE7C38-1DB2-42F1-9FB3-19BD42472EC4}" srcOrd="0" destOrd="0" presId="urn:microsoft.com/office/officeart/2018/2/layout/IconVerticalSolidList"/>
    <dgm:cxn modelId="{FB063926-4CBC-4A93-923B-4DCCE6C80965}" type="presOf" srcId="{03E4BA56-D352-4166-8E4C-DD0D7FE50117}" destId="{6222C7BA-7EF7-4900-8BC6-896AA62B07D9}" srcOrd="0" destOrd="0" presId="urn:microsoft.com/office/officeart/2018/2/layout/IconVerticalSolidList"/>
    <dgm:cxn modelId="{AECDFF77-3169-4C11-B182-D3FF3152BDB2}" srcId="{03E4BA56-D352-4166-8E4C-DD0D7FE50117}" destId="{42E5AF94-8B19-4D61-878B-E714D523FF18}" srcOrd="1" destOrd="0" parTransId="{0E2E1672-E4F9-4B60-BD7C-AC5D2D9061CD}" sibTransId="{DC4F775B-E480-4398-A01E-B49BD01499B0}"/>
    <dgm:cxn modelId="{3091C87D-A0FA-430A-B112-6E56E0C8242C}" srcId="{03E4BA56-D352-4166-8E4C-DD0D7FE50117}" destId="{5FAF086E-245D-4671-B0BA-0D9C1FD17C3C}" srcOrd="0" destOrd="0" parTransId="{DB4D672F-452C-4DFA-8519-BC4179CE2C5F}" sibTransId="{05F3A589-6249-4C11-811D-0A1C1E285101}"/>
    <dgm:cxn modelId="{998378F2-60C5-470E-B267-BA6A99E218B7}" type="presOf" srcId="{5FAF086E-245D-4671-B0BA-0D9C1FD17C3C}" destId="{9F05A9D6-D333-451C-BE83-D166B7192B31}" srcOrd="0" destOrd="0" presId="urn:microsoft.com/office/officeart/2018/2/layout/IconVerticalSolidList"/>
    <dgm:cxn modelId="{238F5D70-E270-4676-A29F-FB5C624638A7}" type="presParOf" srcId="{6222C7BA-7EF7-4900-8BC6-896AA62B07D9}" destId="{C4298DAB-B491-45C0-B1A5-F9DCB9B36024}" srcOrd="0" destOrd="0" presId="urn:microsoft.com/office/officeart/2018/2/layout/IconVerticalSolidList"/>
    <dgm:cxn modelId="{B3366042-6DFD-41B8-B3B9-EA9C58CD263B}" type="presParOf" srcId="{C4298DAB-B491-45C0-B1A5-F9DCB9B36024}" destId="{35A64108-F184-4738-A0BF-6B237BD58114}" srcOrd="0" destOrd="0" presId="urn:microsoft.com/office/officeart/2018/2/layout/IconVerticalSolidList"/>
    <dgm:cxn modelId="{93B7222A-C3C3-43F5-8B8E-53B133EED093}" type="presParOf" srcId="{C4298DAB-B491-45C0-B1A5-F9DCB9B36024}" destId="{44E6E50B-D24C-4894-8E81-6F9DE25B8C39}" srcOrd="1" destOrd="0" presId="urn:microsoft.com/office/officeart/2018/2/layout/IconVerticalSolidList"/>
    <dgm:cxn modelId="{BB8FDFF8-F831-4BDB-9C0F-592803C6D7A1}" type="presParOf" srcId="{C4298DAB-B491-45C0-B1A5-F9DCB9B36024}" destId="{AA1CF074-C82F-4D9E-B222-05D717B6D92D}" srcOrd="2" destOrd="0" presId="urn:microsoft.com/office/officeart/2018/2/layout/IconVerticalSolidList"/>
    <dgm:cxn modelId="{B346DE90-C57D-41E6-97FB-4CA3B69E7A45}" type="presParOf" srcId="{C4298DAB-B491-45C0-B1A5-F9DCB9B36024}" destId="{9F05A9D6-D333-451C-BE83-D166B7192B31}" srcOrd="3" destOrd="0" presId="urn:microsoft.com/office/officeart/2018/2/layout/IconVerticalSolidList"/>
    <dgm:cxn modelId="{A7502ECE-4788-4034-98E3-256E3C8A66F7}" type="presParOf" srcId="{6222C7BA-7EF7-4900-8BC6-896AA62B07D9}" destId="{E053F56B-4519-4CAF-9859-C173593B26ED}" srcOrd="1" destOrd="0" presId="urn:microsoft.com/office/officeart/2018/2/layout/IconVerticalSolidList"/>
    <dgm:cxn modelId="{1FA20838-E42B-4B58-B90B-C0B0CF8C6D74}" type="presParOf" srcId="{6222C7BA-7EF7-4900-8BC6-896AA62B07D9}" destId="{E584474C-F73D-4E74-B6DE-BC609CDAC9EF}" srcOrd="2" destOrd="0" presId="urn:microsoft.com/office/officeart/2018/2/layout/IconVerticalSolidList"/>
    <dgm:cxn modelId="{7245C07E-6861-4430-BAB3-1282EC52B847}" type="presParOf" srcId="{E584474C-F73D-4E74-B6DE-BC609CDAC9EF}" destId="{F1E21134-A267-47E8-B5F8-7464645A6F1D}" srcOrd="0" destOrd="0" presId="urn:microsoft.com/office/officeart/2018/2/layout/IconVerticalSolidList"/>
    <dgm:cxn modelId="{AE9DEA2A-3F08-4211-8E3F-AFF367B32499}" type="presParOf" srcId="{E584474C-F73D-4E74-B6DE-BC609CDAC9EF}" destId="{6CEDC670-5819-4733-A102-D88B24265CC6}" srcOrd="1" destOrd="0" presId="urn:microsoft.com/office/officeart/2018/2/layout/IconVerticalSolidList"/>
    <dgm:cxn modelId="{EA3E1E88-917B-4169-B524-48CC45A4A951}" type="presParOf" srcId="{E584474C-F73D-4E74-B6DE-BC609CDAC9EF}" destId="{FB8F0217-E453-4A6B-82CF-9CD5189C97E3}" srcOrd="2" destOrd="0" presId="urn:microsoft.com/office/officeart/2018/2/layout/IconVerticalSolidList"/>
    <dgm:cxn modelId="{99385F2B-8E4E-4EBE-BEBD-BE9B0D2F1EFD}" type="presParOf" srcId="{E584474C-F73D-4E74-B6DE-BC609CDAC9EF}" destId="{CFCE7C38-1DB2-42F1-9FB3-19BD42472EC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B63196-FF84-43AC-88C2-0289D9E5A12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F11D96-980D-4B8A-A8E8-7A3BB6543A19}">
      <dgm:prSet/>
      <dgm:spPr/>
      <dgm:t>
        <a:bodyPr/>
        <a:lstStyle/>
        <a:p>
          <a:r>
            <a:rPr lang="en-US" b="1" dirty="0"/>
            <a:t>Index</a:t>
          </a:r>
          <a:r>
            <a:rPr lang="en-US" dirty="0"/>
            <a:t>: a table or other data structure used to determine in a file the location of records that satisfy some condition</a:t>
          </a:r>
        </a:p>
      </dgm:t>
    </dgm:pt>
    <dgm:pt modelId="{E2F6E094-B6F7-464D-9670-E999B80F2891}" type="parTrans" cxnId="{6A5E876F-CAF2-4465-88A2-D1B593EDF2BA}">
      <dgm:prSet/>
      <dgm:spPr/>
      <dgm:t>
        <a:bodyPr/>
        <a:lstStyle/>
        <a:p>
          <a:endParaRPr lang="en-US"/>
        </a:p>
      </dgm:t>
    </dgm:pt>
    <dgm:pt modelId="{003417F8-3E67-4844-A07F-A79E8DDE6EAA}" type="sibTrans" cxnId="{6A5E876F-CAF2-4465-88A2-D1B593EDF2BA}">
      <dgm:prSet/>
      <dgm:spPr/>
      <dgm:t>
        <a:bodyPr/>
        <a:lstStyle/>
        <a:p>
          <a:endParaRPr lang="en-US"/>
        </a:p>
      </dgm:t>
    </dgm:pt>
    <dgm:pt modelId="{F5B6118F-B9F6-426F-B95D-9CFFE68C3820}">
      <dgm:prSet/>
      <dgm:spPr/>
      <dgm:t>
        <a:bodyPr/>
        <a:lstStyle/>
        <a:p>
          <a:r>
            <a:rPr lang="en-US"/>
            <a:t>Primary keys are automatically indexed</a:t>
          </a:r>
        </a:p>
      </dgm:t>
    </dgm:pt>
    <dgm:pt modelId="{D32480E2-65F9-44A8-AC5A-59A1FB797635}" type="parTrans" cxnId="{6B50ED58-D244-4694-A8E2-B58F280287C6}">
      <dgm:prSet/>
      <dgm:spPr/>
      <dgm:t>
        <a:bodyPr/>
        <a:lstStyle/>
        <a:p>
          <a:endParaRPr lang="en-US"/>
        </a:p>
      </dgm:t>
    </dgm:pt>
    <dgm:pt modelId="{E3BCF424-49B6-4335-87BD-E822E573FC64}" type="sibTrans" cxnId="{6B50ED58-D244-4694-A8E2-B58F280287C6}">
      <dgm:prSet/>
      <dgm:spPr/>
      <dgm:t>
        <a:bodyPr/>
        <a:lstStyle/>
        <a:p>
          <a:endParaRPr lang="en-US"/>
        </a:p>
      </dgm:t>
    </dgm:pt>
    <dgm:pt modelId="{DDE624B9-D7E6-4439-A910-37627AB52C0C}">
      <dgm:prSet/>
      <dgm:spPr/>
      <dgm:t>
        <a:bodyPr/>
        <a:lstStyle/>
        <a:p>
          <a:r>
            <a:rPr lang="en-US"/>
            <a:t>Other fields or combinations of fields can also be indexed; these are called secondary keys (or nonunique keys)</a:t>
          </a:r>
        </a:p>
      </dgm:t>
    </dgm:pt>
    <dgm:pt modelId="{6C7D73BA-B764-4FFC-B2F5-27B71D428CF1}" type="parTrans" cxnId="{AD4BFE4D-10AB-49E2-AD5A-8B95AFE979B7}">
      <dgm:prSet/>
      <dgm:spPr/>
      <dgm:t>
        <a:bodyPr/>
        <a:lstStyle/>
        <a:p>
          <a:endParaRPr lang="en-US"/>
        </a:p>
      </dgm:t>
    </dgm:pt>
    <dgm:pt modelId="{487D534D-FFE8-4EC1-B742-776D9EFEED43}" type="sibTrans" cxnId="{AD4BFE4D-10AB-49E2-AD5A-8B95AFE979B7}">
      <dgm:prSet/>
      <dgm:spPr/>
      <dgm:t>
        <a:bodyPr/>
        <a:lstStyle/>
        <a:p>
          <a:endParaRPr lang="en-US"/>
        </a:p>
      </dgm:t>
    </dgm:pt>
    <dgm:pt modelId="{1426AE8C-A189-46A6-A301-D2BE8ACA845E}" type="pres">
      <dgm:prSet presAssocID="{B6B63196-FF84-43AC-88C2-0289D9E5A126}" presName="diagram" presStyleCnt="0">
        <dgm:presLayoutVars>
          <dgm:dir/>
          <dgm:resizeHandles val="exact"/>
        </dgm:presLayoutVars>
      </dgm:prSet>
      <dgm:spPr/>
    </dgm:pt>
    <dgm:pt modelId="{123A77CE-928B-44BB-9B8A-9FA1A0721C0A}" type="pres">
      <dgm:prSet presAssocID="{1EF11D96-980D-4B8A-A8E8-7A3BB6543A19}" presName="node" presStyleLbl="node1" presStyleIdx="0" presStyleCnt="3">
        <dgm:presLayoutVars>
          <dgm:bulletEnabled val="1"/>
        </dgm:presLayoutVars>
      </dgm:prSet>
      <dgm:spPr/>
    </dgm:pt>
    <dgm:pt modelId="{39580FEA-2661-418D-A572-FA193ED7B9A2}" type="pres">
      <dgm:prSet presAssocID="{003417F8-3E67-4844-A07F-A79E8DDE6EAA}" presName="sibTrans" presStyleCnt="0"/>
      <dgm:spPr/>
    </dgm:pt>
    <dgm:pt modelId="{173DF8A9-901B-436C-8FF8-5B49911642A3}" type="pres">
      <dgm:prSet presAssocID="{F5B6118F-B9F6-426F-B95D-9CFFE68C3820}" presName="node" presStyleLbl="node1" presStyleIdx="1" presStyleCnt="3">
        <dgm:presLayoutVars>
          <dgm:bulletEnabled val="1"/>
        </dgm:presLayoutVars>
      </dgm:prSet>
      <dgm:spPr/>
    </dgm:pt>
    <dgm:pt modelId="{3C2DF0F2-791D-41D0-87F0-61C956056CCB}" type="pres">
      <dgm:prSet presAssocID="{E3BCF424-49B6-4335-87BD-E822E573FC64}" presName="sibTrans" presStyleCnt="0"/>
      <dgm:spPr/>
    </dgm:pt>
    <dgm:pt modelId="{5847DD5F-2E3A-479C-82B6-2F40A42672BD}" type="pres">
      <dgm:prSet presAssocID="{DDE624B9-D7E6-4439-A910-37627AB52C0C}" presName="node" presStyleLbl="node1" presStyleIdx="2" presStyleCnt="3">
        <dgm:presLayoutVars>
          <dgm:bulletEnabled val="1"/>
        </dgm:presLayoutVars>
      </dgm:prSet>
      <dgm:spPr/>
    </dgm:pt>
  </dgm:ptLst>
  <dgm:cxnLst>
    <dgm:cxn modelId="{43D2F404-7C42-4043-9F73-16F7E9AC2E47}" type="presOf" srcId="{DDE624B9-D7E6-4439-A910-37627AB52C0C}" destId="{5847DD5F-2E3A-479C-82B6-2F40A42672BD}" srcOrd="0" destOrd="0" presId="urn:microsoft.com/office/officeart/2005/8/layout/default"/>
    <dgm:cxn modelId="{9FADE033-0903-4C99-8BD1-40B09BDB6FC1}" type="presOf" srcId="{B6B63196-FF84-43AC-88C2-0289D9E5A126}" destId="{1426AE8C-A189-46A6-A301-D2BE8ACA845E}" srcOrd="0" destOrd="0" presId="urn:microsoft.com/office/officeart/2005/8/layout/default"/>
    <dgm:cxn modelId="{AD4BFE4D-10AB-49E2-AD5A-8B95AFE979B7}" srcId="{B6B63196-FF84-43AC-88C2-0289D9E5A126}" destId="{DDE624B9-D7E6-4439-A910-37627AB52C0C}" srcOrd="2" destOrd="0" parTransId="{6C7D73BA-B764-4FFC-B2F5-27B71D428CF1}" sibTransId="{487D534D-FFE8-4EC1-B742-776D9EFEED43}"/>
    <dgm:cxn modelId="{6A5E876F-CAF2-4465-88A2-D1B593EDF2BA}" srcId="{B6B63196-FF84-43AC-88C2-0289D9E5A126}" destId="{1EF11D96-980D-4B8A-A8E8-7A3BB6543A19}" srcOrd="0" destOrd="0" parTransId="{E2F6E094-B6F7-464D-9670-E999B80F2891}" sibTransId="{003417F8-3E67-4844-A07F-A79E8DDE6EAA}"/>
    <dgm:cxn modelId="{6B50ED58-D244-4694-A8E2-B58F280287C6}" srcId="{B6B63196-FF84-43AC-88C2-0289D9E5A126}" destId="{F5B6118F-B9F6-426F-B95D-9CFFE68C3820}" srcOrd="1" destOrd="0" parTransId="{D32480E2-65F9-44A8-AC5A-59A1FB797635}" sibTransId="{E3BCF424-49B6-4335-87BD-E822E573FC64}"/>
    <dgm:cxn modelId="{6B0A5D82-72E2-4314-8214-6DDC1F3240A4}" type="presOf" srcId="{F5B6118F-B9F6-426F-B95D-9CFFE68C3820}" destId="{173DF8A9-901B-436C-8FF8-5B49911642A3}" srcOrd="0" destOrd="0" presId="urn:microsoft.com/office/officeart/2005/8/layout/default"/>
    <dgm:cxn modelId="{13E9F3ED-36BE-488F-9C13-DA31698B4016}" type="presOf" srcId="{1EF11D96-980D-4B8A-A8E8-7A3BB6543A19}" destId="{123A77CE-928B-44BB-9B8A-9FA1A0721C0A}" srcOrd="0" destOrd="0" presId="urn:microsoft.com/office/officeart/2005/8/layout/default"/>
    <dgm:cxn modelId="{CD1253CC-2377-4FBB-9EE8-0ACD90848284}" type="presParOf" srcId="{1426AE8C-A189-46A6-A301-D2BE8ACA845E}" destId="{123A77CE-928B-44BB-9B8A-9FA1A0721C0A}" srcOrd="0" destOrd="0" presId="urn:microsoft.com/office/officeart/2005/8/layout/default"/>
    <dgm:cxn modelId="{5FCBF19B-28D0-4445-9529-A21641C7D232}" type="presParOf" srcId="{1426AE8C-A189-46A6-A301-D2BE8ACA845E}" destId="{39580FEA-2661-418D-A572-FA193ED7B9A2}" srcOrd="1" destOrd="0" presId="urn:microsoft.com/office/officeart/2005/8/layout/default"/>
    <dgm:cxn modelId="{4E8D3185-C225-4CF2-839E-8424130F389C}" type="presParOf" srcId="{1426AE8C-A189-46A6-A301-D2BE8ACA845E}" destId="{173DF8A9-901B-436C-8FF8-5B49911642A3}" srcOrd="2" destOrd="0" presId="urn:microsoft.com/office/officeart/2005/8/layout/default"/>
    <dgm:cxn modelId="{CE0F37C3-4D58-4B9D-AC3E-06C174EA2CAF}" type="presParOf" srcId="{1426AE8C-A189-46A6-A301-D2BE8ACA845E}" destId="{3C2DF0F2-791D-41D0-87F0-61C956056CCB}" srcOrd="3" destOrd="0" presId="urn:microsoft.com/office/officeart/2005/8/layout/default"/>
    <dgm:cxn modelId="{61018B91-5AA2-4949-8AAD-05F6699D0574}" type="presParOf" srcId="{1426AE8C-A189-46A6-A301-D2BE8ACA845E}" destId="{5847DD5F-2E3A-479C-82B6-2F40A42672B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AD930-DB0B-4713-A8F3-A62CE8D384B6}">
      <dsp:nvSpPr>
        <dsp:cNvPr id="0" name=""/>
        <dsp:cNvSpPr/>
      </dsp:nvSpPr>
      <dsp:spPr>
        <a:xfrm>
          <a:off x="53" y="21604"/>
          <a:ext cx="5127426" cy="835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a:t>Indexes</a:t>
          </a:r>
        </a:p>
      </dsp:txBody>
      <dsp:txXfrm>
        <a:off x="53" y="21604"/>
        <a:ext cx="5127426" cy="835200"/>
      </dsp:txXfrm>
    </dsp:sp>
    <dsp:sp modelId="{E6F1DA4A-EFB2-4BFA-BF9D-C2AD367B077E}">
      <dsp:nvSpPr>
        <dsp:cNvPr id="0" name=""/>
        <dsp:cNvSpPr/>
      </dsp:nvSpPr>
      <dsp:spPr>
        <a:xfrm>
          <a:off x="53" y="856804"/>
          <a:ext cx="5127426" cy="30249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a:t>Purpose of Indexes</a:t>
          </a:r>
        </a:p>
        <a:p>
          <a:pPr marL="285750" lvl="1" indent="-285750" algn="l" defTabSz="1289050">
            <a:lnSpc>
              <a:spcPct val="90000"/>
            </a:lnSpc>
            <a:spcBef>
              <a:spcPct val="0"/>
            </a:spcBef>
            <a:spcAft>
              <a:spcPct val="15000"/>
            </a:spcAft>
            <a:buChar char="•"/>
          </a:pPr>
          <a:r>
            <a:rPr lang="en-US" sz="2900" kern="1200"/>
            <a:t>Indexes defined</a:t>
          </a:r>
        </a:p>
        <a:p>
          <a:pPr marL="285750" lvl="1" indent="-285750" algn="l" defTabSz="1289050">
            <a:lnSpc>
              <a:spcPct val="90000"/>
            </a:lnSpc>
            <a:spcBef>
              <a:spcPct val="0"/>
            </a:spcBef>
            <a:spcAft>
              <a:spcPct val="15000"/>
            </a:spcAft>
            <a:buChar char="•"/>
          </a:pPr>
          <a:r>
            <a:rPr lang="en-US" sz="2900" kern="1200"/>
            <a:t>Index file organization</a:t>
          </a:r>
        </a:p>
        <a:p>
          <a:pPr marL="285750" lvl="1" indent="-285750" algn="l" defTabSz="1289050">
            <a:lnSpc>
              <a:spcPct val="90000"/>
            </a:lnSpc>
            <a:spcBef>
              <a:spcPct val="0"/>
            </a:spcBef>
            <a:spcAft>
              <a:spcPct val="15000"/>
            </a:spcAft>
            <a:buChar char="•"/>
          </a:pPr>
          <a:r>
            <a:rPr lang="en-US" sz="2900" kern="1200"/>
            <a:t>Types of indexes</a:t>
          </a:r>
        </a:p>
        <a:p>
          <a:pPr marL="285750" lvl="1" indent="-285750" algn="l" defTabSz="1289050">
            <a:lnSpc>
              <a:spcPct val="90000"/>
            </a:lnSpc>
            <a:spcBef>
              <a:spcPct val="0"/>
            </a:spcBef>
            <a:spcAft>
              <a:spcPct val="15000"/>
            </a:spcAft>
            <a:buChar char="•"/>
          </a:pPr>
          <a:r>
            <a:rPr lang="en-US" sz="2900" kern="1200"/>
            <a:t>Rules for indexes</a:t>
          </a:r>
        </a:p>
        <a:p>
          <a:pPr marL="285750" lvl="1" indent="-285750" algn="l" defTabSz="1289050">
            <a:lnSpc>
              <a:spcPct val="90000"/>
            </a:lnSpc>
            <a:spcBef>
              <a:spcPct val="0"/>
            </a:spcBef>
            <a:spcAft>
              <a:spcPct val="15000"/>
            </a:spcAft>
            <a:buChar char="•"/>
          </a:pPr>
          <a:r>
            <a:rPr lang="en-US" sz="2900" kern="1200"/>
            <a:t>SQL examples for indexes</a:t>
          </a:r>
        </a:p>
      </dsp:txBody>
      <dsp:txXfrm>
        <a:off x="53" y="856804"/>
        <a:ext cx="5127426" cy="3024990"/>
      </dsp:txXfrm>
    </dsp:sp>
    <dsp:sp modelId="{87DD6078-931C-4D14-9FF0-1B27B8AAEBFB}">
      <dsp:nvSpPr>
        <dsp:cNvPr id="0" name=""/>
        <dsp:cNvSpPr/>
      </dsp:nvSpPr>
      <dsp:spPr>
        <a:xfrm>
          <a:off x="5845319" y="21604"/>
          <a:ext cx="5127426" cy="835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a:t>Views</a:t>
          </a:r>
        </a:p>
      </dsp:txBody>
      <dsp:txXfrm>
        <a:off x="5845319" y="21604"/>
        <a:ext cx="5127426" cy="835200"/>
      </dsp:txXfrm>
    </dsp:sp>
    <dsp:sp modelId="{F2794A4C-4D66-4C86-8B25-CE2E50292A5A}">
      <dsp:nvSpPr>
        <dsp:cNvPr id="0" name=""/>
        <dsp:cNvSpPr/>
      </dsp:nvSpPr>
      <dsp:spPr>
        <a:xfrm>
          <a:off x="5845319" y="856804"/>
          <a:ext cx="5127426" cy="30249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a:t>Views defined</a:t>
          </a:r>
        </a:p>
        <a:p>
          <a:pPr marL="285750" lvl="1" indent="-285750" algn="l" defTabSz="1289050">
            <a:lnSpc>
              <a:spcPct val="90000"/>
            </a:lnSpc>
            <a:spcBef>
              <a:spcPct val="0"/>
            </a:spcBef>
            <a:spcAft>
              <a:spcPct val="15000"/>
            </a:spcAft>
            <a:buChar char="•"/>
          </a:pPr>
          <a:r>
            <a:rPr lang="en-US" sz="2900" kern="1200"/>
            <a:t>View example</a:t>
          </a:r>
        </a:p>
        <a:p>
          <a:pPr marL="285750" lvl="1" indent="-285750" algn="l" defTabSz="1289050">
            <a:lnSpc>
              <a:spcPct val="90000"/>
            </a:lnSpc>
            <a:spcBef>
              <a:spcPct val="0"/>
            </a:spcBef>
            <a:spcAft>
              <a:spcPct val="15000"/>
            </a:spcAft>
            <a:buChar char="•"/>
          </a:pPr>
          <a:r>
            <a:rPr lang="en-US" sz="2900" kern="1200"/>
            <a:t>Types of views</a:t>
          </a:r>
        </a:p>
        <a:p>
          <a:pPr marL="285750" lvl="1" indent="-285750" algn="l" defTabSz="1289050">
            <a:lnSpc>
              <a:spcPct val="90000"/>
            </a:lnSpc>
            <a:spcBef>
              <a:spcPct val="0"/>
            </a:spcBef>
            <a:spcAft>
              <a:spcPct val="15000"/>
            </a:spcAft>
            <a:buChar char="•"/>
          </a:pPr>
          <a:r>
            <a:rPr lang="en-US" sz="2900" kern="1200"/>
            <a:t>SQL examples for views</a:t>
          </a:r>
        </a:p>
      </dsp:txBody>
      <dsp:txXfrm>
        <a:off x="5845319" y="856804"/>
        <a:ext cx="5127426" cy="3024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64108-F184-4738-A0BF-6B237BD58114}">
      <dsp:nvSpPr>
        <dsp:cNvPr id="0" name=""/>
        <dsp:cNvSpPr/>
      </dsp:nvSpPr>
      <dsp:spPr>
        <a:xfrm>
          <a:off x="0" y="634302"/>
          <a:ext cx="10972800" cy="1171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6E50B-D24C-4894-8E81-6F9DE25B8C39}">
      <dsp:nvSpPr>
        <dsp:cNvPr id="0" name=""/>
        <dsp:cNvSpPr/>
      </dsp:nvSpPr>
      <dsp:spPr>
        <a:xfrm>
          <a:off x="354233" y="897781"/>
          <a:ext cx="644060" cy="6440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05A9D6-D333-451C-BE83-D166B7192B31}">
      <dsp:nvSpPr>
        <dsp:cNvPr id="0" name=""/>
        <dsp:cNvSpPr/>
      </dsp:nvSpPr>
      <dsp:spPr>
        <a:xfrm>
          <a:off x="1352527" y="634302"/>
          <a:ext cx="9620272" cy="117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33" tIns="123933" rIns="123933" bIns="123933" numCol="1" spcCol="1270" anchor="ctr" anchorCtr="0">
          <a:noAutofit/>
        </a:bodyPr>
        <a:lstStyle/>
        <a:p>
          <a:pPr marL="0" lvl="0" indent="0" algn="l" defTabSz="933450">
            <a:lnSpc>
              <a:spcPct val="100000"/>
            </a:lnSpc>
            <a:spcBef>
              <a:spcPct val="0"/>
            </a:spcBef>
            <a:spcAft>
              <a:spcPct val="35000"/>
            </a:spcAft>
            <a:buNone/>
          </a:pPr>
          <a:r>
            <a:rPr lang="en-US" sz="2100" b="1" kern="1200" dirty="0"/>
            <a:t>Analogy:</a:t>
          </a:r>
          <a:r>
            <a:rPr lang="en-US" sz="2100" kern="1200" dirty="0"/>
            <a:t> Instead of searching an entire textbook for the page we’re looking for, we have an index at the back of the book that allows us to look up the topic and page number.</a:t>
          </a:r>
        </a:p>
      </dsp:txBody>
      <dsp:txXfrm>
        <a:off x="1352527" y="634302"/>
        <a:ext cx="9620272" cy="1171019"/>
      </dsp:txXfrm>
    </dsp:sp>
    <dsp:sp modelId="{F1E21134-A267-47E8-B5F8-7464645A6F1D}">
      <dsp:nvSpPr>
        <dsp:cNvPr id="0" name=""/>
        <dsp:cNvSpPr/>
      </dsp:nvSpPr>
      <dsp:spPr>
        <a:xfrm>
          <a:off x="0" y="2098076"/>
          <a:ext cx="10972800" cy="1171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DC670-5819-4733-A102-D88B24265CC6}">
      <dsp:nvSpPr>
        <dsp:cNvPr id="0" name=""/>
        <dsp:cNvSpPr/>
      </dsp:nvSpPr>
      <dsp:spPr>
        <a:xfrm>
          <a:off x="354233" y="2361556"/>
          <a:ext cx="644060" cy="6440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CE7C38-1DB2-42F1-9FB3-19BD42472EC4}">
      <dsp:nvSpPr>
        <dsp:cNvPr id="0" name=""/>
        <dsp:cNvSpPr/>
      </dsp:nvSpPr>
      <dsp:spPr>
        <a:xfrm>
          <a:off x="1352527" y="2098076"/>
          <a:ext cx="9620272" cy="117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33" tIns="123933" rIns="123933" bIns="123933" numCol="1" spcCol="1270" anchor="ctr" anchorCtr="0">
          <a:noAutofit/>
        </a:bodyPr>
        <a:lstStyle/>
        <a:p>
          <a:pPr marL="0" lvl="0" indent="0" algn="l" defTabSz="933450">
            <a:lnSpc>
              <a:spcPct val="100000"/>
            </a:lnSpc>
            <a:spcBef>
              <a:spcPct val="0"/>
            </a:spcBef>
            <a:spcAft>
              <a:spcPct val="35000"/>
            </a:spcAft>
            <a:buNone/>
          </a:pPr>
          <a:r>
            <a:rPr lang="en-CA" sz="2100" b="1" kern="1200" dirty="0"/>
            <a:t>Definition:  </a:t>
          </a:r>
          <a:r>
            <a:rPr lang="en-CA" sz="2100" kern="1200" dirty="0"/>
            <a:t>A data structure that is used to speed up data retrieval. It typically contains a list of keys used to identify columns in tables. </a:t>
          </a:r>
          <a:endParaRPr lang="en-US" sz="2100" kern="1200" dirty="0"/>
        </a:p>
      </dsp:txBody>
      <dsp:txXfrm>
        <a:off x="1352527" y="2098076"/>
        <a:ext cx="9620272" cy="1171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A77CE-928B-44BB-9B8A-9FA1A0721C0A}">
      <dsp:nvSpPr>
        <dsp:cNvPr id="0" name=""/>
        <dsp:cNvSpPr/>
      </dsp:nvSpPr>
      <dsp:spPr>
        <a:xfrm>
          <a:off x="0" y="922999"/>
          <a:ext cx="3428999" cy="2057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Index</a:t>
          </a:r>
          <a:r>
            <a:rPr lang="en-US" sz="2300" kern="1200" dirty="0"/>
            <a:t>: a table or other data structure used to determine in a file the location of records that satisfy some condition</a:t>
          </a:r>
        </a:p>
      </dsp:txBody>
      <dsp:txXfrm>
        <a:off x="0" y="922999"/>
        <a:ext cx="3428999" cy="2057400"/>
      </dsp:txXfrm>
    </dsp:sp>
    <dsp:sp modelId="{173DF8A9-901B-436C-8FF8-5B49911642A3}">
      <dsp:nvSpPr>
        <dsp:cNvPr id="0" name=""/>
        <dsp:cNvSpPr/>
      </dsp:nvSpPr>
      <dsp:spPr>
        <a:xfrm>
          <a:off x="3771900" y="922999"/>
          <a:ext cx="3428999" cy="2057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Primary keys are automatically indexed</a:t>
          </a:r>
        </a:p>
      </dsp:txBody>
      <dsp:txXfrm>
        <a:off x="3771900" y="922999"/>
        <a:ext cx="3428999" cy="2057400"/>
      </dsp:txXfrm>
    </dsp:sp>
    <dsp:sp modelId="{5847DD5F-2E3A-479C-82B6-2F40A42672BD}">
      <dsp:nvSpPr>
        <dsp:cNvPr id="0" name=""/>
        <dsp:cNvSpPr/>
      </dsp:nvSpPr>
      <dsp:spPr>
        <a:xfrm>
          <a:off x="7543800" y="922999"/>
          <a:ext cx="3428999" cy="2057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Other fields or combinations of fields can also be indexed; these are called secondary keys (or nonunique keys)</a:t>
          </a:r>
        </a:p>
      </dsp:txBody>
      <dsp:txXfrm>
        <a:off x="7543800" y="922999"/>
        <a:ext cx="3428999" cy="20574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08E06F2-C9ED-4122-A6A6-A6355C619757}"/>
              </a:ext>
            </a:extLst>
          </p:cNvPr>
          <p:cNvSpPr>
            <a:spLocks noGrp="1" noChangeArrowheads="1"/>
          </p:cNvSpPr>
          <p:nvPr>
            <p:ph type="hdr" sz="quarter"/>
          </p:nvPr>
        </p:nvSpPr>
        <p:spPr bwMode="auto">
          <a:xfrm>
            <a:off x="0" y="0"/>
            <a:ext cx="30051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106499" name="Rectangle 3">
            <a:extLst>
              <a:ext uri="{FF2B5EF4-FFF2-40B4-BE49-F238E27FC236}">
                <a16:creationId xmlns:a16="http://schemas.microsoft.com/office/drawing/2014/main" id="{BA22519A-9757-4692-968E-8A648D01F7B3}"/>
              </a:ext>
            </a:extLst>
          </p:cNvPr>
          <p:cNvSpPr>
            <a:spLocks noGrp="1" noChangeArrowheads="1"/>
          </p:cNvSpPr>
          <p:nvPr>
            <p:ph type="dt" sz="quarter" idx="1"/>
          </p:nvPr>
        </p:nvSpPr>
        <p:spPr bwMode="auto">
          <a:xfrm>
            <a:off x="3929063" y="0"/>
            <a:ext cx="30051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106500" name="Rectangle 4">
            <a:extLst>
              <a:ext uri="{FF2B5EF4-FFF2-40B4-BE49-F238E27FC236}">
                <a16:creationId xmlns:a16="http://schemas.microsoft.com/office/drawing/2014/main" id="{F1D7AE21-B108-4441-86BB-4C89326A0822}"/>
              </a:ext>
            </a:extLst>
          </p:cNvPr>
          <p:cNvSpPr>
            <a:spLocks noGrp="1" noChangeArrowheads="1"/>
          </p:cNvSpPr>
          <p:nvPr>
            <p:ph type="ftr" sz="quarter" idx="2"/>
          </p:nvPr>
        </p:nvSpPr>
        <p:spPr bwMode="auto">
          <a:xfrm>
            <a:off x="0" y="8626475"/>
            <a:ext cx="30051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106501" name="Rectangle 5">
            <a:extLst>
              <a:ext uri="{FF2B5EF4-FFF2-40B4-BE49-F238E27FC236}">
                <a16:creationId xmlns:a16="http://schemas.microsoft.com/office/drawing/2014/main" id="{130570DC-6A9B-4FCB-A672-521883E5F9EA}"/>
              </a:ext>
            </a:extLst>
          </p:cNvPr>
          <p:cNvSpPr>
            <a:spLocks noGrp="1" noChangeArrowheads="1"/>
          </p:cNvSpPr>
          <p:nvPr>
            <p:ph type="sldNum" sz="quarter" idx="3"/>
          </p:nvPr>
        </p:nvSpPr>
        <p:spPr bwMode="auto">
          <a:xfrm>
            <a:off x="3929063" y="8626475"/>
            <a:ext cx="30051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57DB3679-D455-4A01-BE0C-E93729AC7B1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CB2D4FD-7A5B-4E73-922F-1B5CF71C3B0A}"/>
              </a:ext>
            </a:extLst>
          </p:cNvPr>
          <p:cNvSpPr>
            <a:spLocks noGrp="1" noChangeArrowheads="1"/>
          </p:cNvSpPr>
          <p:nvPr>
            <p:ph type="hdr" sz="quarter"/>
          </p:nvPr>
        </p:nvSpPr>
        <p:spPr bwMode="auto">
          <a:xfrm>
            <a:off x="0" y="0"/>
            <a:ext cx="30051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104451" name="Rectangle 3">
            <a:extLst>
              <a:ext uri="{FF2B5EF4-FFF2-40B4-BE49-F238E27FC236}">
                <a16:creationId xmlns:a16="http://schemas.microsoft.com/office/drawing/2014/main" id="{E74A8685-99B7-41B3-85FD-C46E4984986A}"/>
              </a:ext>
            </a:extLst>
          </p:cNvPr>
          <p:cNvSpPr>
            <a:spLocks noGrp="1" noChangeArrowheads="1"/>
          </p:cNvSpPr>
          <p:nvPr>
            <p:ph type="dt" idx="1"/>
          </p:nvPr>
        </p:nvSpPr>
        <p:spPr bwMode="auto">
          <a:xfrm>
            <a:off x="3929063" y="0"/>
            <a:ext cx="30051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6148" name="Rectangle 4">
            <a:extLst>
              <a:ext uri="{FF2B5EF4-FFF2-40B4-BE49-F238E27FC236}">
                <a16:creationId xmlns:a16="http://schemas.microsoft.com/office/drawing/2014/main" id="{02012BBC-F491-477A-8B90-5A3D289F1D2D}"/>
              </a:ext>
            </a:extLst>
          </p:cNvPr>
          <p:cNvSpPr>
            <a:spLocks noGrp="1" noRot="1" noChangeAspect="1" noChangeArrowheads="1" noTextEdit="1"/>
          </p:cNvSpPr>
          <p:nvPr>
            <p:ph type="sldImg" idx="2"/>
          </p:nvPr>
        </p:nvSpPr>
        <p:spPr bwMode="auto">
          <a:xfrm>
            <a:off x="441325" y="681038"/>
            <a:ext cx="6051550" cy="34051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3" name="Rectangle 5">
            <a:extLst>
              <a:ext uri="{FF2B5EF4-FFF2-40B4-BE49-F238E27FC236}">
                <a16:creationId xmlns:a16="http://schemas.microsoft.com/office/drawing/2014/main" id="{67896B87-A3E6-4B7B-8706-D7FCEBAD716F}"/>
              </a:ext>
            </a:extLst>
          </p:cNvPr>
          <p:cNvSpPr>
            <a:spLocks noGrp="1" noChangeArrowheads="1"/>
          </p:cNvSpPr>
          <p:nvPr>
            <p:ph type="body" sz="quarter" idx="3"/>
          </p:nvPr>
        </p:nvSpPr>
        <p:spPr bwMode="auto">
          <a:xfrm>
            <a:off x="923925" y="4313238"/>
            <a:ext cx="508635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4454" name="Rectangle 6">
            <a:extLst>
              <a:ext uri="{FF2B5EF4-FFF2-40B4-BE49-F238E27FC236}">
                <a16:creationId xmlns:a16="http://schemas.microsoft.com/office/drawing/2014/main" id="{6ECF7CC5-DABA-48AF-A584-3C8A5F1EB444}"/>
              </a:ext>
            </a:extLst>
          </p:cNvPr>
          <p:cNvSpPr>
            <a:spLocks noGrp="1" noChangeArrowheads="1"/>
          </p:cNvSpPr>
          <p:nvPr>
            <p:ph type="ftr" sz="quarter" idx="4"/>
          </p:nvPr>
        </p:nvSpPr>
        <p:spPr bwMode="auto">
          <a:xfrm>
            <a:off x="0" y="8626475"/>
            <a:ext cx="30051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104455" name="Rectangle 7">
            <a:extLst>
              <a:ext uri="{FF2B5EF4-FFF2-40B4-BE49-F238E27FC236}">
                <a16:creationId xmlns:a16="http://schemas.microsoft.com/office/drawing/2014/main" id="{00F0C20D-BDB7-4979-B2C2-A89E700A1272}"/>
              </a:ext>
            </a:extLst>
          </p:cNvPr>
          <p:cNvSpPr>
            <a:spLocks noGrp="1" noChangeArrowheads="1"/>
          </p:cNvSpPr>
          <p:nvPr>
            <p:ph type="sldNum" sz="quarter" idx="5"/>
          </p:nvPr>
        </p:nvSpPr>
        <p:spPr bwMode="auto">
          <a:xfrm>
            <a:off x="3929063" y="8626475"/>
            <a:ext cx="30051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8C794CF6-A50E-462C-84F0-8AFB7E66DB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83669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263366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24143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86032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4088467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905899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848907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772510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326196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061675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568665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024437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238619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29845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52028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244275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255251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40650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42967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00535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49514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In an indexed file organization, the records are stored either sequentially or </a:t>
            </a:r>
            <a:r>
              <a:rPr lang="en-US" altLang="en-US" dirty="0" err="1">
                <a:cs typeface="Arial" panose="020B0604020202020204" pitchFamily="34" charset="0"/>
              </a:rPr>
              <a:t>nonsequentially</a:t>
            </a:r>
            <a:r>
              <a:rPr lang="en-US" altLang="en-US" dirty="0">
                <a:cs typeface="Arial" panose="020B0604020202020204" pitchFamily="34" charset="0"/>
              </a:rPr>
              <a:t>, and an index is created that allows the application software to locate individual records (see Figure 5-7b). Like a card catalog in a library, an index is a table that is used to determine in a file the location of records that satisfy some condition. Each index entry matches a key value with one or more records. An index can point to unique records (a primary key index, such as on the </a:t>
            </a:r>
            <a:r>
              <a:rPr lang="en-US" altLang="en-US" dirty="0" err="1">
                <a:cs typeface="Arial" panose="020B0604020202020204" pitchFamily="34" charset="0"/>
              </a:rPr>
              <a:t>ProductID</a:t>
            </a:r>
            <a:r>
              <a:rPr lang="en-US" altLang="en-US" dirty="0">
                <a:cs typeface="Arial" panose="020B0604020202020204" pitchFamily="34" charset="0"/>
              </a:rPr>
              <a:t> field of a product record) or to potentially more</a:t>
            </a:r>
          </a:p>
          <a:p>
            <a:pPr eaLnBrk="1" hangingPunct="1"/>
            <a:r>
              <a:rPr lang="en-US" altLang="en-US" dirty="0">
                <a:cs typeface="Arial" panose="020B0604020202020204" pitchFamily="34" charset="0"/>
              </a:rPr>
              <a:t>than one record. An index that allows each entry to point to more than one record is called a secondary key index.</a:t>
            </a:r>
          </a:p>
        </p:txBody>
      </p:sp>
    </p:spTree>
    <p:extLst>
      <p:ext uri="{BB962C8B-B14F-4D97-AF65-F5344CB8AC3E}">
        <p14:creationId xmlns:p14="http://schemas.microsoft.com/office/powerpoint/2010/main" val="200584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In an indexed file organization, the records are stored either sequentially or </a:t>
            </a:r>
            <a:r>
              <a:rPr lang="en-US" altLang="en-US" dirty="0" err="1">
                <a:cs typeface="Arial" panose="020B0604020202020204" pitchFamily="34" charset="0"/>
              </a:rPr>
              <a:t>nonsequentially</a:t>
            </a:r>
            <a:r>
              <a:rPr lang="en-US" altLang="en-US" dirty="0">
                <a:cs typeface="Arial" panose="020B0604020202020204" pitchFamily="34" charset="0"/>
              </a:rPr>
              <a:t>, and an index is created that allows the application software to locate individual records (see Figure 5-7b). Like a card catalog in a library, an index is a table that is used to determine in a file the location of records that satisfy some condition. Each index entry matches a key value with one or more records. An index can point to unique records (a primary key index, such as on the </a:t>
            </a:r>
            <a:r>
              <a:rPr lang="en-US" altLang="en-US" dirty="0" err="1">
                <a:cs typeface="Arial" panose="020B0604020202020204" pitchFamily="34" charset="0"/>
              </a:rPr>
              <a:t>ProductID</a:t>
            </a:r>
            <a:r>
              <a:rPr lang="en-US" altLang="en-US" dirty="0">
                <a:cs typeface="Arial" panose="020B0604020202020204" pitchFamily="34" charset="0"/>
              </a:rPr>
              <a:t> field of a product record) or to potentially more</a:t>
            </a:r>
          </a:p>
          <a:p>
            <a:pPr eaLnBrk="1" hangingPunct="1"/>
            <a:r>
              <a:rPr lang="en-US" altLang="en-US" dirty="0">
                <a:cs typeface="Arial" panose="020B0604020202020204" pitchFamily="34" charset="0"/>
              </a:rPr>
              <a:t>than one record. An index that allows each entry to point to more than one record is called a secondary key index.</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An advantage of the indexed file organization over the sequential is that it is easier to insert and delete data. Because the index is composed of many smaller lists of actual data items (seen in the bottom of the tree), then sorting an individual cluster is much less costly than sorting the whole file. Also, if you keep the individual lists small enough, then even if they are unsorted, the search time is not so bad.</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The trick is indexing, and specifically keeping an optimal number of levels within the index. In this case we see two levels of indexing, below which are the </a:t>
            </a:r>
            <a:r>
              <a:rPr lang="en-US" altLang="en-US" dirty="0" err="1">
                <a:cs typeface="Arial" panose="020B0604020202020204" pitchFamily="34" charset="0"/>
              </a:rPr>
              <a:t>sublists</a:t>
            </a:r>
            <a:r>
              <a:rPr lang="en-US" altLang="en-US" dirty="0">
                <a:cs typeface="Arial" panose="020B0604020202020204" pitchFamily="34" charset="0"/>
              </a:rPr>
              <a:t> of data items.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The index organization in this figure splits at the top level into three groups. Any team name starting with A-F goes in the first group, those with G-P in the second, and those with Q-Z in the third. Within each group there is a second split into three subgroups each. </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Indexed file organization is often used with attributes that are likely to be frequently used in queries. Part of the physical design process involves choosing which columns of a table to index, as we’ll see later.</a:t>
            </a:r>
          </a:p>
          <a:p>
            <a:pPr eaLnBrk="1" hangingPunct="1"/>
            <a:endParaRPr lang="en-US" altLang="en-US" dirty="0">
              <a:cs typeface="Arial" panose="020B0604020202020204" pitchFamily="34" charset="0"/>
            </a:endParaRP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43155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A hashing algorithm is a routine that converts a primary key value into a record address. Although there are several variations of hashed files, in most cases the records are</a:t>
            </a:r>
          </a:p>
          <a:p>
            <a:pPr eaLnBrk="1" hangingPunct="1"/>
            <a:r>
              <a:rPr lang="en-US" altLang="en-US" dirty="0">
                <a:cs typeface="Arial" panose="020B0604020202020204" pitchFamily="34" charset="0"/>
              </a:rPr>
              <a:t>located </a:t>
            </a:r>
            <a:r>
              <a:rPr lang="en-US" altLang="en-US" dirty="0" err="1">
                <a:cs typeface="Arial" panose="020B0604020202020204" pitchFamily="34" charset="0"/>
              </a:rPr>
              <a:t>nonsequentially</a:t>
            </a:r>
            <a:r>
              <a:rPr lang="en-US" altLang="en-US" dirty="0">
                <a:cs typeface="Arial" panose="020B0604020202020204" pitchFamily="34" charset="0"/>
              </a:rPr>
              <a:t>, as dictated by the hashing algorithm. Thus, sequential data processing is impractical.</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A typical hashing algorithm uses the technique of dividing each primary key value by a suitable prime number and then using the remainder of the division as the relative storage location. For example, suppose that an organization has a set of approximately 1,000 employee records to be stored on magnetic disk. A suitable prime number would be 997, because it is close to 1,000. Now consider the record for employee ID 12396. When we divide this number by 997, the remainder is 432. Thus, this record is stored at location 432 in the file.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Hashing algorithms could potentially map two different primary keys to the same location. If that happens, there will be a list at that location, similar to the lists in the indexed file organization described earlier.</a:t>
            </a:r>
          </a:p>
        </p:txBody>
      </p:sp>
    </p:spTree>
    <p:extLst>
      <p:ext uri="{BB962C8B-B14F-4D97-AF65-F5344CB8AC3E}">
        <p14:creationId xmlns:p14="http://schemas.microsoft.com/office/powerpoint/2010/main" val="58314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554E05-EA76-42EC-A697-96BD967B7A85}"/>
              </a:ext>
            </a:extLst>
          </p:cNvPr>
          <p:cNvSpPr>
            <a:spLocks noGrp="1" noRot="1" noChangeAspect="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499F5FF9-65B5-4DD2-9BAF-88151D8646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Part of the physical design process is to decide which fields need indexing. Primary keys are normally indexed by default. The database designer typically chooses which other fields to index, based on expected usage of those fields in queries and inserts. It the fields are used a lot as conditions in queries, this increases the importance of indexing. But indexing comes at a cost, which involves maintaining the index. Indexes are costly for fields that get updated a lot.</a:t>
            </a:r>
          </a:p>
        </p:txBody>
      </p:sp>
    </p:spTree>
    <p:extLst>
      <p:ext uri="{BB962C8B-B14F-4D97-AF65-F5344CB8AC3E}">
        <p14:creationId xmlns:p14="http://schemas.microsoft.com/office/powerpoint/2010/main" val="1264179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sp>
        <p:nvSpPr>
          <p:cNvPr id="2" name="Title 1"/>
          <p:cNvSpPr>
            <a:spLocks noGrp="1"/>
          </p:cNvSpPr>
          <p:nvPr>
            <p:ph type="ctrTitle" hasCustomPrompt="1"/>
          </p:nvPr>
        </p:nvSpPr>
        <p:spPr>
          <a:xfrm>
            <a:off x="609601" y="1287430"/>
            <a:ext cx="7250675" cy="1635518"/>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609601" y="3024545"/>
            <a:ext cx="9117331" cy="1752600"/>
          </a:xfrm>
        </p:spPr>
        <p:txBody>
          <a:bodyPr lIns="0" tIns="0" rIns="0" bIns="0">
            <a:noAutofit/>
          </a:bodyPr>
          <a:lstStyle>
            <a:lvl1pPr marL="0" indent="0" algn="l">
              <a:lnSpc>
                <a:spcPct val="100000"/>
              </a:lnSpc>
              <a:buNone/>
              <a:defRPr sz="2700" baseline="0">
                <a:solidFill>
                  <a:schemeClr val="accent3"/>
                </a:solidFill>
              </a:defRPr>
            </a:lvl1pPr>
            <a:lvl2pPr marL="439562" indent="0" algn="ctr">
              <a:buNone/>
              <a:defRPr>
                <a:solidFill>
                  <a:schemeClr val="tx1">
                    <a:tint val="75000"/>
                  </a:schemeClr>
                </a:solidFill>
              </a:defRPr>
            </a:lvl2pPr>
            <a:lvl3pPr marL="879125" indent="0" algn="ctr">
              <a:buNone/>
              <a:defRPr>
                <a:solidFill>
                  <a:schemeClr val="tx1">
                    <a:tint val="75000"/>
                  </a:schemeClr>
                </a:solidFill>
              </a:defRPr>
            </a:lvl3pPr>
            <a:lvl4pPr marL="1318687" indent="0" algn="ctr">
              <a:buNone/>
              <a:defRPr>
                <a:solidFill>
                  <a:schemeClr val="tx1">
                    <a:tint val="75000"/>
                  </a:schemeClr>
                </a:solidFill>
              </a:defRPr>
            </a:lvl4pPr>
            <a:lvl5pPr marL="1758250" indent="0" algn="ctr">
              <a:buNone/>
              <a:defRPr>
                <a:solidFill>
                  <a:schemeClr val="tx1">
                    <a:tint val="75000"/>
                  </a:schemeClr>
                </a:solidFill>
              </a:defRPr>
            </a:lvl5pPr>
            <a:lvl6pPr marL="2197813" indent="0" algn="ctr">
              <a:buNone/>
              <a:defRPr>
                <a:solidFill>
                  <a:schemeClr val="tx1">
                    <a:tint val="75000"/>
                  </a:schemeClr>
                </a:solidFill>
              </a:defRPr>
            </a:lvl6pPr>
            <a:lvl7pPr marL="2637375" indent="0" algn="ctr">
              <a:buNone/>
              <a:defRPr>
                <a:solidFill>
                  <a:schemeClr val="tx1">
                    <a:tint val="75000"/>
                  </a:schemeClr>
                </a:solidFill>
              </a:defRPr>
            </a:lvl7pPr>
            <a:lvl8pPr marL="3076938" indent="0" algn="ctr">
              <a:buNone/>
              <a:defRPr>
                <a:solidFill>
                  <a:schemeClr val="tx1">
                    <a:tint val="75000"/>
                  </a:schemeClr>
                </a:solidFill>
              </a:defRPr>
            </a:lvl8pPr>
            <a:lvl9pPr marL="3516500"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622241" y="5509910"/>
            <a:ext cx="5358681" cy="745331"/>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2413" y="619055"/>
            <a:ext cx="2542927" cy="533400"/>
          </a:xfrm>
          <a:prstGeom prst="rect">
            <a:avLst/>
          </a:prstGeom>
        </p:spPr>
      </p:pic>
    </p:spTree>
    <p:extLst>
      <p:ext uri="{BB962C8B-B14F-4D97-AF65-F5344CB8AC3E}">
        <p14:creationId xmlns:p14="http://schemas.microsoft.com/office/powerpoint/2010/main" val="140084827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609603" y="2336800"/>
            <a:ext cx="3504661" cy="3314701"/>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4355534" y="2336800"/>
            <a:ext cx="3482660" cy="3314701"/>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8088847" y="2336800"/>
            <a:ext cx="3504744" cy="3314701"/>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609603" y="1803798"/>
            <a:ext cx="3504661" cy="533003"/>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4355534" y="1803798"/>
            <a:ext cx="3482660" cy="533003"/>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8088847" y="1803798"/>
            <a:ext cx="3504661" cy="533003"/>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7" name="Picture 16"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8" name="Slide Number Placeholder 8"/>
          <p:cNvSpPr>
            <a:spLocks noGrp="1"/>
          </p:cNvSpPr>
          <p:nvPr>
            <p:ph type="sldNum" sz="quarter" idx="21"/>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41414708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609603" y="1803402"/>
            <a:ext cx="3504661"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4355534" y="1803402"/>
            <a:ext cx="3482660"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8088847" y="1803402"/>
            <a:ext cx="3504744"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609603" y="3848102"/>
            <a:ext cx="3504661"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4355534" y="3848102"/>
            <a:ext cx="3482660"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8088847" y="3848102"/>
            <a:ext cx="3504744"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7" name="Picture 16"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8" name="Slide Number Placeholder 8"/>
          <p:cNvSpPr>
            <a:spLocks noGrp="1"/>
          </p:cNvSpPr>
          <p:nvPr>
            <p:ph type="sldNum" sz="quarter" idx="21"/>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5177439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609603" y="2336800"/>
            <a:ext cx="3504661" cy="12734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4355534" y="2336800"/>
            <a:ext cx="3482660" cy="12734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8088847" y="2336800"/>
            <a:ext cx="3504744" cy="12734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609603" y="4393806"/>
            <a:ext cx="3504661" cy="1261149"/>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4355534" y="4393806"/>
            <a:ext cx="3482660" cy="1261149"/>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8088847" y="4393806"/>
            <a:ext cx="3504744" cy="1261149"/>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609603" y="1803798"/>
            <a:ext cx="3504661" cy="533003"/>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4355534" y="1803798"/>
            <a:ext cx="3482660" cy="533003"/>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8088847" y="1803798"/>
            <a:ext cx="3504661" cy="533003"/>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609603" y="3860803"/>
            <a:ext cx="3504661" cy="533003"/>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4355534" y="3860803"/>
            <a:ext cx="3482660" cy="533003"/>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8088847" y="3860803"/>
            <a:ext cx="3504661" cy="533003"/>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24" name="Picture 2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5" name="Slide Number Placeholder 8"/>
          <p:cNvSpPr>
            <a:spLocks noGrp="1"/>
          </p:cNvSpPr>
          <p:nvPr>
            <p:ph type="sldNum" sz="quarter" idx="27"/>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79781906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609601" y="1803401"/>
            <a:ext cx="8710984" cy="3848100"/>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4" name="Picture 1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5"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58892560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609601" y="495299"/>
            <a:ext cx="8710984" cy="5156202"/>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5" name="Picture 14"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6"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40947221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609603" y="2336800"/>
            <a:ext cx="5371319"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6222269" y="2336800"/>
            <a:ext cx="5360131"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609603" y="1803798"/>
            <a:ext cx="5371319" cy="533003"/>
          </a:xfrm>
        </p:spPr>
        <p:txBody>
          <a:bodyPr/>
          <a:lstStyle>
            <a:lvl1pPr>
              <a:defRPr sz="1181"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6222268" y="1803798"/>
            <a:ext cx="5360131" cy="533003"/>
          </a:xfrm>
        </p:spPr>
        <p:txBody>
          <a:bodyPr/>
          <a:lstStyle>
            <a:lvl1pPr>
              <a:defRPr sz="1181"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8" name="Picture 17"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9"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191728946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609603" y="2336800"/>
            <a:ext cx="3504661"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088848" y="2336800"/>
            <a:ext cx="3493552"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609603" y="1803798"/>
            <a:ext cx="3504661" cy="533003"/>
          </a:xfrm>
        </p:spPr>
        <p:txBody>
          <a:bodyPr/>
          <a:lstStyle>
            <a:lvl1pPr>
              <a:defRPr sz="1181"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088847" y="1803798"/>
            <a:ext cx="3493552" cy="533003"/>
          </a:xfrm>
        </p:spPr>
        <p:txBody>
          <a:bodyPr/>
          <a:lstStyle>
            <a:lvl1pPr>
              <a:defRPr sz="1181"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4355534" y="2336800"/>
            <a:ext cx="3482659"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4355533" y="1803798"/>
            <a:ext cx="3482659" cy="533003"/>
          </a:xfrm>
        </p:spPr>
        <p:txBody>
          <a:bodyPr/>
          <a:lstStyle>
            <a:lvl1pPr>
              <a:defRPr sz="1181"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20" name="Picture 19"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1"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38979633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609603" y="4393804"/>
            <a:ext cx="3504661"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8088848" y="4393804"/>
            <a:ext cx="3493552"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609603" y="3860803"/>
            <a:ext cx="3504661" cy="533003"/>
          </a:xfrm>
        </p:spPr>
        <p:txBody>
          <a:bodyPr/>
          <a:lstStyle>
            <a:lvl1pPr>
              <a:defRPr sz="1181"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8088847" y="3860803"/>
            <a:ext cx="3493552" cy="533003"/>
          </a:xfrm>
        </p:spPr>
        <p:txBody>
          <a:bodyPr/>
          <a:lstStyle>
            <a:lvl1pPr>
              <a:defRPr sz="1181"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4355534" y="4393804"/>
            <a:ext cx="3482659"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4355533" y="3860803"/>
            <a:ext cx="3482659" cy="533003"/>
          </a:xfrm>
        </p:spPr>
        <p:txBody>
          <a:bodyPr/>
          <a:lstStyle>
            <a:lvl1pPr>
              <a:defRPr sz="1181"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609603" y="2336800"/>
            <a:ext cx="3504661"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8088848" y="2336800"/>
            <a:ext cx="3493552"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609603" y="1803798"/>
            <a:ext cx="3504661" cy="533003"/>
          </a:xfrm>
        </p:spPr>
        <p:txBody>
          <a:bodyPr/>
          <a:lstStyle>
            <a:lvl1pPr>
              <a:defRPr sz="1181"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088847" y="1803798"/>
            <a:ext cx="3493552" cy="533003"/>
          </a:xfrm>
        </p:spPr>
        <p:txBody>
          <a:bodyPr/>
          <a:lstStyle>
            <a:lvl1pPr>
              <a:defRPr sz="1181"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4355534" y="2336800"/>
            <a:ext cx="3482659"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4355533" y="1803798"/>
            <a:ext cx="3482659" cy="533003"/>
          </a:xfrm>
        </p:spPr>
        <p:txBody>
          <a:bodyPr/>
          <a:lstStyle>
            <a:lvl1pPr>
              <a:defRPr sz="1181"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34" name="Picture 3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35"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67217967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3" y="2895600"/>
            <a:ext cx="3504661" cy="27593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4355534" y="2895600"/>
            <a:ext cx="3482660" cy="27593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8088847" y="2895600"/>
            <a:ext cx="3504744" cy="2759354"/>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609602" y="1856582"/>
            <a:ext cx="3504663" cy="919747"/>
          </a:xfrm>
        </p:spPr>
        <p:txBody>
          <a:bodyPr anchor="b"/>
          <a:lstStyle>
            <a:lvl1pPr>
              <a:lnSpc>
                <a:spcPct val="80000"/>
              </a:lnSpc>
              <a:defRPr sz="6299">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4355533" y="1856582"/>
            <a:ext cx="3482659" cy="919747"/>
          </a:xfrm>
        </p:spPr>
        <p:txBody>
          <a:bodyPr anchor="b"/>
          <a:lstStyle>
            <a:lvl1pPr>
              <a:lnSpc>
                <a:spcPct val="80000"/>
              </a:lnSpc>
              <a:defRPr sz="6299">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8088847" y="1856582"/>
            <a:ext cx="3504744" cy="919747"/>
          </a:xfrm>
        </p:spPr>
        <p:txBody>
          <a:bodyPr anchor="b"/>
          <a:lstStyle>
            <a:lvl1pPr>
              <a:lnSpc>
                <a:spcPct val="80000"/>
              </a:lnSpc>
              <a:defRPr sz="6299">
                <a:solidFill>
                  <a:srgbClr val="599A83"/>
                </a:solidFill>
              </a:defRPr>
            </a:lvl1pPr>
          </a:lstStyle>
          <a:p>
            <a:pPr lvl="0"/>
            <a:r>
              <a:rPr lang="en-CA" dirty="0"/>
              <a:t>#,###</a:t>
            </a:r>
          </a:p>
        </p:txBody>
      </p:sp>
      <p:sp>
        <p:nvSpPr>
          <p:cNvPr id="28"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34" name="Picture 3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35" name="Slide Number Placeholder 8"/>
          <p:cNvSpPr>
            <a:spLocks noGrp="1"/>
          </p:cNvSpPr>
          <p:nvPr>
            <p:ph type="sldNum" sz="quarter" idx="24"/>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85481954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3" y="2776328"/>
            <a:ext cx="3504661" cy="2878627"/>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4355534" y="2776328"/>
            <a:ext cx="3482660" cy="2878627"/>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8088847" y="2776328"/>
            <a:ext cx="3504744" cy="2878627"/>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609602" y="1831182"/>
            <a:ext cx="3504663" cy="945146"/>
          </a:xfrm>
        </p:spPr>
        <p:txBody>
          <a:bodyPr anchor="t"/>
          <a:lstStyle>
            <a:lvl1pPr>
              <a:lnSpc>
                <a:spcPct val="80000"/>
              </a:lnSpc>
              <a:defRPr sz="4049">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4355533" y="1856582"/>
            <a:ext cx="3482659" cy="919747"/>
          </a:xfrm>
        </p:spPr>
        <p:txBody>
          <a:bodyPr anchor="t"/>
          <a:lstStyle>
            <a:lvl1pPr>
              <a:lnSpc>
                <a:spcPct val="80000"/>
              </a:lnSpc>
              <a:defRPr sz="4049">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8088847" y="1856582"/>
            <a:ext cx="3504744" cy="919747"/>
          </a:xfrm>
        </p:spPr>
        <p:txBody>
          <a:bodyPr anchor="t"/>
          <a:lstStyle>
            <a:lvl1pPr>
              <a:lnSpc>
                <a:spcPct val="80000"/>
              </a:lnSpc>
              <a:defRPr sz="4049">
                <a:solidFill>
                  <a:srgbClr val="599A83"/>
                </a:solidFill>
              </a:defRPr>
            </a:lvl1pPr>
          </a:lstStyle>
          <a:p>
            <a:pPr lvl="0"/>
            <a:r>
              <a:rPr lang="en-CA" dirty="0"/>
              <a:t>#,###,####</a:t>
            </a:r>
          </a:p>
        </p:txBody>
      </p:sp>
      <p:sp>
        <p:nvSpPr>
          <p:cNvPr id="28"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6" name="Picture 15"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7" name="Slide Number Placeholder 8"/>
          <p:cNvSpPr>
            <a:spLocks noGrp="1"/>
          </p:cNvSpPr>
          <p:nvPr>
            <p:ph type="sldNum" sz="quarter" idx="24"/>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34093020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sp>
        <p:nvSpPr>
          <p:cNvPr id="2" name="Title 1"/>
          <p:cNvSpPr>
            <a:spLocks noGrp="1"/>
          </p:cNvSpPr>
          <p:nvPr>
            <p:ph type="title" hasCustomPrompt="1"/>
          </p:nvPr>
        </p:nvSpPr>
        <p:spPr>
          <a:xfrm>
            <a:off x="609602" y="1544637"/>
            <a:ext cx="7250676" cy="1362076"/>
          </a:xfrm>
        </p:spPr>
        <p:txBody>
          <a:bodyPr anchor="b">
            <a:noAutofit/>
          </a:bodyPr>
          <a:lstStyle>
            <a:lvl1pPr algn="l">
              <a:lnSpc>
                <a:spcPct val="100000"/>
              </a:lnSpc>
              <a:defRPr sz="27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609602" y="3062821"/>
            <a:ext cx="7250676" cy="1500188"/>
          </a:xfrm>
        </p:spPr>
        <p:txBody>
          <a:bodyPr lIns="0" tIns="0" rIns="0" bIns="0" anchor="t"/>
          <a:lstStyle>
            <a:lvl1pPr marL="0" indent="0">
              <a:lnSpc>
                <a:spcPct val="100000"/>
              </a:lnSpc>
              <a:buNone/>
              <a:defRPr sz="1912" baseline="0">
                <a:solidFill>
                  <a:srgbClr val="A6C8BC"/>
                </a:solidFill>
              </a:defRPr>
            </a:lvl1pPr>
            <a:lvl2pPr marL="439562" indent="0">
              <a:buNone/>
              <a:defRPr sz="1743">
                <a:solidFill>
                  <a:schemeClr val="tx1">
                    <a:tint val="75000"/>
                  </a:schemeClr>
                </a:solidFill>
              </a:defRPr>
            </a:lvl2pPr>
            <a:lvl3pPr marL="879125" indent="0">
              <a:buNone/>
              <a:defRPr sz="1518">
                <a:solidFill>
                  <a:schemeClr val="tx1">
                    <a:tint val="75000"/>
                  </a:schemeClr>
                </a:solidFill>
              </a:defRPr>
            </a:lvl3pPr>
            <a:lvl4pPr marL="1318687" indent="0">
              <a:buNone/>
              <a:defRPr sz="1350">
                <a:solidFill>
                  <a:schemeClr val="tx1">
                    <a:tint val="75000"/>
                  </a:schemeClr>
                </a:solidFill>
              </a:defRPr>
            </a:lvl4pPr>
            <a:lvl5pPr marL="1758250" indent="0">
              <a:buNone/>
              <a:defRPr sz="1350">
                <a:solidFill>
                  <a:schemeClr val="tx1">
                    <a:tint val="75000"/>
                  </a:schemeClr>
                </a:solidFill>
              </a:defRPr>
            </a:lvl5pPr>
            <a:lvl6pPr marL="2197813" indent="0">
              <a:buNone/>
              <a:defRPr sz="1350">
                <a:solidFill>
                  <a:schemeClr val="tx1">
                    <a:tint val="75000"/>
                  </a:schemeClr>
                </a:solidFill>
              </a:defRPr>
            </a:lvl6pPr>
            <a:lvl7pPr marL="2637375" indent="0">
              <a:buNone/>
              <a:defRPr sz="1350">
                <a:solidFill>
                  <a:schemeClr val="tx1">
                    <a:tint val="75000"/>
                  </a:schemeClr>
                </a:solidFill>
              </a:defRPr>
            </a:lvl7pPr>
            <a:lvl8pPr marL="3076938" indent="0">
              <a:buNone/>
              <a:defRPr sz="1350">
                <a:solidFill>
                  <a:schemeClr val="tx1">
                    <a:tint val="75000"/>
                  </a:schemeClr>
                </a:solidFill>
              </a:defRPr>
            </a:lvl8pPr>
            <a:lvl9pPr marL="3516500" indent="0">
              <a:buNone/>
              <a:defRPr sz="1350">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3101" y="517457"/>
            <a:ext cx="723828" cy="533400"/>
          </a:xfrm>
          <a:prstGeom prst="rect">
            <a:avLst/>
          </a:prstGeom>
        </p:spPr>
      </p:pic>
      <p:sp>
        <p:nvSpPr>
          <p:cNvPr id="15" name="Slide Number Placeholder 8"/>
          <p:cNvSpPr>
            <a:spLocks noGrp="1"/>
          </p:cNvSpPr>
          <p:nvPr>
            <p:ph type="sldNum" sz="quarter" idx="11"/>
          </p:nvPr>
        </p:nvSpPr>
        <p:spPr>
          <a:xfrm>
            <a:off x="149297" y="6373091"/>
            <a:ext cx="396811" cy="365126"/>
          </a:xfrm>
        </p:spPr>
        <p:txBody>
          <a:bodyPr/>
          <a:lstStyle>
            <a:lvl1pPr>
              <a:defRPr>
                <a:solidFill>
                  <a:srgbClr val="96B7A6"/>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410544191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3" y="3403600"/>
            <a:ext cx="3504661" cy="22513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4355534" y="3403600"/>
            <a:ext cx="3482660" cy="22513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8088847" y="3403600"/>
            <a:ext cx="3504744" cy="2251354"/>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609602" y="576274"/>
            <a:ext cx="7106241" cy="1001980"/>
          </a:xfrm>
        </p:spPr>
        <p:txBody>
          <a:bodyPr anchor="t">
            <a:noAutofit/>
          </a:bodyPr>
          <a:lstStyle>
            <a:lvl1pPr>
              <a:defRPr sz="2700" b="1" baseline="0">
                <a:solidFill>
                  <a:schemeClr val="accent1"/>
                </a:solidFill>
              </a:defRPr>
            </a:lvl1pPr>
          </a:lstStyle>
          <a:p>
            <a:r>
              <a:rPr lang="en-CA" dirty="0"/>
              <a:t>This is a key point slide with icons to illustrate points.</a:t>
            </a:r>
            <a:endParaRPr lang="en-US" dirty="0"/>
          </a:p>
        </p:txBody>
      </p:sp>
      <p:sp>
        <p:nvSpPr>
          <p:cNvPr id="12" name="Oval 11"/>
          <p:cNvSpPr/>
          <p:nvPr/>
        </p:nvSpPr>
        <p:spPr>
          <a:xfrm>
            <a:off x="546049" y="1841106"/>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2"/>
          </a:p>
        </p:txBody>
      </p:sp>
      <p:sp>
        <p:nvSpPr>
          <p:cNvPr id="13" name="Picture Placeholder 3"/>
          <p:cNvSpPr>
            <a:spLocks noGrp="1" noChangeAspect="1"/>
          </p:cNvSpPr>
          <p:nvPr>
            <p:ph type="pic" sz="quarter" idx="26" hasCustomPrompt="1"/>
          </p:nvPr>
        </p:nvSpPr>
        <p:spPr>
          <a:xfrm>
            <a:off x="880138" y="2175520"/>
            <a:ext cx="648524" cy="648000"/>
          </a:xfrm>
        </p:spPr>
        <p:txBody>
          <a:bodyPr/>
          <a:lstStyle>
            <a:lvl1pPr>
              <a:defRPr>
                <a:solidFill>
                  <a:schemeClr val="bg1"/>
                </a:solidFill>
              </a:defRPr>
            </a:lvl1pPr>
          </a:lstStyle>
          <a:p>
            <a:r>
              <a:rPr lang="en-US" dirty="0"/>
              <a:t>Icon</a:t>
            </a:r>
          </a:p>
        </p:txBody>
      </p:sp>
      <p:sp>
        <p:nvSpPr>
          <p:cNvPr id="14" name="Oval 13"/>
          <p:cNvSpPr/>
          <p:nvPr/>
        </p:nvSpPr>
        <p:spPr>
          <a:xfrm>
            <a:off x="4292042" y="1841106"/>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2"/>
          </a:p>
        </p:txBody>
      </p:sp>
      <p:sp>
        <p:nvSpPr>
          <p:cNvPr id="15" name="Picture Placeholder 3"/>
          <p:cNvSpPr>
            <a:spLocks noGrp="1" noChangeAspect="1"/>
          </p:cNvSpPr>
          <p:nvPr>
            <p:ph type="pic" sz="quarter" idx="27" hasCustomPrompt="1"/>
          </p:nvPr>
        </p:nvSpPr>
        <p:spPr>
          <a:xfrm>
            <a:off x="4626131" y="2175520"/>
            <a:ext cx="648523" cy="648000"/>
          </a:xfrm>
        </p:spPr>
        <p:txBody>
          <a:bodyPr/>
          <a:lstStyle>
            <a:lvl1pPr>
              <a:defRPr>
                <a:solidFill>
                  <a:schemeClr val="bg1"/>
                </a:solidFill>
              </a:defRPr>
            </a:lvl1pPr>
          </a:lstStyle>
          <a:p>
            <a:r>
              <a:rPr lang="en-US" dirty="0"/>
              <a:t>Icon</a:t>
            </a:r>
          </a:p>
        </p:txBody>
      </p:sp>
      <p:sp>
        <p:nvSpPr>
          <p:cNvPr id="16" name="Oval 15"/>
          <p:cNvSpPr/>
          <p:nvPr/>
        </p:nvSpPr>
        <p:spPr>
          <a:xfrm>
            <a:off x="8025355" y="1841106"/>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2"/>
          </a:p>
        </p:txBody>
      </p:sp>
      <p:sp>
        <p:nvSpPr>
          <p:cNvPr id="17" name="Picture Placeholder 3"/>
          <p:cNvSpPr>
            <a:spLocks noGrp="1" noChangeAspect="1"/>
          </p:cNvSpPr>
          <p:nvPr>
            <p:ph type="pic" sz="quarter" idx="28" hasCustomPrompt="1"/>
          </p:nvPr>
        </p:nvSpPr>
        <p:spPr>
          <a:xfrm>
            <a:off x="8359738" y="2175520"/>
            <a:ext cx="647937" cy="648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9" name="Picture 18"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0" name="Slide Number Placeholder 8"/>
          <p:cNvSpPr>
            <a:spLocks noGrp="1"/>
          </p:cNvSpPr>
          <p:nvPr>
            <p:ph type="sldNum" sz="quarter" idx="2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06107930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5" name="Media Placeholder 4"/>
          <p:cNvSpPr>
            <a:spLocks noGrp="1"/>
          </p:cNvSpPr>
          <p:nvPr>
            <p:ph type="media" sz="quarter" idx="10" hasCustomPrompt="1"/>
          </p:nvPr>
        </p:nvSpPr>
        <p:spPr>
          <a:xfrm>
            <a:off x="2465067" y="622300"/>
            <a:ext cx="7261867" cy="5626100"/>
          </a:xfrm>
        </p:spPr>
        <p:txBody>
          <a:bodyPr/>
          <a:lstStyle>
            <a:lvl1pPr>
              <a:defRPr>
                <a:solidFill>
                  <a:schemeClr val="bg1"/>
                </a:solidFill>
              </a:defRPr>
            </a:lvl1pPr>
          </a:lstStyle>
          <a:p>
            <a:r>
              <a:rPr lang="en-US" dirty="0"/>
              <a:t>Click this icon to insert a video</a:t>
            </a:r>
          </a:p>
        </p:txBody>
      </p:sp>
    </p:spTree>
    <p:extLst>
      <p:ext uri="{BB962C8B-B14F-4D97-AF65-F5344CB8AC3E}">
        <p14:creationId xmlns:p14="http://schemas.microsoft.com/office/powerpoint/2010/main" val="3332649824"/>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3" name="Rectangle 2"/>
          <p:cNvSpPr/>
          <p:nvPr/>
        </p:nvSpPr>
        <p:spPr>
          <a:xfrm>
            <a:off x="603966" y="628650"/>
            <a:ext cx="10984069" cy="56007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2"/>
          </a:p>
        </p:txBody>
      </p:sp>
      <p:sp>
        <p:nvSpPr>
          <p:cNvPr id="2" name="Title 1"/>
          <p:cNvSpPr>
            <a:spLocks noGrp="1"/>
          </p:cNvSpPr>
          <p:nvPr>
            <p:ph type="title" hasCustomPrompt="1"/>
          </p:nvPr>
        </p:nvSpPr>
        <p:spPr>
          <a:xfrm>
            <a:off x="2465067" y="2090307"/>
            <a:ext cx="7261867" cy="2619502"/>
          </a:xfrm>
        </p:spPr>
        <p:txBody>
          <a:bodyPr/>
          <a:lstStyle>
            <a:lvl1pPr algn="ctr">
              <a:lnSpc>
                <a:spcPct val="110000"/>
              </a:lnSpc>
              <a:defRPr sz="27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2465067" y="1593878"/>
            <a:ext cx="7261867" cy="383034"/>
          </a:xfrm>
        </p:spPr>
        <p:txBody>
          <a:bodyPr anchor="ctr"/>
          <a:lstStyle>
            <a:lvl1pPr algn="ctr">
              <a:lnSpc>
                <a:spcPct val="100000"/>
              </a:lnSpc>
              <a:defRPr sz="1181"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2465067" y="4921485"/>
            <a:ext cx="7261867" cy="291603"/>
          </a:xfrm>
        </p:spPr>
        <p:txBody>
          <a:bodyPr anchor="ctr"/>
          <a:lstStyle>
            <a:lvl1pPr algn="ctr">
              <a:defRPr sz="900"/>
            </a:lvl1pPr>
          </a:lstStyle>
          <a:p>
            <a:pPr lvl="0"/>
            <a:r>
              <a:rPr lang="en-CA" dirty="0"/>
              <a:t>THIS IS A SPACE FOR A CITATION OR SOURCE</a:t>
            </a:r>
            <a:endParaRPr lang="en-US" dirty="0"/>
          </a:p>
        </p:txBody>
      </p:sp>
    </p:spTree>
    <p:extLst>
      <p:ext uri="{BB962C8B-B14F-4D97-AF65-F5344CB8AC3E}">
        <p14:creationId xmlns:p14="http://schemas.microsoft.com/office/powerpoint/2010/main" val="271939472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8" name="Title 1"/>
          <p:cNvSpPr>
            <a:spLocks noGrp="1"/>
          </p:cNvSpPr>
          <p:nvPr>
            <p:ph type="title" hasCustomPrompt="1"/>
          </p:nvPr>
        </p:nvSpPr>
        <p:spPr>
          <a:xfrm>
            <a:off x="2465067" y="2090307"/>
            <a:ext cx="7261867" cy="2619502"/>
          </a:xfrm>
        </p:spPr>
        <p:txBody>
          <a:bodyPr/>
          <a:lstStyle>
            <a:lvl1pPr algn="ctr">
              <a:lnSpc>
                <a:spcPct val="110000"/>
              </a:lnSpc>
              <a:defRPr sz="27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2465067" y="1593878"/>
            <a:ext cx="7261867" cy="383034"/>
          </a:xfrm>
        </p:spPr>
        <p:txBody>
          <a:bodyPr anchor="ctr"/>
          <a:lstStyle>
            <a:lvl1pPr algn="ctr">
              <a:lnSpc>
                <a:spcPct val="100000"/>
              </a:lnSpc>
              <a:defRPr sz="1181"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2465067" y="4921485"/>
            <a:ext cx="7261867" cy="291603"/>
          </a:xfrm>
        </p:spPr>
        <p:txBody>
          <a:bodyPr anchor="ctr"/>
          <a:lstStyle>
            <a:lvl1pPr algn="ctr">
              <a:defRPr sz="9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4004625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724276"/>
            <a:ext cx="12190809" cy="3133725"/>
          </a:xfrm>
          <a:prstGeom prst="rect">
            <a:avLst/>
          </a:prstGeom>
        </p:spPr>
      </p:pic>
      <p:sp>
        <p:nvSpPr>
          <p:cNvPr id="5" name="Title 1"/>
          <p:cNvSpPr>
            <a:spLocks noGrp="1"/>
          </p:cNvSpPr>
          <p:nvPr>
            <p:ph type="title" hasCustomPrompt="1"/>
          </p:nvPr>
        </p:nvSpPr>
        <p:spPr>
          <a:xfrm>
            <a:off x="2465067" y="985406"/>
            <a:ext cx="7261867" cy="2619502"/>
          </a:xfrm>
        </p:spPr>
        <p:txBody>
          <a:bodyPr/>
          <a:lstStyle>
            <a:lvl1pPr algn="ctr">
              <a:lnSpc>
                <a:spcPct val="110000"/>
              </a:lnSpc>
              <a:defRPr sz="27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2465067" y="488976"/>
            <a:ext cx="7261867" cy="383034"/>
          </a:xfrm>
        </p:spPr>
        <p:txBody>
          <a:bodyPr anchor="ctr"/>
          <a:lstStyle>
            <a:lvl1pPr algn="ctr">
              <a:lnSpc>
                <a:spcPct val="100000"/>
              </a:lnSpc>
              <a:defRPr sz="1181" b="1">
                <a:solidFill>
                  <a:schemeClr val="bg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167455792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724276"/>
            <a:ext cx="12190809" cy="3133725"/>
          </a:xfrm>
          <a:prstGeom prst="rect">
            <a:avLst/>
          </a:prstGeom>
        </p:spPr>
      </p:pic>
      <p:sp>
        <p:nvSpPr>
          <p:cNvPr id="5" name="Title 1"/>
          <p:cNvSpPr>
            <a:spLocks noGrp="1"/>
          </p:cNvSpPr>
          <p:nvPr>
            <p:ph type="title" hasCustomPrompt="1"/>
          </p:nvPr>
        </p:nvSpPr>
        <p:spPr>
          <a:xfrm>
            <a:off x="2465067" y="985406"/>
            <a:ext cx="7261867" cy="2619502"/>
          </a:xfrm>
        </p:spPr>
        <p:txBody>
          <a:bodyPr/>
          <a:lstStyle>
            <a:lvl1pPr algn="ctr">
              <a:lnSpc>
                <a:spcPct val="110000"/>
              </a:lnSpc>
              <a:defRPr sz="27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2465067" y="488976"/>
            <a:ext cx="7261867" cy="383034"/>
          </a:xfrm>
        </p:spPr>
        <p:txBody>
          <a:bodyPr anchor="ctr"/>
          <a:lstStyle>
            <a:lvl1pPr algn="ctr">
              <a:lnSpc>
                <a:spcPct val="100000"/>
              </a:lnSpc>
              <a:defRPr sz="1181" b="1">
                <a:solidFill>
                  <a:schemeClr val="accent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144125103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1"/>
            <a:ext cx="6095205" cy="3428553"/>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235378" y="1914189"/>
            <a:ext cx="7721245" cy="3029625"/>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6299">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2476179" y="2259471"/>
            <a:ext cx="7239644" cy="383034"/>
          </a:xfrm>
        </p:spPr>
        <p:txBody>
          <a:bodyPr anchor="ctr"/>
          <a:lstStyle>
            <a:lvl1pPr algn="ctr">
              <a:lnSpc>
                <a:spcPct val="100000"/>
              </a:lnSpc>
              <a:defRPr sz="1181"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2476179" y="4232940"/>
            <a:ext cx="7239644" cy="291603"/>
          </a:xfrm>
        </p:spPr>
        <p:txBody>
          <a:bodyPr anchor="ctr"/>
          <a:lstStyle>
            <a:lvl1pPr algn="ctr">
              <a:defRPr sz="9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2925610855"/>
      </p:ext>
    </p:extLst>
  </p:cSld>
  <p:clrMapOvr>
    <a:overrideClrMapping bg1="dk1" tx1="lt1" bg2="dk2" tx2="lt2" accent1="accent1" accent2="accent2" accent3="accent3" accent4="accent4" accent5="accent5" accent6="accent6" hlink="hlink" folHlink="folHlink"/>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609603" y="1803401"/>
            <a:ext cx="5612588"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609602" y="576274"/>
            <a:ext cx="5612588" cy="1001980"/>
          </a:xfrm>
        </p:spPr>
        <p:txBody>
          <a:bodyPr anchor="t">
            <a:noAutofit/>
          </a:bodyPr>
          <a:lstStyle>
            <a:lvl1pPr>
              <a:defRPr sz="27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2488877" y="4700460"/>
            <a:ext cx="3733313" cy="951040"/>
          </a:xfrm>
        </p:spPr>
        <p:txBody>
          <a:bodyPr anchor="b"/>
          <a:lstStyle>
            <a:lvl1pPr>
              <a:defRPr sz="1181">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7009488" y="639774"/>
            <a:ext cx="5182512" cy="5011727"/>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7009489" y="4081485"/>
            <a:ext cx="3771409" cy="654283"/>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6" name="Picture 15"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7"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1408296269"/>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5993702" y="1803401"/>
            <a:ext cx="5612588"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5993701" y="576274"/>
            <a:ext cx="5612588" cy="1001980"/>
          </a:xfrm>
        </p:spPr>
        <p:txBody>
          <a:bodyPr anchor="t">
            <a:noAutofit/>
          </a:bodyPr>
          <a:lstStyle>
            <a:lvl1pPr>
              <a:defRPr sz="27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5993701" y="4700460"/>
            <a:ext cx="3733313" cy="951040"/>
          </a:xfrm>
        </p:spPr>
        <p:txBody>
          <a:bodyPr anchor="b"/>
          <a:lstStyle>
            <a:lvl1pPr>
              <a:defRPr sz="1181">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639774"/>
            <a:ext cx="5182512" cy="5011727"/>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1" y="4081485"/>
            <a:ext cx="3771409" cy="654283"/>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7" name="Picture 16"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8"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176281708"/>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890" y="0"/>
            <a:ext cx="12191111" cy="6858000"/>
          </a:xfrm>
        </p:spPr>
        <p:txBody>
          <a:bodyPr/>
          <a:lstStyle>
            <a:lvl1pPr marL="0" indent="0">
              <a:buNone/>
              <a:defRPr sz="2250" baseline="0"/>
            </a:lvl1pPr>
            <a:lvl2pPr marL="439562" indent="0">
              <a:buNone/>
              <a:defRPr sz="2700"/>
            </a:lvl2pPr>
            <a:lvl3pPr marL="879125" indent="0">
              <a:buNone/>
              <a:defRPr sz="2306"/>
            </a:lvl3pPr>
            <a:lvl4pPr marL="1318687" indent="0">
              <a:buNone/>
              <a:defRPr sz="1912"/>
            </a:lvl4pPr>
            <a:lvl5pPr marL="1758250" indent="0">
              <a:buNone/>
              <a:defRPr sz="1912"/>
            </a:lvl5pPr>
            <a:lvl6pPr marL="2197813" indent="0">
              <a:buNone/>
              <a:defRPr sz="1912"/>
            </a:lvl6pPr>
            <a:lvl7pPr marL="2637375" indent="0">
              <a:buNone/>
              <a:defRPr sz="1912"/>
            </a:lvl7pPr>
            <a:lvl8pPr marL="3076938" indent="0">
              <a:buNone/>
              <a:defRPr sz="1912"/>
            </a:lvl8pPr>
            <a:lvl9pPr marL="3516500" indent="0">
              <a:buNone/>
              <a:defRPr sz="1912"/>
            </a:lvl9pPr>
          </a:lstStyle>
          <a:p>
            <a:r>
              <a:rPr lang="en-US" dirty="0"/>
              <a:t>Click on this icon to insert a photo.</a:t>
            </a:r>
          </a:p>
        </p:txBody>
      </p:sp>
      <p:sp>
        <p:nvSpPr>
          <p:cNvPr id="8" name="Text Placeholder 8"/>
          <p:cNvSpPr>
            <a:spLocks noGrp="1"/>
          </p:cNvSpPr>
          <p:nvPr>
            <p:ph type="body" sz="quarter" idx="16" hasCustomPrompt="1"/>
          </p:nvPr>
        </p:nvSpPr>
        <p:spPr>
          <a:xfrm>
            <a:off x="2" y="4711196"/>
            <a:ext cx="5968223" cy="617935"/>
          </a:xfrm>
          <a:solidFill>
            <a:srgbClr val="43B02A"/>
          </a:solidFill>
          <a:ln>
            <a:noFill/>
          </a:ln>
        </p:spPr>
        <p:txBody>
          <a:bodyPr wrap="square" lIns="252000" tIns="180000" rIns="252000" bIns="252000" anchor="ctr">
            <a:spAutoFit/>
          </a:bodyPr>
          <a:lstStyle>
            <a:lvl1pPr>
              <a:lnSpc>
                <a:spcPct val="100000"/>
              </a:lnSpc>
              <a:defRPr sz="1181"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1825311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2501575" y="1803402"/>
            <a:ext cx="3474728" cy="3227685"/>
          </a:xfrm>
        </p:spPr>
        <p:txBody>
          <a:bodyPr/>
          <a:lstStyle/>
          <a:p>
            <a:r>
              <a:rPr lang="en-US" dirty="0"/>
              <a:t>Author Photo</a:t>
            </a:r>
          </a:p>
        </p:txBody>
      </p:sp>
      <p:sp>
        <p:nvSpPr>
          <p:cNvPr id="11" name="Text Placeholder 10"/>
          <p:cNvSpPr>
            <a:spLocks noGrp="1"/>
          </p:cNvSpPr>
          <p:nvPr>
            <p:ph type="body" sz="quarter" idx="17" hasCustomPrompt="1"/>
          </p:nvPr>
        </p:nvSpPr>
        <p:spPr>
          <a:xfrm>
            <a:off x="6222189" y="2336801"/>
            <a:ext cx="3504744" cy="2160887"/>
          </a:xfrm>
        </p:spPr>
        <p:txBody>
          <a:bodyPr anchor="ctr"/>
          <a:lstStyle/>
          <a:p>
            <a:pPr lvl="0"/>
            <a:r>
              <a:rPr lang="en-CA" dirty="0"/>
              <a:t>Author description</a:t>
            </a:r>
          </a:p>
        </p:txBody>
      </p:sp>
      <p:sp>
        <p:nvSpPr>
          <p:cNvPr id="8" name="Title 1"/>
          <p:cNvSpPr>
            <a:spLocks noGrp="1"/>
          </p:cNvSpPr>
          <p:nvPr>
            <p:ph type="title" hasCustomPrompt="1"/>
          </p:nvPr>
        </p:nvSpPr>
        <p:spPr>
          <a:xfrm>
            <a:off x="609602" y="576274"/>
            <a:ext cx="7106241" cy="1001980"/>
          </a:xfrm>
        </p:spPr>
        <p:txBody>
          <a:bodyPr anchor="t">
            <a:noAutofit/>
          </a:bodyPr>
          <a:lstStyle>
            <a:lvl1pPr>
              <a:defRPr sz="27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6221600" y="1803798"/>
            <a:ext cx="3504857" cy="533003"/>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6221600" y="4498182"/>
            <a:ext cx="3504857" cy="532904"/>
          </a:xfrm>
        </p:spPr>
        <p:txBody>
          <a:bodyPr anchor="b"/>
          <a:lstStyle>
            <a:lvl1pPr>
              <a:defRPr sz="1181"/>
            </a:lvl1pPr>
          </a:lstStyle>
          <a:p>
            <a:pPr lvl="0"/>
            <a:r>
              <a:rPr lang="en-CA" dirty="0"/>
              <a:t>Author email</a:t>
            </a:r>
          </a:p>
        </p:txBody>
      </p:sp>
    </p:spTree>
    <p:extLst>
      <p:ext uri="{BB962C8B-B14F-4D97-AF65-F5344CB8AC3E}">
        <p14:creationId xmlns:p14="http://schemas.microsoft.com/office/powerpoint/2010/main" val="1975580277"/>
      </p:ext>
    </p:extLst>
  </p:cSld>
  <p:clrMapOvr>
    <a:overrideClrMapping bg1="lt1" tx1="dk1" bg2="lt2" tx2="dk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4" name="Picture Placeholder 3"/>
          <p:cNvSpPr>
            <a:spLocks noGrp="1"/>
          </p:cNvSpPr>
          <p:nvPr>
            <p:ph type="pic" sz="quarter" idx="10" hasCustomPrompt="1"/>
          </p:nvPr>
        </p:nvSpPr>
        <p:spPr>
          <a:xfrm>
            <a:off x="6249080" y="622301"/>
            <a:ext cx="5333401" cy="5022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622220" y="622301"/>
            <a:ext cx="5358701" cy="5022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622221" y="4088943"/>
            <a:ext cx="3504743" cy="654283"/>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6249080" y="4088943"/>
            <a:ext cx="3490553" cy="654283"/>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7" name="Picture 16" descr="ac-icon.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8"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774845503"/>
      </p:ext>
    </p:extLst>
  </p:cSld>
  <p:clrMapOvr>
    <a:overrideClrMapping bg1="lt1" tx1="dk1" bg2="lt2" tx2="dk2" accent1="accent1" accent2="accent2" accent3="accent3" accent4="accent4" accent5="accent5" accent6="accent6" hlink="hlink" folHlink="folHlink"/>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3895645"/>
            <a:ext cx="12192000" cy="1304320"/>
          </a:xfrm>
          <a:prstGeom prst="rect">
            <a:avLst/>
          </a:prstGeom>
        </p:spPr>
      </p:pic>
      <p:sp>
        <p:nvSpPr>
          <p:cNvPr id="12" name="Picture Placeholder 5"/>
          <p:cNvSpPr>
            <a:spLocks noGrp="1"/>
          </p:cNvSpPr>
          <p:nvPr>
            <p:ph type="pic" sz="quarter" idx="11" hasCustomPrompt="1"/>
          </p:nvPr>
        </p:nvSpPr>
        <p:spPr>
          <a:xfrm>
            <a:off x="622221" y="622301"/>
            <a:ext cx="8698367" cy="5022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622221" y="4088943"/>
            <a:ext cx="3504743" cy="654283"/>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20" name="Picture 19" descr="ac-icon.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1"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1812930637"/>
      </p:ext>
    </p:extLst>
  </p:cSld>
  <p:clrMapOvr>
    <a:overrideClrMapping bg1="lt1" tx1="dk1" bg2="lt2" tx2="dk2" accent1="accent1" accent2="accent2" accent3="accent3" accent4="accent4" accent5="accent5" accent6="accent6" hlink="hlink" folHlink="folHlink"/>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3895645"/>
            <a:ext cx="12192000" cy="1304320"/>
          </a:xfrm>
          <a:prstGeom prst="rect">
            <a:avLst/>
          </a:prstGeom>
        </p:spPr>
      </p:pic>
      <p:sp>
        <p:nvSpPr>
          <p:cNvPr id="13" name="Picture Placeholder 5"/>
          <p:cNvSpPr>
            <a:spLocks noGrp="1"/>
          </p:cNvSpPr>
          <p:nvPr>
            <p:ph type="pic" sz="quarter" idx="11" hasCustomPrompt="1"/>
          </p:nvPr>
        </p:nvSpPr>
        <p:spPr>
          <a:xfrm>
            <a:off x="622221" y="1803401"/>
            <a:ext cx="7093623" cy="3840900"/>
          </a:xfrm>
        </p:spPr>
        <p:txBody>
          <a:bodyPr/>
          <a:lstStyle/>
          <a:p>
            <a:r>
              <a:rPr lang="en-US" dirty="0"/>
              <a:t>Click on this icon to insert a graphic.</a:t>
            </a:r>
          </a:p>
        </p:txBody>
      </p:sp>
      <p:sp>
        <p:nvSpPr>
          <p:cNvPr id="20"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graphic slide with a title and optional annotation</a:t>
            </a:r>
            <a:endParaRPr lang="en-US" dirty="0"/>
          </a:p>
        </p:txBody>
      </p:sp>
      <p:sp>
        <p:nvSpPr>
          <p:cNvPr id="23"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24" name="Picture 23" descr="green-ba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25" name="Picture 24" descr="ac-icon.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6"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990761464"/>
      </p:ext>
    </p:extLst>
  </p:cSld>
  <p:clrMapOvr>
    <a:overrideClrMapping bg1="lt1" tx1="dk1" bg2="lt2" tx2="dk2" accent1="accent1" accent2="accent2" accent3="accent3" accent4="accent4" accent5="accent5" accent6="accent6" hlink="hlink" folHlink="folHlink"/>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8" name="Picture 7"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3"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
        <p:nvSpPr>
          <p:cNvPr id="15"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609540" y="1803798"/>
            <a:ext cx="7106147" cy="3840956"/>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spTree>
    <p:extLst>
      <p:ext uri="{BB962C8B-B14F-4D97-AF65-F5344CB8AC3E}">
        <p14:creationId xmlns:p14="http://schemas.microsoft.com/office/powerpoint/2010/main" val="503366787"/>
      </p:ext>
    </p:extLst>
  </p:cSld>
  <p:clrMapOvr>
    <a:overrideClrMapping bg1="lt1" tx1="dk1" bg2="lt2" tx2="dk2" accent1="accent1" accent2="accent2" accent3="accent3" accent4="accent4" accent5="accent5" accent6="accent6" hlink="hlink" folHlink="folHlink"/>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211100" y="2338356"/>
            <a:ext cx="7769800" cy="1959129"/>
          </a:xfrm>
        </p:spPr>
        <p:txBody>
          <a:bodyPr lIns="0" tIns="0" rIns="0" bIns="0" anchor="ctr">
            <a:noAutofit/>
          </a:bodyPr>
          <a:lstStyle>
            <a:lvl1pPr marL="0" indent="0" algn="ctr">
              <a:buNone/>
              <a:defRPr sz="2700" baseline="0">
                <a:solidFill>
                  <a:schemeClr val="accent5"/>
                </a:solidFill>
              </a:defRPr>
            </a:lvl1pPr>
            <a:lvl2pPr marL="439562" indent="0" algn="ctr">
              <a:buNone/>
              <a:defRPr>
                <a:solidFill>
                  <a:schemeClr val="tx1">
                    <a:tint val="75000"/>
                  </a:schemeClr>
                </a:solidFill>
              </a:defRPr>
            </a:lvl2pPr>
            <a:lvl3pPr marL="879125" indent="0" algn="ctr">
              <a:buNone/>
              <a:defRPr>
                <a:solidFill>
                  <a:schemeClr val="tx1">
                    <a:tint val="75000"/>
                  </a:schemeClr>
                </a:solidFill>
              </a:defRPr>
            </a:lvl3pPr>
            <a:lvl4pPr marL="1318687" indent="0" algn="ctr">
              <a:buNone/>
              <a:defRPr>
                <a:solidFill>
                  <a:schemeClr val="tx1">
                    <a:tint val="75000"/>
                  </a:schemeClr>
                </a:solidFill>
              </a:defRPr>
            </a:lvl4pPr>
            <a:lvl5pPr marL="1758250" indent="0" algn="ctr">
              <a:buNone/>
              <a:defRPr>
                <a:solidFill>
                  <a:schemeClr val="tx1">
                    <a:tint val="75000"/>
                  </a:schemeClr>
                </a:solidFill>
              </a:defRPr>
            </a:lvl5pPr>
            <a:lvl6pPr marL="2197813" indent="0" algn="ctr">
              <a:buNone/>
              <a:defRPr>
                <a:solidFill>
                  <a:schemeClr val="tx1">
                    <a:tint val="75000"/>
                  </a:schemeClr>
                </a:solidFill>
              </a:defRPr>
            </a:lvl6pPr>
            <a:lvl7pPr marL="2637375" indent="0" algn="ctr">
              <a:buNone/>
              <a:defRPr>
                <a:solidFill>
                  <a:schemeClr val="tx1">
                    <a:tint val="75000"/>
                  </a:schemeClr>
                </a:solidFill>
              </a:defRPr>
            </a:lvl7pPr>
            <a:lvl8pPr marL="3076938" indent="0" algn="ctr">
              <a:buNone/>
              <a:defRPr>
                <a:solidFill>
                  <a:schemeClr val="tx1">
                    <a:tint val="75000"/>
                  </a:schemeClr>
                </a:solidFill>
              </a:defRPr>
            </a:lvl8pPr>
            <a:lvl9pPr marL="3516500"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2490465" y="1562097"/>
            <a:ext cx="7211073" cy="76355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2490463" y="4513380"/>
            <a:ext cx="7211075" cy="346810"/>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694" y="621412"/>
            <a:ext cx="476309" cy="350999"/>
          </a:xfrm>
          <a:prstGeom prst="rect">
            <a:avLst/>
          </a:prstGeom>
        </p:spPr>
      </p:pic>
      <p:pic>
        <p:nvPicPr>
          <p:cNvPr id="14" name="Picture 13" descr="curtain-100.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24370"/>
            <a:ext cx="12192000" cy="1333631"/>
          </a:xfrm>
          <a:prstGeom prst="rect">
            <a:avLst/>
          </a:prstGeom>
        </p:spPr>
      </p:pic>
    </p:spTree>
    <p:extLst>
      <p:ext uri="{BB962C8B-B14F-4D97-AF65-F5344CB8AC3E}">
        <p14:creationId xmlns:p14="http://schemas.microsoft.com/office/powerpoint/2010/main" val="226343079"/>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846694"/>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9F87E879-1F53-4889-AF3D-4D2AFC02418F}" type="slidenum">
              <a:rPr lang="en-US" altLang="en-US" smtClean="0"/>
              <a:pPr>
                <a:defRPr/>
              </a:pPr>
              <a:t>‹#›</a:t>
            </a:fld>
            <a:endParaRPr lang="en-US" altLang="en-US"/>
          </a:p>
        </p:txBody>
      </p:sp>
    </p:spTree>
    <p:extLst>
      <p:ext uri="{BB962C8B-B14F-4D97-AF65-F5344CB8AC3E}">
        <p14:creationId xmlns:p14="http://schemas.microsoft.com/office/powerpoint/2010/main" val="40804409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7CFE09F-8D98-4700-B03C-B27B6D78F0F3}" type="slidenum">
              <a:rPr lang="en-US" altLang="en-US" smtClean="0"/>
              <a:pPr>
                <a:defRPr/>
              </a:pPr>
              <a:t>‹#›</a:t>
            </a:fld>
            <a:endParaRPr lang="en-US" altLang="en-US"/>
          </a:p>
        </p:txBody>
      </p:sp>
    </p:spTree>
    <p:extLst>
      <p:ext uri="{BB962C8B-B14F-4D97-AF65-F5344CB8AC3E}">
        <p14:creationId xmlns:p14="http://schemas.microsoft.com/office/powerpoint/2010/main" val="13727720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2C773E2E-CB8B-4D40-A5B1-59B323BCFE41}" type="slidenum">
              <a:rPr lang="en-US" altLang="en-US" smtClean="0"/>
              <a:pPr>
                <a:defRPr/>
              </a:pPr>
              <a:t>‹#›</a:t>
            </a:fld>
            <a:endParaRPr lang="en-US" altLang="en-US"/>
          </a:p>
        </p:txBody>
      </p:sp>
    </p:spTree>
    <p:extLst>
      <p:ext uri="{BB962C8B-B14F-4D97-AF65-F5344CB8AC3E}">
        <p14:creationId xmlns:p14="http://schemas.microsoft.com/office/powerpoint/2010/main" val="262272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622300" y="1803797"/>
            <a:ext cx="1625307" cy="1509752"/>
          </a:xfrm>
        </p:spPr>
        <p:txBody>
          <a:bodyPr/>
          <a:lstStyle/>
          <a:p>
            <a:r>
              <a:rPr lang="en-US" dirty="0"/>
              <a:t>Author Photo</a:t>
            </a:r>
          </a:p>
        </p:txBody>
      </p:sp>
      <p:sp>
        <p:nvSpPr>
          <p:cNvPr id="11" name="Text Placeholder 10"/>
          <p:cNvSpPr>
            <a:spLocks noGrp="1"/>
          </p:cNvSpPr>
          <p:nvPr>
            <p:ph type="body" sz="quarter" idx="17" hasCustomPrompt="1"/>
          </p:nvPr>
        </p:nvSpPr>
        <p:spPr>
          <a:xfrm>
            <a:off x="2488956" y="2336800"/>
            <a:ext cx="3504744" cy="1790700"/>
          </a:xfrm>
        </p:spPr>
        <p:txBody>
          <a:bodyPr anchor="t"/>
          <a:lstStyle/>
          <a:p>
            <a:pPr lvl="0"/>
            <a:r>
              <a:rPr lang="en-CA" dirty="0"/>
              <a:t>Author description</a:t>
            </a:r>
          </a:p>
        </p:txBody>
      </p:sp>
      <p:sp>
        <p:nvSpPr>
          <p:cNvPr id="8"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2488366" y="1803798"/>
            <a:ext cx="3504857" cy="533003"/>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2488366" y="4127500"/>
            <a:ext cx="3504857" cy="532904"/>
          </a:xfrm>
        </p:spPr>
        <p:txBody>
          <a:bodyPr anchor="b"/>
          <a:lstStyle>
            <a:lvl1pPr>
              <a:defRPr sz="1181"/>
            </a:lvl1pPr>
          </a:lstStyle>
          <a:p>
            <a:pPr lvl="0"/>
            <a:r>
              <a:rPr lang="en-CA" dirty="0"/>
              <a:t>Author email</a:t>
            </a:r>
          </a:p>
        </p:txBody>
      </p:sp>
      <p:sp>
        <p:nvSpPr>
          <p:cNvPr id="9" name="Picture Placeholder 4"/>
          <p:cNvSpPr>
            <a:spLocks noGrp="1"/>
          </p:cNvSpPr>
          <p:nvPr>
            <p:ph type="pic" sz="quarter" idx="20" hasCustomPrompt="1"/>
          </p:nvPr>
        </p:nvSpPr>
        <p:spPr>
          <a:xfrm>
            <a:off x="6222271" y="1803797"/>
            <a:ext cx="1625307" cy="1509752"/>
          </a:xfrm>
        </p:spPr>
        <p:txBody>
          <a:bodyPr/>
          <a:lstStyle/>
          <a:p>
            <a:r>
              <a:rPr lang="en-US" dirty="0"/>
              <a:t>Author Photo</a:t>
            </a:r>
          </a:p>
        </p:txBody>
      </p:sp>
      <p:sp>
        <p:nvSpPr>
          <p:cNvPr id="10" name="Text Placeholder 10"/>
          <p:cNvSpPr>
            <a:spLocks noGrp="1"/>
          </p:cNvSpPr>
          <p:nvPr>
            <p:ph type="body" sz="quarter" idx="21" hasCustomPrompt="1"/>
          </p:nvPr>
        </p:nvSpPr>
        <p:spPr>
          <a:xfrm>
            <a:off x="8088927" y="2336800"/>
            <a:ext cx="3504744" cy="17907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8088337" y="1803798"/>
            <a:ext cx="3504857" cy="533003"/>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8088337" y="4127500"/>
            <a:ext cx="3504857" cy="532904"/>
          </a:xfrm>
        </p:spPr>
        <p:txBody>
          <a:bodyPr anchor="b"/>
          <a:lstStyle>
            <a:lvl1pPr>
              <a:defRPr sz="1181"/>
            </a:lvl1pPr>
          </a:lstStyle>
          <a:p>
            <a:pPr lvl="0"/>
            <a:r>
              <a:rPr lang="en-CA" dirty="0"/>
              <a:t>Author email</a:t>
            </a:r>
          </a:p>
        </p:txBody>
      </p:sp>
      <p:pic>
        <p:nvPicPr>
          <p:cNvPr id="15" name="Picture 14" descr="curtain-10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4370"/>
            <a:ext cx="12192000" cy="1333631"/>
          </a:xfrm>
          <a:prstGeom prst="rect">
            <a:avLst/>
          </a:prstGeom>
        </p:spPr>
      </p:pic>
    </p:spTree>
    <p:extLst>
      <p:ext uri="{BB962C8B-B14F-4D97-AF65-F5344CB8AC3E}">
        <p14:creationId xmlns:p14="http://schemas.microsoft.com/office/powerpoint/2010/main" val="3111820552"/>
      </p:ext>
    </p:extLst>
  </p:cSld>
  <p:clrMapOvr>
    <a:overrideClrMapping bg1="lt1" tx1="dk1" bg2="lt2" tx2="dk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609601" y="1803401"/>
            <a:ext cx="8710984"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89278"/>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5" name="Picture 14"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6"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89861962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609601" y="495300"/>
            <a:ext cx="8710984" cy="5156201"/>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4" name="Picture 1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5"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14312185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609603" y="1803401"/>
            <a:ext cx="5371319"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6222271" y="1803401"/>
            <a:ext cx="5360131"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8" name="Picture 17"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9"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21791280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609603" y="2336800"/>
            <a:ext cx="5371319" cy="3314701"/>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6222271" y="2336799"/>
            <a:ext cx="5360131" cy="3314702"/>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609603" y="1803798"/>
            <a:ext cx="5371319" cy="533003"/>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6222271" y="1803798"/>
            <a:ext cx="5360131" cy="533003"/>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3" name="Picture 12"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5" name="Slide Number Placeholder 8"/>
          <p:cNvSpPr>
            <a:spLocks noGrp="1"/>
          </p:cNvSpPr>
          <p:nvPr>
            <p:ph type="sldNum" sz="quarter" idx="20"/>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426621858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609603" y="1803401"/>
            <a:ext cx="3504661"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4355534" y="1803401"/>
            <a:ext cx="3482660"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8088847" y="1803401"/>
            <a:ext cx="3504744"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2" name="Picture 11"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3"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10259801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499890"/>
            <a:ext cx="10972800" cy="1100311"/>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1" y="1600201"/>
            <a:ext cx="10972800" cy="3903399"/>
          </a:xfrm>
          <a:prstGeom prst="rect">
            <a:avLst/>
          </a:prstGeom>
        </p:spPr>
        <p:txBody>
          <a:bodyPr vert="horz" lIns="0" tIns="0" rIns="0" bIns="0" rtlCol="0">
            <a:noAutofit/>
          </a:bodyPr>
          <a:lstStyle/>
          <a:p>
            <a:pPr lvl="0"/>
            <a:r>
              <a:rPr lang="en-CA" dirty="0"/>
              <a:t>Click to edit Master text styles</a:t>
            </a:r>
          </a:p>
          <a:p>
            <a:pPr lvl="1"/>
            <a:r>
              <a:rPr lang="en-CA" dirty="0"/>
              <a:t>First level</a:t>
            </a:r>
          </a:p>
          <a:p>
            <a:pPr lvl="2"/>
            <a:r>
              <a:rPr lang="en-CA" dirty="0"/>
              <a:t>Second level</a:t>
            </a:r>
          </a:p>
          <a:p>
            <a:pPr lvl="0"/>
            <a:endParaRPr lang="en-CA" dirty="0"/>
          </a:p>
        </p:txBody>
      </p:sp>
      <p:sp>
        <p:nvSpPr>
          <p:cNvPr id="6" name="Slide Number Placeholder 5"/>
          <p:cNvSpPr>
            <a:spLocks noGrp="1"/>
          </p:cNvSpPr>
          <p:nvPr>
            <p:ph type="sldNum" sz="quarter" idx="4"/>
          </p:nvPr>
        </p:nvSpPr>
        <p:spPr>
          <a:xfrm>
            <a:off x="609602" y="6356351"/>
            <a:ext cx="885052" cy="365126"/>
          </a:xfrm>
          <a:prstGeom prst="rect">
            <a:avLst/>
          </a:prstGeom>
        </p:spPr>
        <p:txBody>
          <a:bodyPr vert="horz" lIns="0" tIns="0" rIns="0" bIns="0" rtlCol="0" anchor="ctr"/>
          <a:lstStyle>
            <a:lvl1pPr algn="l">
              <a:defRPr sz="1181" b="1">
                <a:solidFill>
                  <a:schemeClr val="tx1">
                    <a:tint val="75000"/>
                  </a:schemeClr>
                </a:solidFill>
              </a:defRPr>
            </a:lvl1pPr>
          </a:lstStyle>
          <a:p>
            <a:pPr>
              <a:defRPr/>
            </a:pPr>
            <a:fld id="{EF9E44FB-6543-47E6-9CBF-589D336D88E2}" type="slidenum">
              <a:rPr lang="en-US" altLang="en-US" smtClean="0"/>
              <a:pPr>
                <a:defRPr/>
              </a:pPr>
              <a:t>‹#›</a:t>
            </a:fld>
            <a:endParaRPr lang="en-US" altLang="en-US"/>
          </a:p>
        </p:txBody>
      </p:sp>
    </p:spTree>
    <p:extLst>
      <p:ext uri="{BB962C8B-B14F-4D97-AF65-F5344CB8AC3E}">
        <p14:creationId xmlns:p14="http://schemas.microsoft.com/office/powerpoint/2010/main" val="1492392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 id="2147483768" r:id="rId31"/>
    <p:sldLayoutId id="2147483769" r:id="rId32"/>
    <p:sldLayoutId id="2147483770" r:id="rId33"/>
    <p:sldLayoutId id="2147483771" r:id="rId34"/>
    <p:sldLayoutId id="2147483772" r:id="rId35"/>
    <p:sldLayoutId id="2147483773" r:id="rId36"/>
    <p:sldLayoutId id="2147483774" r:id="rId37"/>
    <p:sldLayoutId id="2147483775" r:id="rId38"/>
  </p:sldLayoutIdLst>
  <p:hf hdr="0" ftr="0" dt="0"/>
  <p:txStyles>
    <p:titleStyle>
      <a:lvl1pPr algn="l" defTabSz="439562" rtl="0" eaLnBrk="1" latinLnBrk="0" hangingPunct="1">
        <a:lnSpc>
          <a:spcPct val="80000"/>
        </a:lnSpc>
        <a:spcBef>
          <a:spcPct val="0"/>
        </a:spcBef>
        <a:buNone/>
        <a:defRPr sz="4049" kern="1200">
          <a:solidFill>
            <a:schemeClr val="accent5"/>
          </a:solidFill>
          <a:latin typeface="+mj-lt"/>
          <a:ea typeface="+mj-ea"/>
          <a:cs typeface="+mj-cs"/>
        </a:defRPr>
      </a:lvl1pPr>
    </p:titleStyle>
    <p:bodyStyle>
      <a:lvl1pPr marL="0" indent="0" algn="l" defTabSz="439562" rtl="0" eaLnBrk="1" latinLnBrk="0" hangingPunct="1">
        <a:lnSpc>
          <a:spcPct val="110000"/>
        </a:lnSpc>
        <a:spcBef>
          <a:spcPct val="20000"/>
        </a:spcBef>
        <a:buClr>
          <a:schemeClr val="accent2"/>
        </a:buClr>
        <a:buFontTx/>
        <a:buNone/>
        <a:defRPr sz="1800" kern="1200">
          <a:solidFill>
            <a:schemeClr val="accent5"/>
          </a:solidFill>
          <a:latin typeface="+mn-lt"/>
          <a:ea typeface="+mn-ea"/>
          <a:cs typeface="+mn-cs"/>
        </a:defRPr>
      </a:lvl1pPr>
      <a:lvl2pPr marL="714289" indent="-274727" algn="l" defTabSz="439562" rtl="0" eaLnBrk="1" latinLnBrk="0" hangingPunct="1">
        <a:lnSpc>
          <a:spcPct val="110000"/>
        </a:lnSpc>
        <a:spcBef>
          <a:spcPct val="20000"/>
        </a:spcBef>
        <a:buClr>
          <a:schemeClr val="accent2"/>
        </a:buClr>
        <a:buSzPct val="75000"/>
        <a:buFont typeface="Arial"/>
        <a:buChar char="•"/>
        <a:defRPr sz="1800" kern="1200">
          <a:solidFill>
            <a:schemeClr val="accent5"/>
          </a:solidFill>
          <a:latin typeface="+mn-lt"/>
          <a:ea typeface="+mn-ea"/>
          <a:cs typeface="+mn-cs"/>
        </a:defRPr>
      </a:lvl2pPr>
      <a:lvl3pPr marL="1136254" indent="-257129" algn="l" defTabSz="439562" rtl="0" eaLnBrk="1" latinLnBrk="0" hangingPunct="1">
        <a:lnSpc>
          <a:spcPct val="110000"/>
        </a:lnSpc>
        <a:spcBef>
          <a:spcPct val="20000"/>
        </a:spcBef>
        <a:buClr>
          <a:schemeClr val="accent2"/>
        </a:buClr>
        <a:buSzPct val="60000"/>
        <a:buFont typeface="Wingdings" charset="2"/>
        <a:buChar char="§"/>
        <a:defRPr sz="1800" kern="1200" baseline="0">
          <a:solidFill>
            <a:schemeClr val="accent5"/>
          </a:solidFill>
          <a:latin typeface="+mn-lt"/>
          <a:ea typeface="+mn-ea"/>
          <a:cs typeface="+mn-cs"/>
        </a:defRPr>
      </a:lvl3pPr>
      <a:lvl4pPr marL="1538469" indent="-219781" algn="l" defTabSz="439562" rtl="0" eaLnBrk="1" latinLnBrk="0" hangingPunct="1">
        <a:lnSpc>
          <a:spcPct val="120000"/>
        </a:lnSpc>
        <a:spcBef>
          <a:spcPct val="20000"/>
        </a:spcBef>
        <a:buClr>
          <a:schemeClr val="accent2"/>
        </a:buClr>
        <a:buSzPct val="90000"/>
        <a:buFont typeface="Arial"/>
        <a:buChar char="–"/>
        <a:defRPr sz="1181" kern="1200">
          <a:solidFill>
            <a:schemeClr val="accent4"/>
          </a:solidFill>
          <a:latin typeface="+mn-lt"/>
          <a:ea typeface="+mn-ea"/>
          <a:cs typeface="+mn-cs"/>
        </a:defRPr>
      </a:lvl4pPr>
      <a:lvl5pPr marL="1978031" indent="-219781" algn="l" defTabSz="439562" rtl="0" eaLnBrk="1" latinLnBrk="0" hangingPunct="1">
        <a:spcBef>
          <a:spcPct val="20000"/>
        </a:spcBef>
        <a:buFont typeface="Arial"/>
        <a:buChar char="»"/>
        <a:defRPr sz="1912" kern="1200">
          <a:solidFill>
            <a:schemeClr val="accent5"/>
          </a:solidFill>
          <a:latin typeface="+mn-lt"/>
          <a:ea typeface="+mn-ea"/>
          <a:cs typeface="+mn-cs"/>
        </a:defRPr>
      </a:lvl5pPr>
      <a:lvl6pPr marL="2417594" indent="-219781" algn="l" defTabSz="439562" rtl="0" eaLnBrk="1" latinLnBrk="0" hangingPunct="1">
        <a:spcBef>
          <a:spcPct val="20000"/>
        </a:spcBef>
        <a:buFont typeface="Arial"/>
        <a:buChar char="•"/>
        <a:defRPr sz="1912" kern="1200">
          <a:solidFill>
            <a:schemeClr val="tx1"/>
          </a:solidFill>
          <a:latin typeface="+mn-lt"/>
          <a:ea typeface="+mn-ea"/>
          <a:cs typeface="+mn-cs"/>
        </a:defRPr>
      </a:lvl6pPr>
      <a:lvl7pPr marL="2857156" indent="-219781" algn="l" defTabSz="439562" rtl="0" eaLnBrk="1" latinLnBrk="0" hangingPunct="1">
        <a:spcBef>
          <a:spcPct val="20000"/>
        </a:spcBef>
        <a:buFont typeface="Arial"/>
        <a:buChar char="•"/>
        <a:defRPr sz="1912" kern="1200">
          <a:solidFill>
            <a:schemeClr val="tx1"/>
          </a:solidFill>
          <a:latin typeface="+mn-lt"/>
          <a:ea typeface="+mn-ea"/>
          <a:cs typeface="+mn-cs"/>
        </a:defRPr>
      </a:lvl7pPr>
      <a:lvl8pPr marL="3296719" indent="-219781" algn="l" defTabSz="439562" rtl="0" eaLnBrk="1" latinLnBrk="0" hangingPunct="1">
        <a:spcBef>
          <a:spcPct val="20000"/>
        </a:spcBef>
        <a:buFont typeface="Arial"/>
        <a:buChar char="•"/>
        <a:defRPr sz="1912" kern="1200">
          <a:solidFill>
            <a:schemeClr val="tx1"/>
          </a:solidFill>
          <a:latin typeface="+mn-lt"/>
          <a:ea typeface="+mn-ea"/>
          <a:cs typeface="+mn-cs"/>
        </a:defRPr>
      </a:lvl8pPr>
      <a:lvl9pPr marL="3736281" indent="-219781" algn="l" defTabSz="439562" rtl="0" eaLnBrk="1" latinLnBrk="0" hangingPunct="1">
        <a:spcBef>
          <a:spcPct val="20000"/>
        </a:spcBef>
        <a:buFont typeface="Arial"/>
        <a:buChar char="•"/>
        <a:defRPr sz="1912" kern="1200">
          <a:solidFill>
            <a:schemeClr val="tx1"/>
          </a:solidFill>
          <a:latin typeface="+mn-lt"/>
          <a:ea typeface="+mn-ea"/>
          <a:cs typeface="+mn-cs"/>
        </a:defRPr>
      </a:lvl9pPr>
    </p:bodyStyle>
    <p:otherStyle>
      <a:defPPr>
        <a:defRPr lang="en-US"/>
      </a:defPPr>
      <a:lvl1pPr marL="0" algn="l" defTabSz="439562" rtl="0" eaLnBrk="1" latinLnBrk="0" hangingPunct="1">
        <a:defRPr sz="1743" kern="1200">
          <a:solidFill>
            <a:schemeClr val="tx1"/>
          </a:solidFill>
          <a:latin typeface="+mn-lt"/>
          <a:ea typeface="+mn-ea"/>
          <a:cs typeface="+mn-cs"/>
        </a:defRPr>
      </a:lvl1pPr>
      <a:lvl2pPr marL="439562" algn="l" defTabSz="439562" rtl="0" eaLnBrk="1" latinLnBrk="0" hangingPunct="1">
        <a:defRPr sz="1743" kern="1200">
          <a:solidFill>
            <a:schemeClr val="tx1"/>
          </a:solidFill>
          <a:latin typeface="+mn-lt"/>
          <a:ea typeface="+mn-ea"/>
          <a:cs typeface="+mn-cs"/>
        </a:defRPr>
      </a:lvl2pPr>
      <a:lvl3pPr marL="879125" algn="l" defTabSz="439562" rtl="0" eaLnBrk="1" latinLnBrk="0" hangingPunct="1">
        <a:defRPr sz="1743" kern="1200">
          <a:solidFill>
            <a:schemeClr val="tx1"/>
          </a:solidFill>
          <a:latin typeface="+mn-lt"/>
          <a:ea typeface="+mn-ea"/>
          <a:cs typeface="+mn-cs"/>
        </a:defRPr>
      </a:lvl3pPr>
      <a:lvl4pPr marL="1318687" algn="l" defTabSz="439562" rtl="0" eaLnBrk="1" latinLnBrk="0" hangingPunct="1">
        <a:defRPr sz="1743" kern="1200">
          <a:solidFill>
            <a:schemeClr val="tx1"/>
          </a:solidFill>
          <a:latin typeface="+mn-lt"/>
          <a:ea typeface="+mn-ea"/>
          <a:cs typeface="+mn-cs"/>
        </a:defRPr>
      </a:lvl4pPr>
      <a:lvl5pPr marL="1758250" algn="l" defTabSz="439562" rtl="0" eaLnBrk="1" latinLnBrk="0" hangingPunct="1">
        <a:defRPr sz="1743" kern="1200">
          <a:solidFill>
            <a:schemeClr val="tx1"/>
          </a:solidFill>
          <a:latin typeface="+mn-lt"/>
          <a:ea typeface="+mn-ea"/>
          <a:cs typeface="+mn-cs"/>
        </a:defRPr>
      </a:lvl5pPr>
      <a:lvl6pPr marL="2197813" algn="l" defTabSz="439562" rtl="0" eaLnBrk="1" latinLnBrk="0" hangingPunct="1">
        <a:defRPr sz="1743" kern="1200">
          <a:solidFill>
            <a:schemeClr val="tx1"/>
          </a:solidFill>
          <a:latin typeface="+mn-lt"/>
          <a:ea typeface="+mn-ea"/>
          <a:cs typeface="+mn-cs"/>
        </a:defRPr>
      </a:lvl6pPr>
      <a:lvl7pPr marL="2637375" algn="l" defTabSz="439562" rtl="0" eaLnBrk="1" latinLnBrk="0" hangingPunct="1">
        <a:defRPr sz="1743" kern="1200">
          <a:solidFill>
            <a:schemeClr val="tx1"/>
          </a:solidFill>
          <a:latin typeface="+mn-lt"/>
          <a:ea typeface="+mn-ea"/>
          <a:cs typeface="+mn-cs"/>
        </a:defRPr>
      </a:lvl7pPr>
      <a:lvl8pPr marL="3076938" algn="l" defTabSz="439562" rtl="0" eaLnBrk="1" latinLnBrk="0" hangingPunct="1">
        <a:defRPr sz="1743" kern="1200">
          <a:solidFill>
            <a:schemeClr val="tx1"/>
          </a:solidFill>
          <a:latin typeface="+mn-lt"/>
          <a:ea typeface="+mn-ea"/>
          <a:cs typeface="+mn-cs"/>
        </a:defRPr>
      </a:lvl8pPr>
      <a:lvl9pPr marL="3516500" algn="l" defTabSz="439562" rtl="0" eaLnBrk="1" latinLnBrk="0" hangingPunct="1">
        <a:defRPr sz="1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hyperlink" Target="https://dev.mysql.com/doc/refman/8.0/en/view-updatability.html" TargetMode="External"/><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a:extLst>
              <a:ext uri="{FF2B5EF4-FFF2-40B4-BE49-F238E27FC236}">
                <a16:creationId xmlns:a16="http://schemas.microsoft.com/office/drawing/2014/main" id="{8A5A3F85-FF4A-4B2C-97B2-82F0CDEA6603}"/>
              </a:ext>
            </a:extLst>
          </p:cNvPr>
          <p:cNvSpPr>
            <a:spLocks noGrp="1"/>
          </p:cNvSpPr>
          <p:nvPr>
            <p:ph type="ctrTitle"/>
          </p:nvPr>
        </p:nvSpPr>
        <p:spPr>
          <a:xfrm>
            <a:off x="609601" y="1287430"/>
            <a:ext cx="7250675" cy="1635518"/>
          </a:xfrm>
        </p:spPr>
        <p:txBody>
          <a:bodyPr anchor="b">
            <a:normAutofit/>
          </a:bodyPr>
          <a:lstStyle/>
          <a:p>
            <a:pPr eaLnBrk="1" hangingPunct="1"/>
            <a:r>
              <a:rPr lang="en-CA" altLang="en-US" dirty="0">
                <a:ln>
                  <a:noFill/>
                </a:ln>
              </a:rPr>
              <a:t>CST8250	</a:t>
            </a:r>
            <a:endParaRPr lang="en-US" altLang="en-US">
              <a:ln>
                <a:noFill/>
              </a:ln>
            </a:endParaRPr>
          </a:p>
        </p:txBody>
      </p:sp>
      <p:sp>
        <p:nvSpPr>
          <p:cNvPr id="8195" name="Subtitle 1">
            <a:extLst>
              <a:ext uri="{FF2B5EF4-FFF2-40B4-BE49-F238E27FC236}">
                <a16:creationId xmlns:a16="http://schemas.microsoft.com/office/drawing/2014/main" id="{28C532BC-5A9B-40F0-B28C-6997FEEA0C9B}"/>
              </a:ext>
            </a:extLst>
          </p:cNvPr>
          <p:cNvSpPr>
            <a:spLocks noGrp="1"/>
          </p:cNvSpPr>
          <p:nvPr>
            <p:ph type="subTitle" idx="1"/>
          </p:nvPr>
        </p:nvSpPr>
        <p:spPr>
          <a:xfrm>
            <a:off x="609601" y="3024545"/>
            <a:ext cx="9117331" cy="1752600"/>
          </a:xfrm>
        </p:spPr>
        <p:txBody>
          <a:bodyPr>
            <a:normAutofit/>
          </a:bodyPr>
          <a:lstStyle/>
          <a:p>
            <a:pPr eaLnBrk="1" hangingPunct="1"/>
            <a:r>
              <a:rPr lang="en-US" altLang="en-US"/>
              <a:t>Indexes </a:t>
            </a:r>
            <a:r>
              <a:rPr lang="en-US" altLang="en-US" dirty="0"/>
              <a:t>and Views</a:t>
            </a:r>
            <a:endParaRPr lang="en-US" altLang="en-US"/>
          </a:p>
        </p:txBody>
      </p:sp>
      <p:sp>
        <p:nvSpPr>
          <p:cNvPr id="72" name="Text Placeholder 3">
            <a:extLst>
              <a:ext uri="{FF2B5EF4-FFF2-40B4-BE49-F238E27FC236}">
                <a16:creationId xmlns:a16="http://schemas.microsoft.com/office/drawing/2014/main" id="{68C8E6E2-0A17-4506-B0EC-0C223372A98D}"/>
              </a:ext>
            </a:extLst>
          </p:cNvPr>
          <p:cNvSpPr>
            <a:spLocks noGrp="1"/>
          </p:cNvSpPr>
          <p:nvPr>
            <p:ph type="body" sz="quarter" idx="10"/>
          </p:nvPr>
        </p:nvSpPr>
        <p:spPr>
          <a:xfrm>
            <a:off x="622241" y="5509910"/>
            <a:ext cx="5358681" cy="745331"/>
          </a:xfrm>
        </p:spPr>
        <p:txBody>
          <a:bodyPr/>
          <a:lstStyle/>
          <a:p>
            <a:endParaRPr lang="en-US"/>
          </a:p>
        </p:txBody>
      </p:sp>
      <p:sp>
        <p:nvSpPr>
          <p:cNvPr id="2" name="Slide Number Placeholder 1" hidden="1">
            <a:extLst>
              <a:ext uri="{FF2B5EF4-FFF2-40B4-BE49-F238E27FC236}">
                <a16:creationId xmlns:a16="http://schemas.microsoft.com/office/drawing/2014/main" id="{D389E018-9F82-43A8-88E9-6A657C028655}"/>
              </a:ext>
            </a:extLst>
          </p:cNvPr>
          <p:cNvSpPr>
            <a:spLocks noGrp="1"/>
          </p:cNvSpPr>
          <p:nvPr>
            <p:ph type="sldNum" sz="quarter" idx="4294967295"/>
          </p:nvPr>
        </p:nvSpPr>
        <p:spPr>
          <a:xfrm>
            <a:off x="609602" y="6356351"/>
            <a:ext cx="885052" cy="365126"/>
          </a:xfrm>
        </p:spPr>
        <p:txBody>
          <a:bodyPr/>
          <a:lstStyle/>
          <a:p>
            <a:pPr>
              <a:spcAft>
                <a:spcPts val="600"/>
              </a:spcAft>
              <a:defRPr/>
            </a:pPr>
            <a:fld id="{9F87E879-1F53-4889-AF3D-4D2AFC02418F}" type="slidenum">
              <a:rPr lang="en-US" altLang="en-US" smtClean="0"/>
              <a:pPr>
                <a:spcAft>
                  <a:spcPts val="600"/>
                </a:spcAft>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84FBD4-7816-4689-BFE3-53A63F904EE4}"/>
              </a:ext>
            </a:extLst>
          </p:cNvPr>
          <p:cNvSpPr>
            <a:spLocks noGrp="1"/>
          </p:cNvSpPr>
          <p:nvPr>
            <p:ph type="title"/>
          </p:nvPr>
        </p:nvSpPr>
        <p:spPr/>
        <p:txBody>
          <a:bodyPr/>
          <a:lstStyle/>
          <a:p>
            <a:pPr eaLnBrk="1" hangingPunct="1"/>
            <a:r>
              <a:rPr lang="en-US" altLang="en-US" dirty="0">
                <a:ln>
                  <a:noFill/>
                </a:ln>
              </a:rPr>
              <a:t>Unique and Nonunique Indexes</a:t>
            </a:r>
          </a:p>
        </p:txBody>
      </p:sp>
      <p:sp>
        <p:nvSpPr>
          <p:cNvPr id="2" name="Text Placeholder 1">
            <a:extLst>
              <a:ext uri="{FF2B5EF4-FFF2-40B4-BE49-F238E27FC236}">
                <a16:creationId xmlns:a16="http://schemas.microsoft.com/office/drawing/2014/main" id="{2A7FB553-2CD4-4358-843B-5E0C28B3BC71}"/>
              </a:ext>
            </a:extLst>
          </p:cNvPr>
          <p:cNvSpPr>
            <a:spLocks noGrp="1"/>
          </p:cNvSpPr>
          <p:nvPr>
            <p:ph type="body" sz="quarter" idx="15"/>
          </p:nvPr>
        </p:nvSpPr>
        <p:spPr>
          <a:xfrm>
            <a:off x="609600" y="1143000"/>
            <a:ext cx="9905999" cy="4508501"/>
          </a:xfrm>
        </p:spPr>
        <p:txBody>
          <a:bodyPr/>
          <a:lstStyle/>
          <a:p>
            <a:pPr eaLnBrk="1" hangingPunct="1"/>
            <a:r>
              <a:rPr lang="en-US" altLang="en-US" sz="2400" dirty="0"/>
              <a:t>Unique (primary) Index</a:t>
            </a:r>
          </a:p>
          <a:p>
            <a:pPr lvl="1" eaLnBrk="1" hangingPunct="1"/>
            <a:r>
              <a:rPr lang="en-US" altLang="en-US" sz="2400" dirty="0"/>
              <a:t>Typically done for primary keys, but could also apply to other unique fields</a:t>
            </a:r>
          </a:p>
          <a:p>
            <a:pPr lvl="1" eaLnBrk="1" hangingPunct="1"/>
            <a:endParaRPr lang="en-US" altLang="en-US" sz="2400" dirty="0"/>
          </a:p>
          <a:p>
            <a:pPr eaLnBrk="1" hangingPunct="1"/>
            <a:r>
              <a:rPr lang="en-US" altLang="en-US" sz="2400" dirty="0"/>
              <a:t>Nonunique (secondary) index</a:t>
            </a:r>
          </a:p>
          <a:p>
            <a:pPr lvl="1" eaLnBrk="1" hangingPunct="1"/>
            <a:r>
              <a:rPr lang="en-US" altLang="en-US" sz="2400" dirty="0"/>
              <a:t>Done for fields that are often used to group individual entities (e.g. zip code, product category)</a:t>
            </a:r>
          </a:p>
          <a:p>
            <a:pPr lvl="1" eaLnBrk="1" hangingPunct="1"/>
            <a:endParaRPr lang="en-US" altLang="en-US" sz="2400" dirty="0"/>
          </a:p>
          <a:p>
            <a:endParaRPr lang="en-CA" sz="2400" dirty="0"/>
          </a:p>
        </p:txBody>
      </p:sp>
      <p:sp>
        <p:nvSpPr>
          <p:cNvPr id="7" name="Slide Number Placeholder 1">
            <a:extLst>
              <a:ext uri="{FF2B5EF4-FFF2-40B4-BE49-F238E27FC236}">
                <a16:creationId xmlns:a16="http://schemas.microsoft.com/office/drawing/2014/main" id="{844AF196-2D22-418F-BEC1-C65C62418F24}"/>
              </a:ext>
            </a:extLst>
          </p:cNvPr>
          <p:cNvSpPr>
            <a:spLocks noGrp="1"/>
          </p:cNvSpPr>
          <p:nvPr>
            <p:ph type="sldNum" sz="quarter" idx="19"/>
          </p:nvPr>
        </p:nvSpPr>
        <p:spPr/>
        <p:txBody>
          <a:bodyPr/>
          <a:lstStyle/>
          <a:p>
            <a:pPr>
              <a:defRPr/>
            </a:pPr>
            <a:fld id="{F7CFE09F-8D98-4700-B03C-B27B6D78F0F3}" type="slidenum">
              <a:rPr lang="en-US" altLang="en-US" smtClean="0"/>
              <a:pPr>
                <a:defRPr/>
              </a:pPr>
              <a:t>10</a:t>
            </a:fld>
            <a:endParaRPr lang="en-US" altLang="en-US"/>
          </a:p>
        </p:txBody>
      </p:sp>
      <p:pic>
        <p:nvPicPr>
          <p:cNvPr id="8" name="Picture 2">
            <a:extLst>
              <a:ext uri="{FF2B5EF4-FFF2-40B4-BE49-F238E27FC236}">
                <a16:creationId xmlns:a16="http://schemas.microsoft.com/office/drawing/2014/main" id="{307CEDF0-1502-4E85-A11E-33F6266E1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386263"/>
            <a:ext cx="59340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extLst>
              <a:ext uri="{FF2B5EF4-FFF2-40B4-BE49-F238E27FC236}">
                <a16:creationId xmlns:a16="http://schemas.microsoft.com/office/drawing/2014/main" id="{8FE80594-145A-45D4-BEE3-901CE482A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5295106"/>
            <a:ext cx="5934075" cy="712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6166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49B8344-71B0-43CD-8A31-8FB18F4FD95A}"/>
              </a:ext>
            </a:extLst>
          </p:cNvPr>
          <p:cNvSpPr>
            <a:spLocks noGrp="1" noChangeArrowheads="1"/>
          </p:cNvSpPr>
          <p:nvPr>
            <p:ph type="title"/>
          </p:nvPr>
        </p:nvSpPr>
        <p:spPr>
          <a:xfrm>
            <a:off x="609602" y="576274"/>
            <a:ext cx="7106241" cy="1001980"/>
          </a:xfrm>
        </p:spPr>
        <p:txBody>
          <a:bodyPr vert="horz" lIns="90488" tIns="44450" rIns="90488" bIns="44450" rtlCol="0" anchor="t">
            <a:normAutofit/>
          </a:bodyPr>
          <a:lstStyle/>
          <a:p>
            <a:pPr>
              <a:defRPr/>
            </a:pPr>
            <a:r>
              <a:rPr lang="en-US">
                <a:effectLst>
                  <a:outerShdw blurRad="38100" dist="38100" dir="2700000" algn="tl">
                    <a:srgbClr val="FFFFFF"/>
                  </a:outerShdw>
                </a:effectLst>
              </a:rPr>
              <a:t>Rules for Using Indexes</a:t>
            </a:r>
          </a:p>
        </p:txBody>
      </p:sp>
      <p:sp>
        <p:nvSpPr>
          <p:cNvPr id="6" name="Rectangle 3">
            <a:extLst>
              <a:ext uri="{FF2B5EF4-FFF2-40B4-BE49-F238E27FC236}">
                <a16:creationId xmlns:a16="http://schemas.microsoft.com/office/drawing/2014/main" id="{DC706DFC-DFB2-4773-B2F8-B95A0DE7E5E9}"/>
              </a:ext>
            </a:extLst>
          </p:cNvPr>
          <p:cNvSpPr>
            <a:spLocks noGrp="1" noChangeArrowheads="1"/>
          </p:cNvSpPr>
          <p:nvPr>
            <p:ph type="body" sz="quarter" idx="15"/>
          </p:nvPr>
        </p:nvSpPr>
        <p:spPr>
          <a:xfrm>
            <a:off x="609603" y="1803401"/>
            <a:ext cx="10286997" cy="3848100"/>
          </a:xfrm>
        </p:spPr>
        <p:txBody>
          <a:bodyPr vert="horz" lIns="90488" tIns="44450" rIns="90488" bIns="44450" rtlCol="0">
            <a:normAutofit/>
          </a:bodyPr>
          <a:lstStyle/>
          <a:p>
            <a:pPr marL="609600" indent="-609600">
              <a:buClr>
                <a:schemeClr val="accent1">
                  <a:lumMod val="75000"/>
                </a:schemeClr>
              </a:buClr>
              <a:buSzPct val="95000"/>
              <a:buFont typeface="Wingdings" pitchFamily="2" charset="2"/>
              <a:buAutoNum type="arabicPeriod"/>
              <a:defRPr/>
            </a:pPr>
            <a:r>
              <a:rPr lang="en-US" sz="2400" dirty="0">
                <a:effectLst>
                  <a:outerShdw blurRad="38100" dist="38100" dir="2700000" algn="tl">
                    <a:srgbClr val="FFFFFF"/>
                  </a:outerShdw>
                </a:effectLst>
              </a:rPr>
              <a:t>Use on larger tables</a:t>
            </a:r>
          </a:p>
          <a:p>
            <a:pPr marL="609600" indent="-609600">
              <a:buClr>
                <a:schemeClr val="accent1">
                  <a:lumMod val="75000"/>
                </a:schemeClr>
              </a:buClr>
              <a:buSzPct val="95000"/>
              <a:buFont typeface="Wingdings" pitchFamily="2" charset="2"/>
              <a:buAutoNum type="arabicPeriod"/>
              <a:defRPr/>
            </a:pPr>
            <a:r>
              <a:rPr lang="en-US" sz="2400" dirty="0">
                <a:effectLst>
                  <a:outerShdw blurRad="38100" dist="38100" dir="2700000" algn="tl">
                    <a:srgbClr val="FFFFFF"/>
                  </a:outerShdw>
                </a:effectLst>
              </a:rPr>
              <a:t>Index the primary key of each table</a:t>
            </a:r>
          </a:p>
          <a:p>
            <a:pPr marL="609600" indent="-609600">
              <a:buClr>
                <a:schemeClr val="accent1">
                  <a:lumMod val="75000"/>
                </a:schemeClr>
              </a:buClr>
              <a:buSzPct val="95000"/>
              <a:buFont typeface="Wingdings" pitchFamily="2" charset="2"/>
              <a:buAutoNum type="arabicPeriod"/>
              <a:defRPr/>
            </a:pPr>
            <a:r>
              <a:rPr lang="en-US" sz="2400" dirty="0">
                <a:effectLst>
                  <a:outerShdw blurRad="38100" dist="38100" dir="2700000" algn="tl">
                    <a:srgbClr val="FFFFFF"/>
                  </a:outerShdw>
                </a:effectLst>
              </a:rPr>
              <a:t>Index search fields (fields frequently in WHERE clause)</a:t>
            </a:r>
          </a:p>
          <a:p>
            <a:pPr marL="609600" indent="-609600">
              <a:buClr>
                <a:schemeClr val="accent1">
                  <a:lumMod val="75000"/>
                </a:schemeClr>
              </a:buClr>
              <a:buSzPct val="95000"/>
              <a:buFont typeface="Wingdings" pitchFamily="2" charset="2"/>
              <a:buAutoNum type="arabicPeriod"/>
              <a:defRPr/>
            </a:pPr>
            <a:r>
              <a:rPr lang="en-US" sz="2400" dirty="0">
                <a:effectLst>
                  <a:outerShdw blurRad="38100" dist="38100" dir="2700000" algn="tl">
                    <a:srgbClr val="FFFFFF"/>
                  </a:outerShdw>
                </a:effectLst>
              </a:rPr>
              <a:t>Fields in SQL ORDER BY and GROUP BY commands</a:t>
            </a:r>
          </a:p>
          <a:p>
            <a:pPr marL="609600" indent="-609600">
              <a:buClr>
                <a:schemeClr val="accent1">
                  <a:lumMod val="75000"/>
                </a:schemeClr>
              </a:buClr>
              <a:buSzPct val="95000"/>
              <a:buFont typeface="Wingdings" pitchFamily="2" charset="2"/>
              <a:buAutoNum type="arabicPeriod"/>
              <a:defRPr/>
            </a:pPr>
            <a:r>
              <a:rPr lang="en-US" sz="2400" dirty="0">
                <a:effectLst>
                  <a:outerShdw blurRad="38100" dist="38100" dir="2700000" algn="tl">
                    <a:srgbClr val="FFFFFF"/>
                  </a:outerShdw>
                </a:effectLst>
              </a:rPr>
              <a:t>When there are &gt;100 values but not when there are &lt;30 values</a:t>
            </a:r>
          </a:p>
        </p:txBody>
      </p:sp>
      <p:sp>
        <p:nvSpPr>
          <p:cNvPr id="7" name="Slide Number Placeholder 1">
            <a:extLst>
              <a:ext uri="{FF2B5EF4-FFF2-40B4-BE49-F238E27FC236}">
                <a16:creationId xmlns:a16="http://schemas.microsoft.com/office/drawing/2014/main" id="{614BC68B-F42E-46CA-87F9-62B15E95C177}"/>
              </a:ext>
            </a:extLst>
          </p:cNvPr>
          <p:cNvSpPr>
            <a:spLocks noGrp="1"/>
          </p:cNvSpPr>
          <p:nvPr>
            <p:ph type="sldNum" sz="quarter" idx="19"/>
          </p:nvPr>
        </p:nvSpPr>
        <p:spPr>
          <a:xfrm>
            <a:off x="149297" y="6373091"/>
            <a:ext cx="396811" cy="365126"/>
          </a:xfrm>
        </p:spPr>
        <p:txBody>
          <a:bodyPr anchor="ctr">
            <a:normAutofit/>
          </a:bodyPr>
          <a:lstStyle/>
          <a:p>
            <a:pPr>
              <a:spcAft>
                <a:spcPts val="600"/>
              </a:spcAft>
              <a:defRPr/>
            </a:pPr>
            <a:fld id="{F7CFE09F-8D98-4700-B03C-B27B6D78F0F3}" type="slidenum">
              <a:rPr lang="en-US" altLang="en-US" smtClean="0"/>
              <a:pPr>
                <a:spcAft>
                  <a:spcPts val="600"/>
                </a:spcAft>
                <a:defRPr/>
              </a:pPr>
              <a:t>11</a:t>
            </a:fld>
            <a:endParaRPr lang="en-US" altLang="en-US"/>
          </a:p>
        </p:txBody>
      </p:sp>
    </p:spTree>
    <p:extLst>
      <p:ext uri="{BB962C8B-B14F-4D97-AF65-F5344CB8AC3E}">
        <p14:creationId xmlns:p14="http://schemas.microsoft.com/office/powerpoint/2010/main" val="7455563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D05B3DB-962D-4F6F-93BF-BFDFA69F43B8}"/>
              </a:ext>
            </a:extLst>
          </p:cNvPr>
          <p:cNvSpPr>
            <a:spLocks noGrp="1" noChangeArrowheads="1"/>
          </p:cNvSpPr>
          <p:nvPr>
            <p:ph type="title"/>
          </p:nvPr>
        </p:nvSpPr>
        <p:spPr>
          <a:xfrm>
            <a:off x="609602" y="576274"/>
            <a:ext cx="7106241" cy="1001980"/>
          </a:xfrm>
        </p:spPr>
        <p:txBody>
          <a:bodyPr vert="horz" lIns="90488" tIns="44450" rIns="90488" bIns="44450" rtlCol="0" anchor="t">
            <a:normAutofit/>
          </a:bodyPr>
          <a:lstStyle/>
          <a:p>
            <a:pPr>
              <a:defRPr/>
            </a:pPr>
            <a:r>
              <a:rPr lang="en-US">
                <a:effectLst>
                  <a:outerShdw blurRad="38100" dist="38100" dir="2700000" algn="tl">
                    <a:srgbClr val="FFFFFF"/>
                  </a:outerShdw>
                </a:effectLst>
              </a:rPr>
              <a:t>Rules for Using Indexes (cont.)</a:t>
            </a:r>
          </a:p>
        </p:txBody>
      </p:sp>
      <p:sp>
        <p:nvSpPr>
          <p:cNvPr id="6" name="Rectangle 3">
            <a:extLst>
              <a:ext uri="{FF2B5EF4-FFF2-40B4-BE49-F238E27FC236}">
                <a16:creationId xmlns:a16="http://schemas.microsoft.com/office/drawing/2014/main" id="{7208A83C-0FFC-4943-B061-0FD3BFE4C5B6}"/>
              </a:ext>
            </a:extLst>
          </p:cNvPr>
          <p:cNvSpPr>
            <a:spLocks noGrp="1" noChangeArrowheads="1"/>
          </p:cNvSpPr>
          <p:nvPr>
            <p:ph type="body" sz="quarter" idx="15"/>
          </p:nvPr>
        </p:nvSpPr>
        <p:spPr>
          <a:xfrm>
            <a:off x="609603" y="1803401"/>
            <a:ext cx="9524997" cy="3848100"/>
          </a:xfrm>
        </p:spPr>
        <p:txBody>
          <a:bodyPr vert="horz" lIns="90488" tIns="44450" rIns="90488" bIns="44450" rtlCol="0">
            <a:noAutofit/>
          </a:bodyPr>
          <a:lstStyle/>
          <a:p>
            <a:pPr marL="609600" indent="-609600">
              <a:lnSpc>
                <a:spcPct val="100000"/>
              </a:lnSpc>
              <a:buClr>
                <a:schemeClr val="accent1">
                  <a:lumMod val="75000"/>
                </a:schemeClr>
              </a:buClr>
              <a:buSzPct val="95000"/>
              <a:buFont typeface="Wingdings" pitchFamily="2" charset="2"/>
              <a:buAutoNum type="arabicPeriod" startAt="6"/>
              <a:defRPr/>
            </a:pPr>
            <a:r>
              <a:rPr lang="en-US" altLang="en-US" sz="2400" dirty="0"/>
              <a:t>Avoid use of indexes for fields with long values; perhaps compress values first</a:t>
            </a:r>
          </a:p>
          <a:p>
            <a:pPr marL="609600" indent="-609600">
              <a:lnSpc>
                <a:spcPct val="100000"/>
              </a:lnSpc>
              <a:buClr>
                <a:schemeClr val="accent1">
                  <a:lumMod val="75000"/>
                </a:schemeClr>
              </a:buClr>
              <a:buSzPct val="95000"/>
              <a:buFont typeface="Wingdings" pitchFamily="2" charset="2"/>
              <a:buAutoNum type="arabicPeriod" startAt="6"/>
              <a:defRPr/>
            </a:pPr>
            <a:r>
              <a:rPr lang="en-US" altLang="en-US" sz="2400" dirty="0"/>
              <a:t>If key to index is used to determine location of record, use surrogate (like sequence number) to allow even spread in storage area</a:t>
            </a:r>
          </a:p>
          <a:p>
            <a:pPr marL="609600" indent="-609600">
              <a:lnSpc>
                <a:spcPct val="100000"/>
              </a:lnSpc>
              <a:buClr>
                <a:schemeClr val="accent1">
                  <a:lumMod val="75000"/>
                </a:schemeClr>
              </a:buClr>
              <a:buSzPct val="95000"/>
              <a:buFont typeface="Wingdings" pitchFamily="2" charset="2"/>
              <a:buAutoNum type="arabicPeriod" startAt="6"/>
              <a:defRPr/>
            </a:pPr>
            <a:r>
              <a:rPr lang="en-US" altLang="en-US" sz="2400" dirty="0"/>
              <a:t>DBMS may have limit on number of indexes per table and number of bytes per indexed field(s)</a:t>
            </a:r>
          </a:p>
          <a:p>
            <a:pPr marL="609600" indent="-609600">
              <a:lnSpc>
                <a:spcPct val="100000"/>
              </a:lnSpc>
              <a:buClr>
                <a:schemeClr val="accent1">
                  <a:lumMod val="75000"/>
                </a:schemeClr>
              </a:buClr>
              <a:buSzPct val="95000"/>
              <a:buFont typeface="Wingdings" pitchFamily="2" charset="2"/>
              <a:buAutoNum type="arabicPeriod" startAt="6"/>
              <a:defRPr/>
            </a:pPr>
            <a:r>
              <a:rPr lang="en-US" altLang="en-US" sz="2400" dirty="0"/>
              <a:t>Be careful of indexing attributes with null values; many DBMSs will not recognize null values in an index search</a:t>
            </a:r>
          </a:p>
        </p:txBody>
      </p:sp>
      <p:sp>
        <p:nvSpPr>
          <p:cNvPr id="7" name="Slide Number Placeholder 1">
            <a:extLst>
              <a:ext uri="{FF2B5EF4-FFF2-40B4-BE49-F238E27FC236}">
                <a16:creationId xmlns:a16="http://schemas.microsoft.com/office/drawing/2014/main" id="{82BC5D99-17AB-4A19-A23A-70252F649CE9}"/>
              </a:ext>
            </a:extLst>
          </p:cNvPr>
          <p:cNvSpPr>
            <a:spLocks noGrp="1"/>
          </p:cNvSpPr>
          <p:nvPr>
            <p:ph type="sldNum" sz="quarter" idx="19"/>
          </p:nvPr>
        </p:nvSpPr>
        <p:spPr>
          <a:xfrm>
            <a:off x="149297" y="6373091"/>
            <a:ext cx="396811" cy="365126"/>
          </a:xfrm>
        </p:spPr>
        <p:txBody>
          <a:bodyPr anchor="ctr">
            <a:normAutofit/>
          </a:bodyPr>
          <a:lstStyle/>
          <a:p>
            <a:pPr>
              <a:spcAft>
                <a:spcPts val="600"/>
              </a:spcAft>
              <a:defRPr/>
            </a:pPr>
            <a:fld id="{F7CFE09F-8D98-4700-B03C-B27B6D78F0F3}" type="slidenum">
              <a:rPr lang="en-US" altLang="en-US" smtClean="0"/>
              <a:pPr>
                <a:spcAft>
                  <a:spcPts val="600"/>
                </a:spcAft>
                <a:defRPr/>
              </a:pPr>
              <a:t>12</a:t>
            </a:fld>
            <a:endParaRPr lang="en-US" altLang="en-US"/>
          </a:p>
        </p:txBody>
      </p:sp>
    </p:spTree>
    <p:extLst>
      <p:ext uri="{BB962C8B-B14F-4D97-AF65-F5344CB8AC3E}">
        <p14:creationId xmlns:p14="http://schemas.microsoft.com/office/powerpoint/2010/main" val="9059426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3180413-90D0-4D51-8603-2DE307C9D1F3}"/>
              </a:ext>
            </a:extLst>
          </p:cNvPr>
          <p:cNvSpPr>
            <a:spLocks noGrp="1" noChangeArrowheads="1"/>
          </p:cNvSpPr>
          <p:nvPr>
            <p:ph type="title"/>
          </p:nvPr>
        </p:nvSpPr>
        <p:spPr/>
        <p:txBody>
          <a:bodyPr/>
          <a:lstStyle/>
          <a:p>
            <a:pPr eaLnBrk="1" hangingPunct="1"/>
            <a:r>
              <a:rPr lang="en-US" altLang="en-US" dirty="0">
                <a:ln>
                  <a:noFill/>
                </a:ln>
                <a:solidFill>
                  <a:schemeClr val="tx2"/>
                </a:solidFill>
              </a:rPr>
              <a:t>Creating Indexes</a:t>
            </a:r>
          </a:p>
        </p:txBody>
      </p:sp>
      <p:sp>
        <p:nvSpPr>
          <p:cNvPr id="6" name="Slide Number Placeholder 4">
            <a:extLst>
              <a:ext uri="{FF2B5EF4-FFF2-40B4-BE49-F238E27FC236}">
                <a16:creationId xmlns:a16="http://schemas.microsoft.com/office/drawing/2014/main" id="{D430D99D-1E09-4F8E-950D-453AF3C9B7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9ABA874E-7F70-47CD-880F-38F655F4E494}" type="slidenum">
              <a:rPr lang="en-US" altLang="en-US" smtClean="0"/>
              <a:pPr fontAlgn="base">
                <a:spcBef>
                  <a:spcPct val="0"/>
                </a:spcBef>
                <a:spcAft>
                  <a:spcPct val="0"/>
                </a:spcAft>
              </a:pPr>
              <a:t>13</a:t>
            </a:fld>
            <a:endParaRPr lang="en-US" altLang="en-US"/>
          </a:p>
        </p:txBody>
      </p:sp>
      <p:sp>
        <p:nvSpPr>
          <p:cNvPr id="7" name="Text Box 3">
            <a:extLst>
              <a:ext uri="{FF2B5EF4-FFF2-40B4-BE49-F238E27FC236}">
                <a16:creationId xmlns:a16="http://schemas.microsoft.com/office/drawing/2014/main" id="{39BE82FA-F274-4CD3-980D-9F7FA0E6F696}"/>
              </a:ext>
            </a:extLst>
          </p:cNvPr>
          <p:cNvSpPr txBox="1">
            <a:spLocks noChangeArrowheads="1"/>
          </p:cNvSpPr>
          <p:nvPr/>
        </p:nvSpPr>
        <p:spPr bwMode="auto">
          <a:xfrm>
            <a:off x="2895601" y="3276601"/>
            <a:ext cx="7697685" cy="569387"/>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a:solidFill>
                  <a:schemeClr val="accent2"/>
                </a:solidFill>
              </a:rPr>
              <a:t>CREATE INDEX</a:t>
            </a:r>
            <a:r>
              <a:rPr lang="en-US" altLang="en-US"/>
              <a:t>  nameIndex </a:t>
            </a:r>
            <a:r>
              <a:rPr lang="en-US" altLang="en-US">
                <a:solidFill>
                  <a:schemeClr val="accent2"/>
                </a:solidFill>
              </a:rPr>
              <a:t>ON</a:t>
            </a:r>
            <a:r>
              <a:rPr lang="en-US" altLang="en-US"/>
              <a:t> Person(name)</a:t>
            </a:r>
          </a:p>
        </p:txBody>
      </p:sp>
      <p:sp>
        <p:nvSpPr>
          <p:cNvPr id="8" name="Rectangle 4">
            <a:extLst>
              <a:ext uri="{FF2B5EF4-FFF2-40B4-BE49-F238E27FC236}">
                <a16:creationId xmlns:a16="http://schemas.microsoft.com/office/drawing/2014/main" id="{9D91159B-3BEE-48D0-9FAA-A10051D5FB6D}"/>
              </a:ext>
            </a:extLst>
          </p:cNvPr>
          <p:cNvSpPr>
            <a:spLocks noChangeArrowheads="1"/>
          </p:cNvSpPr>
          <p:nvPr/>
        </p:nvSpPr>
        <p:spPr bwMode="auto">
          <a:xfrm>
            <a:off x="2362200" y="2362201"/>
            <a:ext cx="1423788"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a:t>Syntax:</a:t>
            </a:r>
          </a:p>
        </p:txBody>
      </p:sp>
    </p:spTree>
    <p:extLst>
      <p:ext uri="{BB962C8B-B14F-4D97-AF65-F5344CB8AC3E}">
        <p14:creationId xmlns:p14="http://schemas.microsoft.com/office/powerpoint/2010/main" val="209472385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70D0B70-4609-46B3-9DEE-F53D023048DD}"/>
              </a:ext>
            </a:extLst>
          </p:cNvPr>
          <p:cNvSpPr>
            <a:spLocks noGrp="1" noChangeArrowheads="1"/>
          </p:cNvSpPr>
          <p:nvPr>
            <p:ph type="title"/>
          </p:nvPr>
        </p:nvSpPr>
        <p:spPr/>
        <p:txBody>
          <a:bodyPr/>
          <a:lstStyle/>
          <a:p>
            <a:pPr eaLnBrk="1" hangingPunct="1"/>
            <a:r>
              <a:rPr lang="en-US" altLang="en-US" sz="4000" dirty="0">
                <a:ln>
                  <a:noFill/>
                </a:ln>
                <a:solidFill>
                  <a:schemeClr val="tx2"/>
                </a:solidFill>
              </a:rPr>
              <a:t>Creating Indexes</a:t>
            </a:r>
          </a:p>
        </p:txBody>
      </p:sp>
      <p:sp>
        <p:nvSpPr>
          <p:cNvPr id="6" name="Slide Number Placeholder 4">
            <a:extLst>
              <a:ext uri="{FF2B5EF4-FFF2-40B4-BE49-F238E27FC236}">
                <a16:creationId xmlns:a16="http://schemas.microsoft.com/office/drawing/2014/main" id="{FDE35753-F5B6-4223-8D1B-512FD23F2372}"/>
              </a:ext>
            </a:extLst>
          </p:cNvPr>
          <p:cNvSpPr>
            <a:spLocks noGrp="1"/>
          </p:cNvSpPr>
          <p:nvPr>
            <p:ph type="sldNum"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B1FB4864-C76B-4452-89AD-440838999DA9}" type="slidenum">
              <a:rPr lang="en-US" altLang="en-US" smtClean="0"/>
              <a:pPr fontAlgn="base">
                <a:spcBef>
                  <a:spcPct val="0"/>
                </a:spcBef>
                <a:spcAft>
                  <a:spcPct val="0"/>
                </a:spcAft>
              </a:pPr>
              <a:t>14</a:t>
            </a:fld>
            <a:endParaRPr lang="en-US" altLang="en-US"/>
          </a:p>
        </p:txBody>
      </p:sp>
      <p:sp>
        <p:nvSpPr>
          <p:cNvPr id="7" name="Text Box 3">
            <a:extLst>
              <a:ext uri="{FF2B5EF4-FFF2-40B4-BE49-F238E27FC236}">
                <a16:creationId xmlns:a16="http://schemas.microsoft.com/office/drawing/2014/main" id="{F9ADB3DD-86A0-4683-AE7E-FBB014BF26C6}"/>
              </a:ext>
            </a:extLst>
          </p:cNvPr>
          <p:cNvSpPr txBox="1">
            <a:spLocks noChangeArrowheads="1"/>
          </p:cNvSpPr>
          <p:nvPr/>
        </p:nvSpPr>
        <p:spPr bwMode="auto">
          <a:xfrm>
            <a:off x="680244" y="1114142"/>
            <a:ext cx="8920956"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dirty="0"/>
              <a:t>Indexes can be created on more than one attribute:</a:t>
            </a:r>
          </a:p>
        </p:txBody>
      </p:sp>
      <p:sp>
        <p:nvSpPr>
          <p:cNvPr id="8" name="Rectangle 4">
            <a:extLst>
              <a:ext uri="{FF2B5EF4-FFF2-40B4-BE49-F238E27FC236}">
                <a16:creationId xmlns:a16="http://schemas.microsoft.com/office/drawing/2014/main" id="{9100EE58-D619-4F5B-A0BD-EA6A21EDB3C7}"/>
              </a:ext>
            </a:extLst>
          </p:cNvPr>
          <p:cNvSpPr>
            <a:spLocks noChangeArrowheads="1"/>
          </p:cNvSpPr>
          <p:nvPr/>
        </p:nvSpPr>
        <p:spPr bwMode="auto">
          <a:xfrm>
            <a:off x="2895600" y="1732584"/>
            <a:ext cx="7391399" cy="104644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spcBef>
                <a:spcPct val="50000"/>
              </a:spcBef>
            </a:pPr>
            <a:r>
              <a:rPr lang="en-US" altLang="en-US" dirty="0">
                <a:solidFill>
                  <a:schemeClr val="accent2"/>
                </a:solidFill>
              </a:rPr>
              <a:t>CREATE INDEX</a:t>
            </a:r>
            <a:r>
              <a:rPr lang="en-US" altLang="en-US" dirty="0"/>
              <a:t> </a:t>
            </a:r>
            <a:r>
              <a:rPr lang="en-US" altLang="en-US" dirty="0" err="1"/>
              <a:t>doubleindex</a:t>
            </a:r>
            <a:r>
              <a:rPr lang="en-US" altLang="en-US" dirty="0"/>
              <a:t> </a:t>
            </a:r>
            <a:r>
              <a:rPr lang="en-US" altLang="en-US" dirty="0">
                <a:solidFill>
                  <a:schemeClr val="accent2"/>
                </a:solidFill>
              </a:rPr>
              <a:t>ON</a:t>
            </a:r>
            <a:br>
              <a:rPr lang="en-US" altLang="en-US" dirty="0">
                <a:solidFill>
                  <a:schemeClr val="accent2"/>
                </a:solidFill>
              </a:rPr>
            </a:br>
            <a:r>
              <a:rPr lang="en-US" altLang="en-US" dirty="0"/>
              <a:t>                               Person (age, city)</a:t>
            </a:r>
          </a:p>
        </p:txBody>
      </p:sp>
      <p:sp>
        <p:nvSpPr>
          <p:cNvPr id="9" name="Rectangle 5">
            <a:extLst>
              <a:ext uri="{FF2B5EF4-FFF2-40B4-BE49-F238E27FC236}">
                <a16:creationId xmlns:a16="http://schemas.microsoft.com/office/drawing/2014/main" id="{5E00E531-A2B8-42D9-A686-17130A2A3A0E}"/>
              </a:ext>
            </a:extLst>
          </p:cNvPr>
          <p:cNvSpPr>
            <a:spLocks noChangeArrowheads="1"/>
          </p:cNvSpPr>
          <p:nvPr/>
        </p:nvSpPr>
        <p:spPr bwMode="auto">
          <a:xfrm>
            <a:off x="2895600" y="2841237"/>
            <a:ext cx="6318204" cy="152349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a:solidFill>
                  <a:schemeClr val="accent2"/>
                </a:solidFill>
              </a:rPr>
              <a:t>SELECT</a:t>
            </a:r>
            <a:r>
              <a:rPr lang="en-US" altLang="en-US"/>
              <a:t> * </a:t>
            </a:r>
            <a:br>
              <a:rPr lang="en-US" altLang="en-US"/>
            </a:br>
            <a:r>
              <a:rPr lang="en-US" altLang="en-US">
                <a:solidFill>
                  <a:schemeClr val="accent2"/>
                </a:solidFill>
              </a:rPr>
              <a:t>FROM</a:t>
            </a:r>
            <a:r>
              <a:rPr lang="en-US" altLang="en-US"/>
              <a:t>    Person </a:t>
            </a:r>
            <a:br>
              <a:rPr lang="en-US" altLang="en-US"/>
            </a:br>
            <a:r>
              <a:rPr lang="en-US" altLang="en-US">
                <a:solidFill>
                  <a:schemeClr val="accent2"/>
                </a:solidFill>
              </a:rPr>
              <a:t>WHERE</a:t>
            </a:r>
            <a:r>
              <a:rPr lang="en-US" altLang="en-US"/>
              <a:t> age = 55 AND city = “Seattle”</a:t>
            </a:r>
          </a:p>
        </p:txBody>
      </p:sp>
      <p:sp>
        <p:nvSpPr>
          <p:cNvPr id="10" name="Rectangle 6">
            <a:extLst>
              <a:ext uri="{FF2B5EF4-FFF2-40B4-BE49-F238E27FC236}">
                <a16:creationId xmlns:a16="http://schemas.microsoft.com/office/drawing/2014/main" id="{05AC9C5F-0F00-4B58-B560-4728B1EA0F50}"/>
              </a:ext>
            </a:extLst>
          </p:cNvPr>
          <p:cNvSpPr>
            <a:spLocks noChangeArrowheads="1"/>
          </p:cNvSpPr>
          <p:nvPr/>
        </p:nvSpPr>
        <p:spPr bwMode="auto">
          <a:xfrm>
            <a:off x="2895600" y="4426944"/>
            <a:ext cx="4007828" cy="152349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a:solidFill>
                  <a:schemeClr val="accent2"/>
                </a:solidFill>
              </a:rPr>
              <a:t>SELECT</a:t>
            </a:r>
            <a:r>
              <a:rPr lang="en-US" altLang="en-US"/>
              <a:t> * </a:t>
            </a:r>
            <a:br>
              <a:rPr lang="en-US" altLang="en-US"/>
            </a:br>
            <a:r>
              <a:rPr lang="en-US" altLang="en-US">
                <a:solidFill>
                  <a:schemeClr val="accent2"/>
                </a:solidFill>
              </a:rPr>
              <a:t>FROM</a:t>
            </a:r>
            <a:r>
              <a:rPr lang="en-US" altLang="en-US"/>
              <a:t>    Person </a:t>
            </a:r>
            <a:br>
              <a:rPr lang="en-US" altLang="en-US"/>
            </a:br>
            <a:r>
              <a:rPr lang="en-US" altLang="en-US">
                <a:solidFill>
                  <a:schemeClr val="accent2"/>
                </a:solidFill>
              </a:rPr>
              <a:t>WHERE</a:t>
            </a:r>
            <a:r>
              <a:rPr lang="en-US" altLang="en-US"/>
              <a:t> city = “Seattle”</a:t>
            </a:r>
          </a:p>
        </p:txBody>
      </p:sp>
      <p:sp>
        <p:nvSpPr>
          <p:cNvPr id="11" name="Rectangle 7">
            <a:extLst>
              <a:ext uri="{FF2B5EF4-FFF2-40B4-BE49-F238E27FC236}">
                <a16:creationId xmlns:a16="http://schemas.microsoft.com/office/drawing/2014/main" id="{601E2575-1147-485A-A0CF-A6D14D6BC0DC}"/>
              </a:ext>
            </a:extLst>
          </p:cNvPr>
          <p:cNvSpPr>
            <a:spLocks noChangeArrowheads="1"/>
          </p:cNvSpPr>
          <p:nvPr/>
        </p:nvSpPr>
        <p:spPr bwMode="auto">
          <a:xfrm>
            <a:off x="609602" y="3161759"/>
            <a:ext cx="2740025"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dirty="0"/>
              <a:t>Helps in:</a:t>
            </a:r>
          </a:p>
        </p:txBody>
      </p:sp>
      <p:sp>
        <p:nvSpPr>
          <p:cNvPr id="12" name="Rectangle 8">
            <a:extLst>
              <a:ext uri="{FF2B5EF4-FFF2-40B4-BE49-F238E27FC236}">
                <a16:creationId xmlns:a16="http://schemas.microsoft.com/office/drawing/2014/main" id="{7F89E302-DF23-4B29-8627-87219F9D8CAF}"/>
              </a:ext>
            </a:extLst>
          </p:cNvPr>
          <p:cNvSpPr>
            <a:spLocks noChangeArrowheads="1"/>
          </p:cNvSpPr>
          <p:nvPr/>
        </p:nvSpPr>
        <p:spPr bwMode="auto">
          <a:xfrm>
            <a:off x="559078" y="4647964"/>
            <a:ext cx="2582069"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dirty="0"/>
              <a:t>But not in:</a:t>
            </a:r>
          </a:p>
        </p:txBody>
      </p:sp>
      <p:sp>
        <p:nvSpPr>
          <p:cNvPr id="13" name="Text Box 9">
            <a:extLst>
              <a:ext uri="{FF2B5EF4-FFF2-40B4-BE49-F238E27FC236}">
                <a16:creationId xmlns:a16="http://schemas.microsoft.com/office/drawing/2014/main" id="{5EBDB262-854C-48C6-B038-C5CC5AAFB3F8}"/>
              </a:ext>
            </a:extLst>
          </p:cNvPr>
          <p:cNvSpPr txBox="1">
            <a:spLocks noChangeArrowheads="1"/>
          </p:cNvSpPr>
          <p:nvPr/>
        </p:nvSpPr>
        <p:spPr bwMode="auto">
          <a:xfrm>
            <a:off x="652682" y="1831428"/>
            <a:ext cx="3015457"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dirty="0"/>
              <a:t>Example:</a:t>
            </a:r>
          </a:p>
        </p:txBody>
      </p:sp>
    </p:spTree>
    <p:extLst>
      <p:ext uri="{BB962C8B-B14F-4D97-AF65-F5344CB8AC3E}">
        <p14:creationId xmlns:p14="http://schemas.microsoft.com/office/powerpoint/2010/main" val="28530817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1D83E43-CCC1-4635-B7D0-609E9E742B33}"/>
              </a:ext>
            </a:extLst>
          </p:cNvPr>
          <p:cNvSpPr>
            <a:spLocks noGrp="1" noChangeArrowheads="1"/>
          </p:cNvSpPr>
          <p:nvPr>
            <p:ph type="title"/>
          </p:nvPr>
        </p:nvSpPr>
        <p:spPr/>
        <p:txBody>
          <a:bodyPr/>
          <a:lstStyle/>
          <a:p>
            <a:pPr eaLnBrk="1" hangingPunct="1"/>
            <a:r>
              <a:rPr lang="en-US" altLang="en-US" sz="4000" dirty="0">
                <a:ln>
                  <a:noFill/>
                </a:ln>
                <a:solidFill>
                  <a:schemeClr val="tx2"/>
                </a:solidFill>
              </a:rPr>
              <a:t>Creating</a:t>
            </a:r>
            <a:r>
              <a:rPr lang="en-US" altLang="en-US" sz="4000" dirty="0">
                <a:ln>
                  <a:noFill/>
                </a:ln>
              </a:rPr>
              <a:t> Indexes</a:t>
            </a:r>
          </a:p>
        </p:txBody>
      </p:sp>
      <p:sp>
        <p:nvSpPr>
          <p:cNvPr id="6" name="Slide Number Placeholder 4">
            <a:extLst>
              <a:ext uri="{FF2B5EF4-FFF2-40B4-BE49-F238E27FC236}">
                <a16:creationId xmlns:a16="http://schemas.microsoft.com/office/drawing/2014/main" id="{5CA9807B-EFF9-41C9-B408-0BE03BFD27C2}"/>
              </a:ext>
            </a:extLst>
          </p:cNvPr>
          <p:cNvSpPr>
            <a:spLocks noGrp="1"/>
          </p:cNvSpPr>
          <p:nvPr>
            <p:ph type="sldNum"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9F4FFEE9-2A98-4795-9F37-2C4B6D8A912D}" type="slidenum">
              <a:rPr lang="en-US" altLang="en-US" smtClean="0"/>
              <a:pPr fontAlgn="base">
                <a:spcBef>
                  <a:spcPct val="0"/>
                </a:spcBef>
                <a:spcAft>
                  <a:spcPct val="0"/>
                </a:spcAft>
              </a:pPr>
              <a:t>15</a:t>
            </a:fld>
            <a:endParaRPr lang="en-US" altLang="en-US"/>
          </a:p>
        </p:txBody>
      </p:sp>
      <p:sp>
        <p:nvSpPr>
          <p:cNvPr id="7" name="Text Box 3">
            <a:extLst>
              <a:ext uri="{FF2B5EF4-FFF2-40B4-BE49-F238E27FC236}">
                <a16:creationId xmlns:a16="http://schemas.microsoft.com/office/drawing/2014/main" id="{A7583FE4-7BD3-4E7B-AEDB-45F8C093CAA8}"/>
              </a:ext>
            </a:extLst>
          </p:cNvPr>
          <p:cNvSpPr txBox="1">
            <a:spLocks noChangeArrowheads="1"/>
          </p:cNvSpPr>
          <p:nvPr/>
        </p:nvSpPr>
        <p:spPr bwMode="auto">
          <a:xfrm>
            <a:off x="531517" y="1077264"/>
            <a:ext cx="70888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dirty="0"/>
              <a:t>Indexes can be useful in range queries too:</a:t>
            </a:r>
          </a:p>
          <a:p>
            <a:endParaRPr lang="en-US" altLang="en-US" dirty="0"/>
          </a:p>
          <a:p>
            <a:endParaRPr lang="en-US" altLang="en-US" dirty="0"/>
          </a:p>
          <a:p>
            <a:r>
              <a:rPr lang="en-US" altLang="en-US" dirty="0"/>
              <a:t>B+ trees help in:</a:t>
            </a:r>
          </a:p>
          <a:p>
            <a:endParaRPr lang="en-US" altLang="en-US" dirty="0"/>
          </a:p>
          <a:p>
            <a:endParaRPr lang="en-US" altLang="en-US" dirty="0"/>
          </a:p>
          <a:p>
            <a:endParaRPr lang="en-US" altLang="en-US" dirty="0"/>
          </a:p>
          <a:p>
            <a:r>
              <a:rPr lang="en-US" altLang="en-US" dirty="0"/>
              <a:t>Why not create indexes on everything?</a:t>
            </a:r>
          </a:p>
        </p:txBody>
      </p:sp>
      <p:sp>
        <p:nvSpPr>
          <p:cNvPr id="8" name="Rectangle 4">
            <a:extLst>
              <a:ext uri="{FF2B5EF4-FFF2-40B4-BE49-F238E27FC236}">
                <a16:creationId xmlns:a16="http://schemas.microsoft.com/office/drawing/2014/main" id="{9DEF7529-5035-48C8-BAC0-DA39421187F6}"/>
              </a:ext>
            </a:extLst>
          </p:cNvPr>
          <p:cNvSpPr>
            <a:spLocks noChangeArrowheads="1"/>
          </p:cNvSpPr>
          <p:nvPr/>
        </p:nvSpPr>
        <p:spPr bwMode="auto">
          <a:xfrm>
            <a:off x="598862" y="1794550"/>
            <a:ext cx="7127720" cy="569387"/>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dirty="0">
                <a:solidFill>
                  <a:schemeClr val="accent2"/>
                </a:solidFill>
              </a:rPr>
              <a:t>CREATE INDEX</a:t>
            </a:r>
            <a:r>
              <a:rPr lang="en-US" altLang="en-US" dirty="0"/>
              <a:t> </a:t>
            </a:r>
            <a:r>
              <a:rPr lang="en-US" altLang="en-US" dirty="0" err="1"/>
              <a:t>ageIndex</a:t>
            </a:r>
            <a:r>
              <a:rPr lang="en-US" altLang="en-US" dirty="0"/>
              <a:t> </a:t>
            </a:r>
            <a:r>
              <a:rPr lang="en-US" altLang="en-US" dirty="0">
                <a:solidFill>
                  <a:schemeClr val="accent2"/>
                </a:solidFill>
              </a:rPr>
              <a:t>ON</a:t>
            </a:r>
            <a:r>
              <a:rPr lang="en-US" altLang="en-US" dirty="0"/>
              <a:t>  Person (age)</a:t>
            </a:r>
          </a:p>
        </p:txBody>
      </p:sp>
      <p:sp>
        <p:nvSpPr>
          <p:cNvPr id="9" name="Rectangle 5">
            <a:extLst>
              <a:ext uri="{FF2B5EF4-FFF2-40B4-BE49-F238E27FC236}">
                <a16:creationId xmlns:a16="http://schemas.microsoft.com/office/drawing/2014/main" id="{CF5889C7-C23E-4646-B37A-82FFD78C1468}"/>
              </a:ext>
            </a:extLst>
          </p:cNvPr>
          <p:cNvSpPr>
            <a:spLocks noChangeArrowheads="1"/>
          </p:cNvSpPr>
          <p:nvPr/>
        </p:nvSpPr>
        <p:spPr bwMode="auto">
          <a:xfrm>
            <a:off x="3352800" y="2580233"/>
            <a:ext cx="5221045" cy="152349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a:solidFill>
                  <a:schemeClr val="accent2"/>
                </a:solidFill>
              </a:rPr>
              <a:t>SELECT</a:t>
            </a:r>
            <a:r>
              <a:rPr lang="en-US" altLang="en-US"/>
              <a:t> * </a:t>
            </a:r>
            <a:br>
              <a:rPr lang="en-US" altLang="en-US"/>
            </a:br>
            <a:r>
              <a:rPr lang="en-US" altLang="en-US">
                <a:solidFill>
                  <a:schemeClr val="accent2"/>
                </a:solidFill>
              </a:rPr>
              <a:t>FROM</a:t>
            </a:r>
            <a:r>
              <a:rPr lang="en-US" altLang="en-US"/>
              <a:t> Person </a:t>
            </a:r>
            <a:br>
              <a:rPr lang="en-US" altLang="en-US"/>
            </a:br>
            <a:r>
              <a:rPr lang="en-US" altLang="en-US">
                <a:solidFill>
                  <a:schemeClr val="accent2"/>
                </a:solidFill>
              </a:rPr>
              <a:t>WHERE</a:t>
            </a:r>
            <a:r>
              <a:rPr lang="en-US" altLang="en-US"/>
              <a:t> age &gt; 25 AND age &lt; 28</a:t>
            </a:r>
          </a:p>
        </p:txBody>
      </p:sp>
    </p:spTree>
    <p:extLst>
      <p:ext uri="{BB962C8B-B14F-4D97-AF65-F5344CB8AC3E}">
        <p14:creationId xmlns:p14="http://schemas.microsoft.com/office/powerpoint/2010/main" val="16344191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4F71-B355-454B-8818-94D7AAD4F602}"/>
              </a:ext>
            </a:extLst>
          </p:cNvPr>
          <p:cNvSpPr>
            <a:spLocks noGrp="1"/>
          </p:cNvSpPr>
          <p:nvPr>
            <p:ph type="ctrTitle"/>
          </p:nvPr>
        </p:nvSpPr>
        <p:spPr>
          <a:xfrm>
            <a:off x="609601" y="1287430"/>
            <a:ext cx="7250675" cy="1635518"/>
          </a:xfrm>
        </p:spPr>
        <p:txBody>
          <a:bodyPr vert="horz" lIns="91440" tIns="45720" rIns="91440" bIns="45720" rtlCol="0" anchor="b">
            <a:normAutofit/>
          </a:bodyPr>
          <a:lstStyle/>
          <a:p>
            <a:r>
              <a:rPr lang="en-US"/>
              <a:t>Views</a:t>
            </a:r>
          </a:p>
        </p:txBody>
      </p:sp>
      <p:sp>
        <p:nvSpPr>
          <p:cNvPr id="5" name="Subtitle 2">
            <a:extLst>
              <a:ext uri="{FF2B5EF4-FFF2-40B4-BE49-F238E27FC236}">
                <a16:creationId xmlns:a16="http://schemas.microsoft.com/office/drawing/2014/main" id="{337D400A-B619-4CA6-80B2-2B83F7D797E8}"/>
              </a:ext>
            </a:extLst>
          </p:cNvPr>
          <p:cNvSpPr>
            <a:spLocks noGrp="1"/>
          </p:cNvSpPr>
          <p:nvPr>
            <p:ph type="subTitle" idx="1"/>
          </p:nvPr>
        </p:nvSpPr>
        <p:spPr>
          <a:xfrm>
            <a:off x="609601" y="3024545"/>
            <a:ext cx="9117331" cy="1752600"/>
          </a:xfrm>
        </p:spPr>
        <p:txBody>
          <a:bodyPr/>
          <a:lstStyle/>
          <a:p>
            <a:endParaRPr lang="en-US"/>
          </a:p>
        </p:txBody>
      </p:sp>
      <p:sp>
        <p:nvSpPr>
          <p:cNvPr id="6" name="Text Placeholder 3">
            <a:extLst>
              <a:ext uri="{FF2B5EF4-FFF2-40B4-BE49-F238E27FC236}">
                <a16:creationId xmlns:a16="http://schemas.microsoft.com/office/drawing/2014/main" id="{9D0A2A59-F602-47A3-A4F7-4D1D7C13FCA3}"/>
              </a:ext>
            </a:extLst>
          </p:cNvPr>
          <p:cNvSpPr>
            <a:spLocks noGrp="1"/>
          </p:cNvSpPr>
          <p:nvPr>
            <p:ph type="body" sz="quarter" idx="10"/>
          </p:nvPr>
        </p:nvSpPr>
        <p:spPr>
          <a:xfrm>
            <a:off x="622241" y="5509910"/>
            <a:ext cx="5358681" cy="745331"/>
          </a:xfrm>
        </p:spPr>
        <p:txBody>
          <a:bodyPr/>
          <a:lstStyle/>
          <a:p>
            <a:endParaRPr lang="en-US"/>
          </a:p>
        </p:txBody>
      </p:sp>
    </p:spTree>
    <p:extLst>
      <p:ext uri="{BB962C8B-B14F-4D97-AF65-F5344CB8AC3E}">
        <p14:creationId xmlns:p14="http://schemas.microsoft.com/office/powerpoint/2010/main" val="8930511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F3F73A6-4B61-4BF6-9F2B-2F163B632EA7}"/>
              </a:ext>
            </a:extLst>
          </p:cNvPr>
          <p:cNvSpPr>
            <a:spLocks noGrp="1" noChangeArrowheads="1"/>
          </p:cNvSpPr>
          <p:nvPr>
            <p:ph type="title"/>
          </p:nvPr>
        </p:nvSpPr>
        <p:spPr>
          <a:xfrm>
            <a:off x="609602" y="576274"/>
            <a:ext cx="7106241" cy="1001980"/>
          </a:xfrm>
        </p:spPr>
        <p:txBody>
          <a:bodyPr vert="horz" lIns="0" tIns="0" rIns="0" bIns="0" rtlCol="0" anchor="t">
            <a:normAutofit/>
          </a:bodyPr>
          <a:lstStyle/>
          <a:p>
            <a:r>
              <a:rPr lang="en-US" altLang="en-US" sz="4000">
                <a:ln>
                  <a:noFill/>
                </a:ln>
              </a:rPr>
              <a:t>Defining Views</a:t>
            </a:r>
          </a:p>
        </p:txBody>
      </p:sp>
      <p:sp>
        <p:nvSpPr>
          <p:cNvPr id="7" name="Text Box 3">
            <a:extLst>
              <a:ext uri="{FF2B5EF4-FFF2-40B4-BE49-F238E27FC236}">
                <a16:creationId xmlns:a16="http://schemas.microsoft.com/office/drawing/2014/main" id="{52A38906-0AC0-49FA-AC5B-1FA9A055FF0B}"/>
              </a:ext>
            </a:extLst>
          </p:cNvPr>
          <p:cNvSpPr txBox="1">
            <a:spLocks noChangeArrowheads="1"/>
          </p:cNvSpPr>
          <p:nvPr/>
        </p:nvSpPr>
        <p:spPr bwMode="auto">
          <a:xfrm>
            <a:off x="609603" y="1219200"/>
            <a:ext cx="8305797" cy="44323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rtlCol="0">
            <a:no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defTabSz="439562">
              <a:lnSpc>
                <a:spcPct val="90000"/>
              </a:lnSpc>
              <a:spcAft>
                <a:spcPts val="600"/>
              </a:spcAft>
              <a:buClr>
                <a:schemeClr val="accent2"/>
              </a:buClr>
            </a:pPr>
            <a:r>
              <a:rPr lang="en-CA" altLang="en-US" sz="2400" dirty="0">
                <a:solidFill>
                  <a:schemeClr val="accent5"/>
                </a:solidFill>
                <a:latin typeface="+mn-lt"/>
              </a:rPr>
              <a:t>Views are relations, except that they are not physically stored.</a:t>
            </a:r>
          </a:p>
          <a:p>
            <a:pPr defTabSz="439562">
              <a:lnSpc>
                <a:spcPct val="90000"/>
              </a:lnSpc>
              <a:spcAft>
                <a:spcPts val="600"/>
              </a:spcAft>
              <a:buClr>
                <a:schemeClr val="accent2"/>
              </a:buClr>
            </a:pPr>
            <a:r>
              <a:rPr lang="en-CA" altLang="en-US" sz="2400" dirty="0">
                <a:solidFill>
                  <a:schemeClr val="accent5"/>
                </a:solidFill>
                <a:latin typeface="+mn-lt"/>
              </a:rPr>
              <a:t>For presenting different information to different users</a:t>
            </a:r>
          </a:p>
          <a:p>
            <a:pPr defTabSz="439562">
              <a:lnSpc>
                <a:spcPct val="90000"/>
              </a:lnSpc>
              <a:spcAft>
                <a:spcPts val="600"/>
              </a:spcAft>
              <a:buClr>
                <a:schemeClr val="accent2"/>
              </a:buClr>
            </a:pPr>
            <a:r>
              <a:rPr lang="en-CA" altLang="en-US" sz="2400" dirty="0">
                <a:solidFill>
                  <a:schemeClr val="accent5"/>
                </a:solidFill>
                <a:latin typeface="+mn-lt"/>
              </a:rPr>
              <a:t>Employee(</a:t>
            </a:r>
            <a:r>
              <a:rPr lang="en-CA" altLang="en-US" sz="2400" dirty="0" err="1">
                <a:solidFill>
                  <a:schemeClr val="accent5"/>
                </a:solidFill>
                <a:latin typeface="+mn-lt"/>
              </a:rPr>
              <a:t>ssn</a:t>
            </a:r>
            <a:r>
              <a:rPr lang="en-CA" altLang="en-US" sz="2400" dirty="0">
                <a:solidFill>
                  <a:schemeClr val="accent5"/>
                </a:solidFill>
                <a:latin typeface="+mn-lt"/>
              </a:rPr>
              <a:t>, name, department, project, salary)</a:t>
            </a: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r>
              <a:rPr lang="en-CA" altLang="en-US" sz="2400" dirty="0">
                <a:solidFill>
                  <a:schemeClr val="accent5"/>
                </a:solidFill>
                <a:latin typeface="+mn-lt"/>
              </a:rPr>
              <a:t>Payroll has access to Employee, others only to Developers. This means that we can control what developers see in the view and confidential information is protected. </a:t>
            </a:r>
          </a:p>
        </p:txBody>
      </p:sp>
      <p:sp>
        <p:nvSpPr>
          <p:cNvPr id="6" name="Slide Number Placeholder 4">
            <a:extLst>
              <a:ext uri="{FF2B5EF4-FFF2-40B4-BE49-F238E27FC236}">
                <a16:creationId xmlns:a16="http://schemas.microsoft.com/office/drawing/2014/main" id="{2F269705-3244-4782-B4DA-5122E42304F6}"/>
              </a:ext>
            </a:extLst>
          </p:cNvPr>
          <p:cNvSpPr>
            <a:spLocks noGrp="1"/>
          </p:cNvSpPr>
          <p:nvPr>
            <p:ph type="sldNum" sz="quarter" idx="19"/>
          </p:nvPr>
        </p:nvSpPr>
        <p:spPr bwMode="auto">
          <a:xfrm>
            <a:off x="149297" y="6373091"/>
            <a:ext cx="396811" cy="36512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 anchorCtr="0" compatLnSpc="1">
            <a:prstTxWarp prst="textNoShape">
              <a:avLst/>
            </a:prstTxWarp>
            <a:norm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ts val="600"/>
              </a:spcAft>
              <a:defRPr/>
            </a:pPr>
            <a:fld id="{A2268163-4CC8-45CC-B0CD-22ABB5848F4E}" type="slidenum">
              <a:rPr lang="en-US" altLang="en-US" smtClean="0">
                <a:solidFill>
                  <a:schemeClr val="accent3"/>
                </a:solidFill>
                <a:latin typeface="+mn-lt"/>
              </a:rPr>
              <a:pPr fontAlgn="base">
                <a:spcBef>
                  <a:spcPct val="0"/>
                </a:spcBef>
                <a:spcAft>
                  <a:spcPts val="600"/>
                </a:spcAft>
                <a:defRPr/>
              </a:pPr>
              <a:t>17</a:t>
            </a:fld>
            <a:endParaRPr lang="en-US" altLang="en-US">
              <a:solidFill>
                <a:schemeClr val="accent3"/>
              </a:solidFill>
              <a:latin typeface="+mn-lt"/>
            </a:endParaRPr>
          </a:p>
        </p:txBody>
      </p:sp>
      <p:sp>
        <p:nvSpPr>
          <p:cNvPr id="23" name="Rectangle 4">
            <a:extLst>
              <a:ext uri="{FF2B5EF4-FFF2-40B4-BE49-F238E27FC236}">
                <a16:creationId xmlns:a16="http://schemas.microsoft.com/office/drawing/2014/main" id="{2A943670-EFBB-4A0F-ACC4-4EA2B8430ABF}"/>
              </a:ext>
            </a:extLst>
          </p:cNvPr>
          <p:cNvSpPr>
            <a:spLocks noChangeArrowheads="1"/>
          </p:cNvSpPr>
          <p:nvPr/>
        </p:nvSpPr>
        <p:spPr bwMode="auto">
          <a:xfrm>
            <a:off x="609602" y="2895600"/>
            <a:ext cx="6647141" cy="200054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a:solidFill>
                  <a:schemeClr val="accent2"/>
                </a:solidFill>
              </a:rPr>
              <a:t>CREATE VIEW</a:t>
            </a:r>
            <a:r>
              <a:rPr lang="en-US" altLang="en-US"/>
              <a:t>  Developers </a:t>
            </a:r>
            <a:r>
              <a:rPr lang="en-US" altLang="en-US">
                <a:solidFill>
                  <a:schemeClr val="accent2"/>
                </a:solidFill>
              </a:rPr>
              <a:t>AS</a:t>
            </a:r>
            <a:endParaRPr lang="en-US" altLang="en-US"/>
          </a:p>
          <a:p>
            <a:r>
              <a:rPr lang="en-US" altLang="en-US"/>
              <a:t>   </a:t>
            </a:r>
            <a:r>
              <a:rPr lang="en-US" altLang="en-US">
                <a:solidFill>
                  <a:schemeClr val="accent2"/>
                </a:solidFill>
              </a:rPr>
              <a:t>SELECT</a:t>
            </a:r>
            <a:r>
              <a:rPr lang="en-US" altLang="en-US"/>
              <a:t> name, project</a:t>
            </a:r>
          </a:p>
          <a:p>
            <a:r>
              <a:rPr lang="en-US" altLang="en-US"/>
              <a:t>   </a:t>
            </a:r>
            <a:r>
              <a:rPr lang="en-US" altLang="en-US">
                <a:solidFill>
                  <a:schemeClr val="accent2"/>
                </a:solidFill>
              </a:rPr>
              <a:t>FROM</a:t>
            </a:r>
            <a:r>
              <a:rPr lang="en-US" altLang="en-US"/>
              <a:t>  Employee</a:t>
            </a:r>
          </a:p>
          <a:p>
            <a:r>
              <a:rPr lang="en-US" altLang="en-US"/>
              <a:t>   </a:t>
            </a:r>
            <a:r>
              <a:rPr lang="en-US" altLang="en-US">
                <a:solidFill>
                  <a:schemeClr val="accent2"/>
                </a:solidFill>
              </a:rPr>
              <a:t>WHERE </a:t>
            </a:r>
            <a:r>
              <a:rPr lang="en-US" altLang="en-US"/>
              <a:t>department = “Development”</a:t>
            </a:r>
          </a:p>
        </p:txBody>
      </p:sp>
    </p:spTree>
    <p:extLst>
      <p:ext uri="{BB962C8B-B14F-4D97-AF65-F5344CB8AC3E}">
        <p14:creationId xmlns:p14="http://schemas.microsoft.com/office/powerpoint/2010/main" val="29703683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F3F73A6-4B61-4BF6-9F2B-2F163B632EA7}"/>
              </a:ext>
            </a:extLst>
          </p:cNvPr>
          <p:cNvSpPr>
            <a:spLocks noGrp="1" noChangeArrowheads="1"/>
          </p:cNvSpPr>
          <p:nvPr>
            <p:ph type="title"/>
          </p:nvPr>
        </p:nvSpPr>
        <p:spPr>
          <a:xfrm>
            <a:off x="609602" y="576274"/>
            <a:ext cx="7106241" cy="1001980"/>
          </a:xfrm>
        </p:spPr>
        <p:txBody>
          <a:bodyPr vert="horz" lIns="0" tIns="0" rIns="0" bIns="0" rtlCol="0" anchor="t">
            <a:normAutofit/>
          </a:bodyPr>
          <a:lstStyle/>
          <a:p>
            <a:r>
              <a:rPr lang="en-US" altLang="en-US" sz="4000" dirty="0">
                <a:ln>
                  <a:noFill/>
                </a:ln>
              </a:rPr>
              <a:t>Create View in MySQL</a:t>
            </a:r>
          </a:p>
        </p:txBody>
      </p:sp>
      <p:sp>
        <p:nvSpPr>
          <p:cNvPr id="7" name="Text Box 3">
            <a:extLst>
              <a:ext uri="{FF2B5EF4-FFF2-40B4-BE49-F238E27FC236}">
                <a16:creationId xmlns:a16="http://schemas.microsoft.com/office/drawing/2014/main" id="{52A38906-0AC0-49FA-AC5B-1FA9A055FF0B}"/>
              </a:ext>
            </a:extLst>
          </p:cNvPr>
          <p:cNvSpPr txBox="1">
            <a:spLocks noChangeArrowheads="1"/>
          </p:cNvSpPr>
          <p:nvPr/>
        </p:nvSpPr>
        <p:spPr bwMode="auto">
          <a:xfrm>
            <a:off x="609603" y="1803401"/>
            <a:ext cx="5371319" cy="38481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rtlCol="0">
            <a:norm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285750" indent="-285750" defTabSz="439562">
              <a:spcAft>
                <a:spcPts val="600"/>
              </a:spcAft>
              <a:buClr>
                <a:schemeClr val="accent2"/>
              </a:buClr>
              <a:buFont typeface="Arial" panose="020B0604020202020204" pitchFamily="34" charset="0"/>
              <a:buChar char="•"/>
            </a:pPr>
            <a:r>
              <a:rPr lang="en-CA" altLang="en-US" sz="2400" dirty="0">
                <a:solidFill>
                  <a:schemeClr val="accent5"/>
                </a:solidFill>
                <a:latin typeface="+mn-lt"/>
              </a:rPr>
              <a:t>Note that views always contain up to date information. They are loaded at run time every time the query is run.</a:t>
            </a:r>
          </a:p>
          <a:p>
            <a:pPr defTabSz="439562">
              <a:spcAft>
                <a:spcPts val="600"/>
              </a:spcAft>
              <a:buClr>
                <a:schemeClr val="accent2"/>
              </a:buClr>
            </a:pPr>
            <a:endParaRPr lang="en-CA" altLang="en-US" sz="2400" dirty="0">
              <a:solidFill>
                <a:schemeClr val="accent5"/>
              </a:solidFill>
              <a:latin typeface="+mn-lt"/>
            </a:endParaRPr>
          </a:p>
          <a:p>
            <a:pPr defTabSz="439562">
              <a:spcAft>
                <a:spcPts val="600"/>
              </a:spcAft>
              <a:buClr>
                <a:schemeClr val="accent2"/>
              </a:buClr>
            </a:pPr>
            <a:endParaRPr lang="en-CA" altLang="en-US" sz="2400" dirty="0">
              <a:solidFill>
                <a:schemeClr val="accent5"/>
              </a:solidFill>
              <a:latin typeface="+mn-lt"/>
            </a:endParaRPr>
          </a:p>
          <a:p>
            <a:pPr defTabSz="439562">
              <a:spcAft>
                <a:spcPts val="600"/>
              </a:spcAft>
              <a:buClr>
                <a:schemeClr val="accent2"/>
              </a:buClr>
            </a:pPr>
            <a:endParaRPr lang="en-CA" altLang="en-US" sz="2400" dirty="0">
              <a:solidFill>
                <a:schemeClr val="accent5"/>
              </a:solidFill>
              <a:latin typeface="+mn-lt"/>
            </a:endParaRPr>
          </a:p>
          <a:p>
            <a:pPr defTabSz="439562">
              <a:spcAft>
                <a:spcPts val="600"/>
              </a:spcAft>
              <a:buClr>
                <a:schemeClr val="accent2"/>
              </a:buClr>
            </a:pPr>
            <a:endParaRPr lang="en-CA" altLang="en-US" sz="2400" dirty="0">
              <a:solidFill>
                <a:schemeClr val="accent5"/>
              </a:solidFill>
              <a:latin typeface="+mn-lt"/>
            </a:endParaRPr>
          </a:p>
          <a:p>
            <a:pPr defTabSz="439562">
              <a:spcAft>
                <a:spcPts val="600"/>
              </a:spcAft>
              <a:buClr>
                <a:schemeClr val="accent2"/>
              </a:buClr>
            </a:pPr>
            <a:endParaRPr lang="en-CA" altLang="en-US" sz="2400" dirty="0">
              <a:solidFill>
                <a:schemeClr val="accent5"/>
              </a:solidFill>
              <a:latin typeface="+mn-lt"/>
            </a:endParaRPr>
          </a:p>
          <a:p>
            <a:pPr defTabSz="439562">
              <a:spcAft>
                <a:spcPts val="600"/>
              </a:spcAft>
              <a:buClr>
                <a:schemeClr val="accent2"/>
              </a:buClr>
            </a:pPr>
            <a:endParaRPr lang="en-CA" altLang="en-US" sz="2400" dirty="0">
              <a:solidFill>
                <a:schemeClr val="accent5"/>
              </a:solidFill>
              <a:latin typeface="+mn-lt"/>
            </a:endParaRPr>
          </a:p>
          <a:p>
            <a:pPr defTabSz="439562">
              <a:spcAft>
                <a:spcPts val="600"/>
              </a:spcAft>
              <a:buClr>
                <a:schemeClr val="accent2"/>
              </a:buClr>
            </a:pPr>
            <a:endParaRPr lang="en-CA" altLang="en-US" sz="2400" dirty="0">
              <a:solidFill>
                <a:schemeClr val="accent5"/>
              </a:solidFill>
              <a:latin typeface="+mn-lt"/>
            </a:endParaRPr>
          </a:p>
        </p:txBody>
      </p:sp>
      <p:sp>
        <p:nvSpPr>
          <p:cNvPr id="6" name="Slide Number Placeholder 4">
            <a:extLst>
              <a:ext uri="{FF2B5EF4-FFF2-40B4-BE49-F238E27FC236}">
                <a16:creationId xmlns:a16="http://schemas.microsoft.com/office/drawing/2014/main" id="{2F269705-3244-4782-B4DA-5122E42304F6}"/>
              </a:ext>
            </a:extLst>
          </p:cNvPr>
          <p:cNvSpPr>
            <a:spLocks noGrp="1"/>
          </p:cNvSpPr>
          <p:nvPr>
            <p:ph type="sldNum" sz="quarter" idx="19"/>
          </p:nvPr>
        </p:nvSpPr>
        <p:spPr bwMode="auto">
          <a:xfrm>
            <a:off x="149297" y="6373091"/>
            <a:ext cx="396811" cy="36512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 anchorCtr="0" compatLnSpc="1">
            <a:prstTxWarp prst="textNoShape">
              <a:avLst/>
            </a:prstTxWarp>
            <a:norm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ts val="600"/>
              </a:spcAft>
              <a:defRPr/>
            </a:pPr>
            <a:fld id="{A2268163-4CC8-45CC-B0CD-22ABB5848F4E}" type="slidenum">
              <a:rPr lang="en-US" altLang="en-US" smtClean="0">
                <a:solidFill>
                  <a:schemeClr val="accent3"/>
                </a:solidFill>
                <a:latin typeface="+mn-lt"/>
              </a:rPr>
              <a:pPr fontAlgn="base">
                <a:spcBef>
                  <a:spcPct val="0"/>
                </a:spcBef>
                <a:spcAft>
                  <a:spcPts val="600"/>
                </a:spcAft>
                <a:defRPr/>
              </a:pPr>
              <a:t>18</a:t>
            </a:fld>
            <a:endParaRPr lang="en-US" altLang="en-US">
              <a:solidFill>
                <a:schemeClr val="accent3"/>
              </a:solidFill>
              <a:latin typeface="+mn-lt"/>
            </a:endParaRPr>
          </a:p>
        </p:txBody>
      </p:sp>
      <p:sp>
        <p:nvSpPr>
          <p:cNvPr id="10" name="Rectangle 4">
            <a:extLst>
              <a:ext uri="{FF2B5EF4-FFF2-40B4-BE49-F238E27FC236}">
                <a16:creationId xmlns:a16="http://schemas.microsoft.com/office/drawing/2014/main" id="{5FDEC1A7-D3F1-406A-AA36-88E30424791E}"/>
              </a:ext>
            </a:extLst>
          </p:cNvPr>
          <p:cNvSpPr>
            <a:spLocks noChangeArrowheads="1"/>
          </p:cNvSpPr>
          <p:nvPr/>
        </p:nvSpPr>
        <p:spPr bwMode="auto">
          <a:xfrm>
            <a:off x="5980922" y="1803401"/>
            <a:ext cx="5540235" cy="200054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dirty="0">
                <a:solidFill>
                  <a:schemeClr val="accent2"/>
                </a:solidFill>
              </a:rPr>
              <a:t>CREATE VIEW</a:t>
            </a:r>
            <a:r>
              <a:rPr lang="en-US" altLang="en-US" dirty="0"/>
              <a:t>  </a:t>
            </a:r>
            <a:r>
              <a:rPr lang="en-US" altLang="en-US" dirty="0" err="1"/>
              <a:t>view_name</a:t>
            </a:r>
            <a:r>
              <a:rPr lang="en-US" altLang="en-US" dirty="0"/>
              <a:t> </a:t>
            </a:r>
            <a:r>
              <a:rPr lang="en-US" altLang="en-US" dirty="0">
                <a:solidFill>
                  <a:schemeClr val="accent2"/>
                </a:solidFill>
              </a:rPr>
              <a:t>AS</a:t>
            </a:r>
            <a:endParaRPr lang="en-US" altLang="en-US" dirty="0"/>
          </a:p>
          <a:p>
            <a:r>
              <a:rPr lang="en-US" altLang="en-US" dirty="0"/>
              <a:t>   </a:t>
            </a:r>
            <a:r>
              <a:rPr lang="en-US" altLang="en-US" dirty="0">
                <a:solidFill>
                  <a:schemeClr val="accent2"/>
                </a:solidFill>
              </a:rPr>
              <a:t>SELECT</a:t>
            </a:r>
            <a:r>
              <a:rPr lang="en-US" altLang="en-US" dirty="0"/>
              <a:t> column1, column2, …..</a:t>
            </a:r>
          </a:p>
          <a:p>
            <a:r>
              <a:rPr lang="en-US" altLang="en-US" dirty="0"/>
              <a:t>   </a:t>
            </a:r>
            <a:r>
              <a:rPr lang="en-US" altLang="en-US" dirty="0">
                <a:solidFill>
                  <a:schemeClr val="accent2"/>
                </a:solidFill>
              </a:rPr>
              <a:t>FROM</a:t>
            </a:r>
            <a:r>
              <a:rPr lang="en-US" altLang="en-US" dirty="0"/>
              <a:t>  </a:t>
            </a:r>
            <a:r>
              <a:rPr lang="en-US" altLang="en-US" dirty="0" err="1"/>
              <a:t>table_name</a:t>
            </a:r>
            <a:endParaRPr lang="en-US" altLang="en-US" dirty="0"/>
          </a:p>
          <a:p>
            <a:r>
              <a:rPr lang="en-US" altLang="en-US" dirty="0"/>
              <a:t>   </a:t>
            </a:r>
            <a:r>
              <a:rPr lang="en-US" altLang="en-US" dirty="0">
                <a:solidFill>
                  <a:schemeClr val="accent2"/>
                </a:solidFill>
              </a:rPr>
              <a:t>WHERE </a:t>
            </a:r>
            <a:r>
              <a:rPr lang="en-US" altLang="en-US" dirty="0"/>
              <a:t>condition;</a:t>
            </a:r>
          </a:p>
        </p:txBody>
      </p:sp>
    </p:spTree>
    <p:extLst>
      <p:ext uri="{BB962C8B-B14F-4D97-AF65-F5344CB8AC3E}">
        <p14:creationId xmlns:p14="http://schemas.microsoft.com/office/powerpoint/2010/main" val="7449358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4C93B7B-065D-4CAE-BE38-4B72B420FB93}"/>
              </a:ext>
            </a:extLst>
          </p:cNvPr>
          <p:cNvSpPr>
            <a:spLocks noGrp="1" noChangeArrowheads="1"/>
          </p:cNvSpPr>
          <p:nvPr>
            <p:ph type="title"/>
          </p:nvPr>
        </p:nvSpPr>
        <p:spPr>
          <a:xfrm>
            <a:off x="609602" y="576274"/>
            <a:ext cx="7106241" cy="1001980"/>
          </a:xfrm>
        </p:spPr>
        <p:txBody>
          <a:bodyPr vert="horz" lIns="0" tIns="0" rIns="0" bIns="0" rtlCol="0" anchor="t">
            <a:normAutofit/>
          </a:bodyPr>
          <a:lstStyle/>
          <a:p>
            <a:r>
              <a:rPr lang="en-US" altLang="en-US" dirty="0">
                <a:ln>
                  <a:noFill/>
                </a:ln>
              </a:rPr>
              <a:t>A Different View</a:t>
            </a:r>
          </a:p>
        </p:txBody>
      </p:sp>
      <p:sp>
        <p:nvSpPr>
          <p:cNvPr id="7" name="Text Box 3">
            <a:extLst>
              <a:ext uri="{FF2B5EF4-FFF2-40B4-BE49-F238E27FC236}">
                <a16:creationId xmlns:a16="http://schemas.microsoft.com/office/drawing/2014/main" id="{34D117E2-0534-44E3-A99D-0C040337C365}"/>
              </a:ext>
            </a:extLst>
          </p:cNvPr>
          <p:cNvSpPr txBox="1">
            <a:spLocks noChangeArrowheads="1"/>
          </p:cNvSpPr>
          <p:nvPr/>
        </p:nvSpPr>
        <p:spPr bwMode="auto">
          <a:xfrm>
            <a:off x="609603" y="1066800"/>
            <a:ext cx="9067797" cy="45847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rtlCol="0">
            <a:no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defTabSz="439562">
              <a:lnSpc>
                <a:spcPct val="90000"/>
              </a:lnSpc>
              <a:spcAft>
                <a:spcPts val="600"/>
              </a:spcAft>
              <a:buClr>
                <a:schemeClr val="accent2"/>
              </a:buClr>
            </a:pPr>
            <a:r>
              <a:rPr lang="en-CA" altLang="en-US" sz="2400" dirty="0">
                <a:solidFill>
                  <a:schemeClr val="accent5"/>
                </a:solidFill>
                <a:latin typeface="+mn-lt"/>
              </a:rPr>
              <a:t>Person(name, city)</a:t>
            </a:r>
          </a:p>
          <a:p>
            <a:pPr defTabSz="439562">
              <a:lnSpc>
                <a:spcPct val="90000"/>
              </a:lnSpc>
              <a:spcAft>
                <a:spcPts val="600"/>
              </a:spcAft>
              <a:buClr>
                <a:schemeClr val="accent2"/>
              </a:buClr>
            </a:pPr>
            <a:r>
              <a:rPr lang="en-CA" altLang="en-US" sz="2400" dirty="0">
                <a:solidFill>
                  <a:schemeClr val="accent5"/>
                </a:solidFill>
                <a:latin typeface="+mn-lt"/>
              </a:rPr>
              <a:t>Purchase(buyer, seller, product, store)</a:t>
            </a:r>
          </a:p>
          <a:p>
            <a:pPr defTabSz="439562">
              <a:lnSpc>
                <a:spcPct val="90000"/>
              </a:lnSpc>
              <a:spcAft>
                <a:spcPts val="600"/>
              </a:spcAft>
              <a:buClr>
                <a:schemeClr val="accent2"/>
              </a:buClr>
            </a:pPr>
            <a:r>
              <a:rPr lang="en-CA" altLang="en-US" sz="2400" dirty="0">
                <a:solidFill>
                  <a:schemeClr val="accent5"/>
                </a:solidFill>
                <a:latin typeface="+mn-lt"/>
              </a:rPr>
              <a:t>Product(name, maker, category)</a:t>
            </a: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endParaRPr lang="en-CA" altLang="en-US" sz="2400" dirty="0">
              <a:solidFill>
                <a:schemeClr val="accent5"/>
              </a:solidFill>
              <a:latin typeface="+mn-lt"/>
            </a:endParaRPr>
          </a:p>
          <a:p>
            <a:pPr defTabSz="439562">
              <a:lnSpc>
                <a:spcPct val="90000"/>
              </a:lnSpc>
              <a:spcAft>
                <a:spcPts val="600"/>
              </a:spcAft>
              <a:buClr>
                <a:schemeClr val="accent2"/>
              </a:buClr>
            </a:pPr>
            <a:r>
              <a:rPr lang="en-CA" altLang="en-US" sz="2400" dirty="0">
                <a:solidFill>
                  <a:schemeClr val="accent5"/>
                </a:solidFill>
                <a:latin typeface="+mn-lt"/>
              </a:rPr>
              <a:t>We have a new virtual table:</a:t>
            </a:r>
          </a:p>
          <a:p>
            <a:pPr defTabSz="439562">
              <a:lnSpc>
                <a:spcPct val="90000"/>
              </a:lnSpc>
              <a:spcAft>
                <a:spcPts val="600"/>
              </a:spcAft>
              <a:buClr>
                <a:schemeClr val="accent2"/>
              </a:buClr>
            </a:pPr>
            <a:r>
              <a:rPr lang="en-CA" altLang="en-US" sz="2400" dirty="0">
                <a:solidFill>
                  <a:schemeClr val="accent5"/>
                </a:solidFill>
                <a:latin typeface="+mn-lt"/>
              </a:rPr>
              <a:t>Seattle-view(buyer, seller, product, store)</a:t>
            </a:r>
          </a:p>
        </p:txBody>
      </p:sp>
      <p:sp>
        <p:nvSpPr>
          <p:cNvPr id="6" name="Slide Number Placeholder 4">
            <a:extLst>
              <a:ext uri="{FF2B5EF4-FFF2-40B4-BE49-F238E27FC236}">
                <a16:creationId xmlns:a16="http://schemas.microsoft.com/office/drawing/2014/main" id="{F0F67E37-15F6-4C04-B53A-023961064FA6}"/>
              </a:ext>
            </a:extLst>
          </p:cNvPr>
          <p:cNvSpPr>
            <a:spLocks noGrp="1"/>
          </p:cNvSpPr>
          <p:nvPr>
            <p:ph type="sldNum" sz="quarter" idx="19"/>
          </p:nvPr>
        </p:nvSpPr>
        <p:spPr bwMode="auto">
          <a:xfrm>
            <a:off x="149297" y="6373091"/>
            <a:ext cx="396811" cy="36512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 anchorCtr="0" compatLnSpc="1">
            <a:prstTxWarp prst="textNoShape">
              <a:avLst/>
            </a:prstTxWarp>
            <a:norm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ts val="600"/>
              </a:spcAft>
              <a:defRPr/>
            </a:pPr>
            <a:fld id="{D4E2069A-B784-445B-9720-9B43251411A4}" type="slidenum">
              <a:rPr lang="en-US" altLang="en-US" smtClean="0">
                <a:solidFill>
                  <a:schemeClr val="accent3"/>
                </a:solidFill>
                <a:latin typeface="+mn-lt"/>
              </a:rPr>
              <a:pPr fontAlgn="base">
                <a:spcBef>
                  <a:spcPct val="0"/>
                </a:spcBef>
                <a:spcAft>
                  <a:spcPts val="600"/>
                </a:spcAft>
                <a:defRPr/>
              </a:pPr>
              <a:t>19</a:t>
            </a:fld>
            <a:endParaRPr lang="en-US" altLang="en-US">
              <a:solidFill>
                <a:schemeClr val="accent3"/>
              </a:solidFill>
              <a:latin typeface="+mn-lt"/>
            </a:endParaRPr>
          </a:p>
        </p:txBody>
      </p:sp>
      <p:sp>
        <p:nvSpPr>
          <p:cNvPr id="10" name="Rectangle 4">
            <a:extLst>
              <a:ext uri="{FF2B5EF4-FFF2-40B4-BE49-F238E27FC236}">
                <a16:creationId xmlns:a16="http://schemas.microsoft.com/office/drawing/2014/main" id="{A0222818-22D1-44F2-BD46-C71FB55E616B}"/>
              </a:ext>
            </a:extLst>
          </p:cNvPr>
          <p:cNvSpPr>
            <a:spLocks noChangeArrowheads="1"/>
          </p:cNvSpPr>
          <p:nvPr/>
        </p:nvSpPr>
        <p:spPr bwMode="auto">
          <a:xfrm>
            <a:off x="2274857" y="2460715"/>
            <a:ext cx="7642285" cy="230832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400" dirty="0">
                <a:solidFill>
                  <a:schemeClr val="accent2"/>
                </a:solidFill>
              </a:rPr>
              <a:t>CREATE VIEW</a:t>
            </a:r>
            <a:r>
              <a:rPr lang="en-US" altLang="en-US" sz="2400" dirty="0"/>
              <a:t>  </a:t>
            </a:r>
            <a:r>
              <a:rPr lang="en-US" altLang="en-US" sz="2400" dirty="0" err="1"/>
              <a:t>Seattle_view</a:t>
            </a:r>
            <a:r>
              <a:rPr lang="en-US" altLang="en-US" sz="2400" dirty="0"/>
              <a:t>  AS</a:t>
            </a:r>
          </a:p>
          <a:p>
            <a:endParaRPr lang="en-US" altLang="en-US" sz="2400" dirty="0"/>
          </a:p>
          <a:p>
            <a:r>
              <a:rPr lang="en-US" altLang="en-US" sz="2400" dirty="0"/>
              <a:t>         </a:t>
            </a:r>
            <a:r>
              <a:rPr lang="en-US" altLang="en-US" sz="2400" dirty="0">
                <a:solidFill>
                  <a:schemeClr val="accent2"/>
                </a:solidFill>
              </a:rPr>
              <a:t>SELECT</a:t>
            </a:r>
            <a:r>
              <a:rPr lang="en-US" altLang="en-US" sz="2400" dirty="0"/>
              <a:t>  buyer, seller, product, store</a:t>
            </a:r>
          </a:p>
          <a:p>
            <a:r>
              <a:rPr lang="en-US" altLang="en-US" sz="2400" dirty="0"/>
              <a:t>         </a:t>
            </a:r>
            <a:r>
              <a:rPr lang="en-US" altLang="en-US" sz="2400" dirty="0">
                <a:solidFill>
                  <a:schemeClr val="accent2"/>
                </a:solidFill>
              </a:rPr>
              <a:t>FROM</a:t>
            </a:r>
            <a:r>
              <a:rPr lang="en-US" altLang="en-US" sz="2400" dirty="0"/>
              <a:t>     Person</a:t>
            </a:r>
            <a:br>
              <a:rPr lang="en-US" altLang="en-US" sz="2400" dirty="0"/>
            </a:br>
            <a:r>
              <a:rPr lang="en-US" altLang="en-US" sz="2400" dirty="0"/>
              <a:t>         </a:t>
            </a:r>
            <a:r>
              <a:rPr lang="en-US" altLang="en-US" sz="2400" dirty="0">
                <a:solidFill>
                  <a:schemeClr val="accent2"/>
                </a:solidFill>
              </a:rPr>
              <a:t>JOIN</a:t>
            </a:r>
            <a:r>
              <a:rPr lang="en-US" altLang="en-US" sz="2400" dirty="0"/>
              <a:t>  Purchase </a:t>
            </a:r>
            <a:r>
              <a:rPr lang="en-US" altLang="en-US" sz="2400" dirty="0">
                <a:solidFill>
                  <a:schemeClr val="accent2"/>
                </a:solidFill>
              </a:rPr>
              <a:t>ON </a:t>
            </a:r>
            <a:r>
              <a:rPr lang="en-US" altLang="en-US" sz="2400" dirty="0" err="1"/>
              <a:t>Person.per</a:t>
            </a:r>
            <a:r>
              <a:rPr lang="en-US" altLang="en-US" sz="2400" dirty="0"/>
              <a:t>-name = </a:t>
            </a:r>
            <a:r>
              <a:rPr lang="en-US" altLang="en-US" sz="2400" dirty="0" err="1"/>
              <a:t>Purchase.buyer</a:t>
            </a:r>
            <a:endParaRPr lang="en-US" altLang="en-US" sz="2400" dirty="0"/>
          </a:p>
          <a:p>
            <a:r>
              <a:rPr lang="en-US" altLang="en-US" sz="2400" dirty="0"/>
              <a:t>         </a:t>
            </a:r>
            <a:r>
              <a:rPr lang="en-US" altLang="en-US" sz="2400" dirty="0">
                <a:solidFill>
                  <a:schemeClr val="accent2"/>
                </a:solidFill>
              </a:rPr>
              <a:t>WHERE</a:t>
            </a:r>
            <a:r>
              <a:rPr lang="en-US" altLang="en-US" sz="2400" dirty="0"/>
              <a:t>   </a:t>
            </a:r>
            <a:r>
              <a:rPr lang="en-US" altLang="en-US" sz="2400" dirty="0" err="1"/>
              <a:t>Person.city</a:t>
            </a:r>
            <a:r>
              <a:rPr lang="en-US" altLang="en-US" sz="2400" dirty="0"/>
              <a:t> = “Seattle”</a:t>
            </a:r>
          </a:p>
        </p:txBody>
      </p:sp>
    </p:spTree>
    <p:extLst>
      <p:ext uri="{BB962C8B-B14F-4D97-AF65-F5344CB8AC3E}">
        <p14:creationId xmlns:p14="http://schemas.microsoft.com/office/powerpoint/2010/main" val="13070786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F6EEC02-7EB7-4716-8A37-D513792C555F}"/>
              </a:ext>
            </a:extLst>
          </p:cNvPr>
          <p:cNvSpPr>
            <a:spLocks noGrp="1" noChangeArrowheads="1"/>
          </p:cNvSpPr>
          <p:nvPr>
            <p:ph type="title"/>
          </p:nvPr>
        </p:nvSpPr>
        <p:spPr>
          <a:xfrm>
            <a:off x="609601" y="499890"/>
            <a:ext cx="10972800" cy="1100311"/>
          </a:xfrm>
        </p:spPr>
        <p:txBody>
          <a:bodyPr vert="horz" lIns="90488" tIns="44450" rIns="90488" bIns="44450" rtlCol="0" anchor="ctr">
            <a:normAutofit/>
          </a:bodyPr>
          <a:lstStyle/>
          <a:p>
            <a:pPr>
              <a:defRPr/>
            </a:pPr>
            <a:r>
              <a:rPr lang="en-US" dirty="0">
                <a:solidFill>
                  <a:schemeClr val="tx2"/>
                </a:solidFill>
                <a:effectLst>
                  <a:outerShdw blurRad="38100" dist="38100" dir="2700000" algn="tl">
                    <a:srgbClr val="FFFFFF"/>
                  </a:outerShdw>
                </a:effectLst>
              </a:rPr>
              <a:t>Overview</a:t>
            </a:r>
          </a:p>
        </p:txBody>
      </p:sp>
      <p:sp>
        <p:nvSpPr>
          <p:cNvPr id="2" name="Slide Number Placeholder 1">
            <a:extLst>
              <a:ext uri="{FF2B5EF4-FFF2-40B4-BE49-F238E27FC236}">
                <a16:creationId xmlns:a16="http://schemas.microsoft.com/office/drawing/2014/main" id="{B6D754B2-185F-470F-9047-D94EB2E45BA9}"/>
              </a:ext>
            </a:extLst>
          </p:cNvPr>
          <p:cNvSpPr>
            <a:spLocks noGrp="1"/>
          </p:cNvSpPr>
          <p:nvPr>
            <p:ph type="sldNum" sz="quarter" idx="12"/>
          </p:nvPr>
        </p:nvSpPr>
        <p:spPr>
          <a:xfrm>
            <a:off x="609602" y="6356351"/>
            <a:ext cx="885052" cy="365126"/>
          </a:xfrm>
        </p:spPr>
        <p:txBody>
          <a:bodyPr anchor="ctr">
            <a:normAutofit/>
          </a:bodyPr>
          <a:lstStyle/>
          <a:p>
            <a:pPr>
              <a:spcAft>
                <a:spcPts val="600"/>
              </a:spcAft>
              <a:defRPr/>
            </a:pPr>
            <a:fld id="{F7CFE09F-8D98-4700-B03C-B27B6D78F0F3}" type="slidenum">
              <a:rPr lang="en-US" altLang="en-US" smtClean="0"/>
              <a:pPr>
                <a:spcAft>
                  <a:spcPts val="600"/>
                </a:spcAft>
                <a:defRPr/>
              </a:pPr>
              <a:t>2</a:t>
            </a:fld>
            <a:endParaRPr lang="en-US" altLang="en-US"/>
          </a:p>
        </p:txBody>
      </p:sp>
      <p:graphicFrame>
        <p:nvGraphicFramePr>
          <p:cNvPr id="258054" name="Content Placeholder 2">
            <a:extLst>
              <a:ext uri="{FF2B5EF4-FFF2-40B4-BE49-F238E27FC236}">
                <a16:creationId xmlns:a16="http://schemas.microsoft.com/office/drawing/2014/main" id="{FE05A7D5-667B-4918-ADBC-56D21E99021A}"/>
              </a:ext>
            </a:extLst>
          </p:cNvPr>
          <p:cNvGraphicFramePr>
            <a:graphicFrameLocks noGrp="1"/>
          </p:cNvGraphicFramePr>
          <p:nvPr>
            <p:ph idx="1"/>
            <p:extLst>
              <p:ext uri="{D42A27DB-BD31-4B8C-83A1-F6EECF244321}">
                <p14:modId xmlns:p14="http://schemas.microsoft.com/office/powerpoint/2010/main" val="2482713476"/>
              </p:ext>
            </p:extLst>
          </p:nvPr>
        </p:nvGraphicFramePr>
        <p:xfrm>
          <a:off x="609601" y="1600201"/>
          <a:ext cx="10972800" cy="3903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414182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9009D7C-B3EF-4729-82CA-BBB872B2FA16}"/>
              </a:ext>
            </a:extLst>
          </p:cNvPr>
          <p:cNvSpPr>
            <a:spLocks noGrp="1" noChangeArrowheads="1"/>
          </p:cNvSpPr>
          <p:nvPr>
            <p:ph type="title"/>
          </p:nvPr>
        </p:nvSpPr>
        <p:spPr>
          <a:xfrm>
            <a:off x="609602" y="576274"/>
            <a:ext cx="7106241" cy="1001980"/>
          </a:xfrm>
        </p:spPr>
        <p:txBody>
          <a:bodyPr vert="horz" lIns="0" tIns="0" rIns="0" bIns="0" rtlCol="0" anchor="t">
            <a:normAutofit/>
          </a:bodyPr>
          <a:lstStyle/>
          <a:p>
            <a:r>
              <a:rPr lang="en-US" altLang="en-US" dirty="0">
                <a:ln>
                  <a:noFill/>
                </a:ln>
              </a:rPr>
              <a:t>A Different View</a:t>
            </a:r>
          </a:p>
        </p:txBody>
      </p:sp>
      <p:sp>
        <p:nvSpPr>
          <p:cNvPr id="8" name="Rectangle 4">
            <a:extLst>
              <a:ext uri="{FF2B5EF4-FFF2-40B4-BE49-F238E27FC236}">
                <a16:creationId xmlns:a16="http://schemas.microsoft.com/office/drawing/2014/main" id="{BAA89295-97A9-4931-8C6F-1A17627A2D1D}"/>
              </a:ext>
            </a:extLst>
          </p:cNvPr>
          <p:cNvSpPr>
            <a:spLocks noChangeArrowheads="1"/>
          </p:cNvSpPr>
          <p:nvPr/>
        </p:nvSpPr>
        <p:spPr bwMode="auto">
          <a:xfrm>
            <a:off x="609599" y="1219200"/>
            <a:ext cx="8710984" cy="38481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rtlCol="0">
            <a:norm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defTabSz="439562">
              <a:spcBef>
                <a:spcPct val="50000"/>
              </a:spcBef>
              <a:buClr>
                <a:schemeClr val="accent2"/>
              </a:buClr>
            </a:pPr>
            <a:r>
              <a:rPr lang="en-CA" altLang="en-US" sz="2400">
                <a:solidFill>
                  <a:schemeClr val="accent5"/>
                </a:solidFill>
                <a:latin typeface="+mn-lt"/>
              </a:rPr>
              <a:t>We can later use the view:</a:t>
            </a:r>
          </a:p>
        </p:txBody>
      </p:sp>
      <p:sp>
        <p:nvSpPr>
          <p:cNvPr id="6" name="Slide Number Placeholder 4">
            <a:extLst>
              <a:ext uri="{FF2B5EF4-FFF2-40B4-BE49-F238E27FC236}">
                <a16:creationId xmlns:a16="http://schemas.microsoft.com/office/drawing/2014/main" id="{6BA2FAF8-C5DC-415E-B918-A80D04652F48}"/>
              </a:ext>
            </a:extLst>
          </p:cNvPr>
          <p:cNvSpPr>
            <a:spLocks noGrp="1"/>
          </p:cNvSpPr>
          <p:nvPr>
            <p:ph type="sldNum" sz="quarter" idx="19"/>
          </p:nvPr>
        </p:nvSpPr>
        <p:spPr bwMode="auto">
          <a:xfrm>
            <a:off x="149297" y="6373091"/>
            <a:ext cx="396811" cy="36512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 anchorCtr="0" compatLnSpc="1">
            <a:prstTxWarp prst="textNoShape">
              <a:avLst/>
            </a:prstTxWarp>
            <a:norm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ts val="600"/>
              </a:spcAft>
              <a:defRPr/>
            </a:pPr>
            <a:fld id="{DCE4F975-38F3-4BA1-98F1-64880A16B481}" type="slidenum">
              <a:rPr lang="en-US" altLang="en-US" smtClean="0">
                <a:solidFill>
                  <a:schemeClr val="accent3"/>
                </a:solidFill>
                <a:latin typeface="+mn-lt"/>
              </a:rPr>
              <a:pPr fontAlgn="base">
                <a:spcBef>
                  <a:spcPct val="0"/>
                </a:spcBef>
                <a:spcAft>
                  <a:spcPts val="600"/>
                </a:spcAft>
                <a:defRPr/>
              </a:pPr>
              <a:t>20</a:t>
            </a:fld>
            <a:endParaRPr lang="en-US" altLang="en-US">
              <a:solidFill>
                <a:schemeClr val="accent3"/>
              </a:solidFill>
              <a:latin typeface="+mn-lt"/>
            </a:endParaRPr>
          </a:p>
        </p:txBody>
      </p:sp>
      <p:sp>
        <p:nvSpPr>
          <p:cNvPr id="10" name="Text Box 3">
            <a:extLst>
              <a:ext uri="{FF2B5EF4-FFF2-40B4-BE49-F238E27FC236}">
                <a16:creationId xmlns:a16="http://schemas.microsoft.com/office/drawing/2014/main" id="{3E7F2774-DF73-4650-890A-684DFEF794CD}"/>
              </a:ext>
            </a:extLst>
          </p:cNvPr>
          <p:cNvSpPr txBox="1">
            <a:spLocks noChangeArrowheads="1"/>
          </p:cNvSpPr>
          <p:nvPr/>
        </p:nvSpPr>
        <p:spPr bwMode="auto">
          <a:xfrm>
            <a:off x="1031994" y="2293928"/>
            <a:ext cx="8795678" cy="200054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dirty="0">
                <a:solidFill>
                  <a:schemeClr val="accent2"/>
                </a:solidFill>
              </a:rPr>
              <a:t>SELECT</a:t>
            </a:r>
            <a:r>
              <a:rPr lang="en-US" altLang="en-US" dirty="0"/>
              <a:t>   name, store</a:t>
            </a:r>
          </a:p>
          <a:p>
            <a:r>
              <a:rPr lang="en-US" altLang="en-US" dirty="0">
                <a:solidFill>
                  <a:schemeClr val="accent2"/>
                </a:solidFill>
              </a:rPr>
              <a:t>FROM</a:t>
            </a:r>
            <a:r>
              <a:rPr lang="en-US" altLang="en-US" dirty="0"/>
              <a:t>      </a:t>
            </a:r>
            <a:r>
              <a:rPr lang="en-US" altLang="en-US" dirty="0" err="1"/>
              <a:t>Seattle_view</a:t>
            </a:r>
            <a:r>
              <a:rPr lang="en-US" altLang="en-US" dirty="0"/>
              <a:t>, Product</a:t>
            </a:r>
          </a:p>
          <a:p>
            <a:r>
              <a:rPr lang="en-US" altLang="en-US" dirty="0">
                <a:solidFill>
                  <a:schemeClr val="accent2"/>
                </a:solidFill>
              </a:rPr>
              <a:t>WHERE</a:t>
            </a:r>
            <a:r>
              <a:rPr lang="en-US" altLang="en-US" dirty="0"/>
              <a:t>   </a:t>
            </a:r>
            <a:r>
              <a:rPr lang="en-US" altLang="en-US" dirty="0" err="1"/>
              <a:t>Seattle_view.product</a:t>
            </a:r>
            <a:r>
              <a:rPr lang="en-US" altLang="en-US" dirty="0"/>
              <a:t> = Product.name  AND</a:t>
            </a:r>
          </a:p>
          <a:p>
            <a:r>
              <a:rPr lang="en-US" altLang="en-US" dirty="0"/>
              <a:t>                 </a:t>
            </a:r>
            <a:r>
              <a:rPr lang="en-US" altLang="en-US" dirty="0" err="1"/>
              <a:t>Product.category</a:t>
            </a:r>
            <a:r>
              <a:rPr lang="en-US" altLang="en-US" dirty="0"/>
              <a:t> = “shoes”</a:t>
            </a:r>
          </a:p>
        </p:txBody>
      </p:sp>
    </p:spTree>
    <p:extLst>
      <p:ext uri="{BB962C8B-B14F-4D97-AF65-F5344CB8AC3E}">
        <p14:creationId xmlns:p14="http://schemas.microsoft.com/office/powerpoint/2010/main" val="145174108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338E874-4CB7-4C6D-8D78-09900E1CDF31}"/>
              </a:ext>
            </a:extLst>
          </p:cNvPr>
          <p:cNvSpPr>
            <a:spLocks noGrp="1" noChangeArrowheads="1"/>
          </p:cNvSpPr>
          <p:nvPr>
            <p:ph type="title"/>
          </p:nvPr>
        </p:nvSpPr>
        <p:spPr>
          <a:xfrm>
            <a:off x="609602" y="576274"/>
            <a:ext cx="7106241" cy="1001980"/>
          </a:xfrm>
        </p:spPr>
        <p:txBody>
          <a:bodyPr anchor="t">
            <a:normAutofit/>
          </a:bodyPr>
          <a:lstStyle/>
          <a:p>
            <a:pPr eaLnBrk="1" hangingPunct="1"/>
            <a:r>
              <a:rPr lang="en-US" altLang="en-US"/>
              <a:t>What Happens When We Query a View?</a:t>
            </a:r>
          </a:p>
        </p:txBody>
      </p:sp>
      <p:sp>
        <p:nvSpPr>
          <p:cNvPr id="3" name="Content Placeholder 2">
            <a:extLst>
              <a:ext uri="{FF2B5EF4-FFF2-40B4-BE49-F238E27FC236}">
                <a16:creationId xmlns:a16="http://schemas.microsoft.com/office/drawing/2014/main" id="{80745DDA-172A-4735-826F-4424723018EB}"/>
              </a:ext>
            </a:extLst>
          </p:cNvPr>
          <p:cNvSpPr>
            <a:spLocks noGrp="1"/>
          </p:cNvSpPr>
          <p:nvPr>
            <p:ph type="body" sz="quarter" idx="15"/>
          </p:nvPr>
        </p:nvSpPr>
        <p:spPr>
          <a:xfrm>
            <a:off x="685800" y="1752600"/>
            <a:ext cx="10439400" cy="3848100"/>
          </a:xfrm>
        </p:spPr>
        <p:txBody>
          <a:bodyPr>
            <a:normAutofit/>
          </a:bodyPr>
          <a:lstStyle/>
          <a:p>
            <a:pPr marL="285750" indent="-285750">
              <a:buFont typeface="Arial" panose="020B0604020202020204" pitchFamily="34" charset="0"/>
              <a:buChar char="•"/>
            </a:pPr>
            <a:r>
              <a:rPr lang="en-US" sz="2400" dirty="0"/>
              <a:t>A view is not a true table, it does not contain data</a:t>
            </a:r>
          </a:p>
          <a:p>
            <a:pPr marL="285750" indent="-285750">
              <a:buFont typeface="Arial" panose="020B0604020202020204" pitchFamily="34" charset="0"/>
              <a:buChar char="•"/>
            </a:pPr>
            <a:r>
              <a:rPr lang="en-US" sz="2400" dirty="0"/>
              <a:t>When we query a view, it accesses the source table to capture the data</a:t>
            </a:r>
          </a:p>
          <a:p>
            <a:pPr marL="285750" indent="-285750">
              <a:buFont typeface="Arial" panose="020B0604020202020204" pitchFamily="34" charset="0"/>
              <a:buChar char="•"/>
            </a:pPr>
            <a:r>
              <a:rPr lang="en-US" sz="2400" dirty="0"/>
              <a:t>This means that if data needs to be modified, it must be modified at the table level</a:t>
            </a:r>
            <a:endParaRPr lang="en-CA" sz="2400" dirty="0"/>
          </a:p>
        </p:txBody>
      </p:sp>
      <p:sp>
        <p:nvSpPr>
          <p:cNvPr id="7" name="Slide Number Placeholder 5">
            <a:extLst>
              <a:ext uri="{FF2B5EF4-FFF2-40B4-BE49-F238E27FC236}">
                <a16:creationId xmlns:a16="http://schemas.microsoft.com/office/drawing/2014/main" id="{CC8A1382-FEE2-40CD-B675-236BB6E8E81C}"/>
              </a:ext>
            </a:extLst>
          </p:cNvPr>
          <p:cNvSpPr>
            <a:spLocks noGrp="1"/>
          </p:cNvSpPr>
          <p:nvPr>
            <p:ph type="sldNum" sz="quarter" idx="19"/>
          </p:nvPr>
        </p:nvSpPr>
        <p:spPr bwMode="auto">
          <a:xfrm>
            <a:off x="149297" y="6373091"/>
            <a:ext cx="396811" cy="36512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 anchorCtr="0" compatLnSpc="1">
            <a:prstTxWarp prst="textNoShape">
              <a:avLst/>
            </a:prstTxWarp>
            <a:norm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ts val="600"/>
              </a:spcAft>
            </a:pPr>
            <a:fld id="{2209E64F-448E-48EB-BE83-48408D6FB9F4}" type="slidenum">
              <a:rPr lang="en-US" altLang="en-US" smtClean="0">
                <a:solidFill>
                  <a:schemeClr val="accent3"/>
                </a:solidFill>
              </a:rPr>
              <a:pPr fontAlgn="base">
                <a:spcBef>
                  <a:spcPct val="0"/>
                </a:spcBef>
                <a:spcAft>
                  <a:spcPts val="600"/>
                </a:spcAft>
              </a:pPr>
              <a:t>21</a:t>
            </a:fld>
            <a:endParaRPr lang="en-US" altLang="en-US">
              <a:solidFill>
                <a:schemeClr val="accent3"/>
              </a:solidFill>
            </a:endParaRPr>
          </a:p>
        </p:txBody>
      </p:sp>
    </p:spTree>
    <p:extLst>
      <p:ext uri="{BB962C8B-B14F-4D97-AF65-F5344CB8AC3E}">
        <p14:creationId xmlns:p14="http://schemas.microsoft.com/office/powerpoint/2010/main" val="283792890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338E874-4CB7-4C6D-8D78-09900E1CDF31}"/>
              </a:ext>
            </a:extLst>
          </p:cNvPr>
          <p:cNvSpPr>
            <a:spLocks noGrp="1" noChangeArrowheads="1"/>
          </p:cNvSpPr>
          <p:nvPr>
            <p:ph type="title"/>
          </p:nvPr>
        </p:nvSpPr>
        <p:spPr>
          <a:xfrm>
            <a:off x="1676401" y="138114"/>
            <a:ext cx="8586787" cy="928687"/>
          </a:xfrm>
        </p:spPr>
        <p:txBody>
          <a:bodyPr>
            <a:normAutofit/>
          </a:bodyPr>
          <a:lstStyle/>
          <a:p>
            <a:pPr eaLnBrk="1" hangingPunct="1"/>
            <a:r>
              <a:rPr lang="en-US" altLang="en-US" sz="3600" dirty="0">
                <a:solidFill>
                  <a:schemeClr val="tx2"/>
                </a:solidFill>
              </a:rPr>
              <a:t>What Happens When We Query a View?</a:t>
            </a:r>
          </a:p>
        </p:txBody>
      </p:sp>
      <p:sp>
        <p:nvSpPr>
          <p:cNvPr id="6" name="Rectangle 3">
            <a:extLst>
              <a:ext uri="{FF2B5EF4-FFF2-40B4-BE49-F238E27FC236}">
                <a16:creationId xmlns:a16="http://schemas.microsoft.com/office/drawing/2014/main" id="{F5063D3D-B9E3-43A4-96E6-2CE399AB9A59}"/>
              </a:ext>
            </a:extLst>
          </p:cNvPr>
          <p:cNvSpPr>
            <a:spLocks noGrp="1" noChangeArrowheads="1"/>
          </p:cNvSpPr>
          <p:nvPr>
            <p:ph idx="1"/>
          </p:nvPr>
        </p:nvSpPr>
        <p:spPr>
          <a:xfrm>
            <a:off x="2195514" y="1038886"/>
            <a:ext cx="7481887" cy="1801813"/>
          </a:xfrm>
          <a:solidFill>
            <a:schemeClr val="bg1"/>
          </a:solidFill>
          <a:ln>
            <a:solidFill>
              <a:schemeClr val="tx1"/>
            </a:solidFill>
            <a:miter lim="800000"/>
            <a:headEnd/>
            <a:tailEnd/>
          </a:ln>
          <a:effectLst>
            <a:outerShdw dist="107763" dir="2700000" algn="ctr" rotWithShape="0">
              <a:schemeClr val="bg2"/>
            </a:outerShdw>
          </a:effectLst>
        </p:spPr>
        <p:txBody>
          <a:bodyPr wrap="none"/>
          <a:lstStyle/>
          <a:p>
            <a:pPr>
              <a:spcBef>
                <a:spcPct val="0"/>
              </a:spcBef>
              <a:buFontTx/>
              <a:buNone/>
            </a:pPr>
            <a:r>
              <a:rPr lang="en-US" altLang="en-US" dirty="0"/>
              <a:t> </a:t>
            </a:r>
            <a:r>
              <a:rPr lang="en-US" altLang="en-US" dirty="0">
                <a:solidFill>
                  <a:schemeClr val="accent2"/>
                </a:solidFill>
              </a:rPr>
              <a:t>SELECT</a:t>
            </a:r>
            <a:r>
              <a:rPr lang="en-US" altLang="en-US" dirty="0"/>
              <a:t>   name, </a:t>
            </a:r>
            <a:r>
              <a:rPr lang="en-US" altLang="en-US" dirty="0" err="1">
                <a:solidFill>
                  <a:srgbClr val="FF5050"/>
                </a:solidFill>
              </a:rPr>
              <a:t>Seattle_view</a:t>
            </a:r>
            <a:r>
              <a:rPr lang="en-US" altLang="en-US" dirty="0" err="1"/>
              <a:t>.store</a:t>
            </a:r>
            <a:endParaRPr lang="en-US" altLang="en-US" dirty="0"/>
          </a:p>
          <a:p>
            <a:pPr>
              <a:spcBef>
                <a:spcPct val="0"/>
              </a:spcBef>
              <a:buFontTx/>
              <a:buNone/>
            </a:pPr>
            <a:r>
              <a:rPr lang="en-US" altLang="en-US" dirty="0"/>
              <a:t> </a:t>
            </a:r>
            <a:r>
              <a:rPr lang="en-US" altLang="en-US" dirty="0">
                <a:solidFill>
                  <a:schemeClr val="accent2"/>
                </a:solidFill>
              </a:rPr>
              <a:t>FROM</a:t>
            </a:r>
            <a:r>
              <a:rPr lang="en-US" altLang="en-US" dirty="0"/>
              <a:t>      </a:t>
            </a:r>
            <a:r>
              <a:rPr lang="en-US" altLang="en-US" dirty="0" err="1">
                <a:solidFill>
                  <a:srgbClr val="FF5050"/>
                </a:solidFill>
              </a:rPr>
              <a:t>Seattle_view</a:t>
            </a:r>
            <a:endParaRPr lang="en-US" altLang="en-US" dirty="0">
              <a:solidFill>
                <a:srgbClr val="FF5050"/>
              </a:solidFill>
            </a:endParaRPr>
          </a:p>
          <a:p>
            <a:pPr>
              <a:spcBef>
                <a:spcPct val="0"/>
              </a:spcBef>
              <a:buFont typeface="Arial" panose="020B0604020202020204" pitchFamily="34" charset="0"/>
              <a:buNone/>
            </a:pPr>
            <a:r>
              <a:rPr lang="en-US" altLang="en-US" dirty="0">
                <a:solidFill>
                  <a:schemeClr val="accent2"/>
                </a:solidFill>
              </a:rPr>
              <a:t>JOIN</a:t>
            </a:r>
            <a:r>
              <a:rPr lang="en-US" altLang="en-US" dirty="0"/>
              <a:t>  Purchase </a:t>
            </a:r>
            <a:r>
              <a:rPr lang="en-US" altLang="en-US" dirty="0">
                <a:solidFill>
                  <a:schemeClr val="accent2"/>
                </a:solidFill>
              </a:rPr>
              <a:t>ON </a:t>
            </a:r>
            <a:r>
              <a:rPr lang="en-US" altLang="en-US" dirty="0" err="1">
                <a:solidFill>
                  <a:srgbClr val="FF5050"/>
                </a:solidFill>
              </a:rPr>
              <a:t>Seattle_view</a:t>
            </a:r>
            <a:r>
              <a:rPr lang="en-US" altLang="en-US" dirty="0" err="1"/>
              <a:t>.product</a:t>
            </a:r>
            <a:r>
              <a:rPr lang="en-US" altLang="en-US" dirty="0"/>
              <a:t> = Product.name</a:t>
            </a:r>
          </a:p>
          <a:p>
            <a:pPr>
              <a:spcBef>
                <a:spcPct val="0"/>
              </a:spcBef>
              <a:buFontTx/>
              <a:buNone/>
            </a:pPr>
            <a:r>
              <a:rPr lang="en-US" altLang="en-US" dirty="0"/>
              <a:t> </a:t>
            </a:r>
            <a:r>
              <a:rPr lang="en-US" altLang="en-US" dirty="0">
                <a:solidFill>
                  <a:schemeClr val="accent2"/>
                </a:solidFill>
              </a:rPr>
              <a:t>WHERE</a:t>
            </a:r>
            <a:r>
              <a:rPr lang="en-US" altLang="en-US" dirty="0"/>
              <a:t> </a:t>
            </a:r>
            <a:r>
              <a:rPr lang="en-US" altLang="en-US" dirty="0" err="1"/>
              <a:t>Product.category</a:t>
            </a:r>
            <a:r>
              <a:rPr lang="en-US" altLang="en-US" dirty="0"/>
              <a:t> = “shoes”</a:t>
            </a:r>
          </a:p>
        </p:txBody>
      </p:sp>
      <p:sp>
        <p:nvSpPr>
          <p:cNvPr id="7" name="Slide Number Placeholder 5">
            <a:extLst>
              <a:ext uri="{FF2B5EF4-FFF2-40B4-BE49-F238E27FC236}">
                <a16:creationId xmlns:a16="http://schemas.microsoft.com/office/drawing/2014/main" id="{CC8A1382-FEE2-40CD-B675-236BB6E8E8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2209E64F-448E-48EB-BE83-48408D6FB9F4}" type="slidenum">
              <a:rPr lang="en-US" altLang="en-US" smtClean="0"/>
              <a:pPr fontAlgn="base">
                <a:spcBef>
                  <a:spcPct val="0"/>
                </a:spcBef>
                <a:spcAft>
                  <a:spcPct val="0"/>
                </a:spcAft>
              </a:pPr>
              <a:t>22</a:t>
            </a:fld>
            <a:endParaRPr lang="en-US" altLang="en-US"/>
          </a:p>
        </p:txBody>
      </p:sp>
      <p:sp>
        <p:nvSpPr>
          <p:cNvPr id="8" name="Line 4">
            <a:extLst>
              <a:ext uri="{FF2B5EF4-FFF2-40B4-BE49-F238E27FC236}">
                <a16:creationId xmlns:a16="http://schemas.microsoft.com/office/drawing/2014/main" id="{0972848A-625F-4A24-BD27-D75633E8E244}"/>
              </a:ext>
            </a:extLst>
          </p:cNvPr>
          <p:cNvSpPr>
            <a:spLocks noChangeShapeType="1"/>
          </p:cNvSpPr>
          <p:nvPr/>
        </p:nvSpPr>
        <p:spPr bwMode="auto">
          <a:xfrm>
            <a:off x="5665788" y="2840698"/>
            <a:ext cx="0" cy="457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 name="Rectangle 5">
            <a:extLst>
              <a:ext uri="{FF2B5EF4-FFF2-40B4-BE49-F238E27FC236}">
                <a16:creationId xmlns:a16="http://schemas.microsoft.com/office/drawing/2014/main" id="{EFA44853-2C85-4865-989C-EF4713169B0B}"/>
              </a:ext>
            </a:extLst>
          </p:cNvPr>
          <p:cNvSpPr>
            <a:spLocks noChangeArrowheads="1"/>
          </p:cNvSpPr>
          <p:nvPr/>
        </p:nvSpPr>
        <p:spPr bwMode="auto">
          <a:xfrm>
            <a:off x="2133600" y="3297899"/>
            <a:ext cx="7443788" cy="2973387"/>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lvl1pPr marL="342900" indent="-34290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a:solidFill>
                  <a:srgbClr val="FF5050"/>
                </a:solidFill>
                <a:latin typeface="Times New Roman" panose="02020603050405020304" pitchFamily="18" charset="0"/>
              </a:rPr>
              <a:t>SELECT  name, Purchase.store</a:t>
            </a:r>
          </a:p>
          <a:p>
            <a:pPr eaLnBrk="1" hangingPunct="1"/>
            <a:r>
              <a:rPr lang="en-US" altLang="en-US" sz="2400">
                <a:solidFill>
                  <a:schemeClr val="accent2"/>
                </a:solidFill>
                <a:latin typeface="Times New Roman" panose="02020603050405020304" pitchFamily="18" charset="0"/>
              </a:rPr>
              <a:t>FROM</a:t>
            </a:r>
            <a:r>
              <a:rPr lang="en-US" altLang="en-US" sz="2400">
                <a:latin typeface="Times New Roman" panose="02020603050405020304" pitchFamily="18" charset="0"/>
              </a:rPr>
              <a:t>     </a:t>
            </a:r>
            <a:r>
              <a:rPr lang="en-US" altLang="en-US" sz="2400">
                <a:solidFill>
                  <a:srgbClr val="FF5050"/>
                </a:solidFill>
                <a:latin typeface="Times New Roman" panose="02020603050405020304" pitchFamily="18" charset="0"/>
              </a:rPr>
              <a:t>Person</a:t>
            </a:r>
          </a:p>
          <a:p>
            <a:pPr>
              <a:lnSpc>
                <a:spcPct val="90000"/>
              </a:lnSpc>
            </a:pPr>
            <a:r>
              <a:rPr lang="en-US" altLang="en-US" sz="2400">
                <a:solidFill>
                  <a:schemeClr val="accent2"/>
                </a:solidFill>
                <a:latin typeface="Times New Roman" panose="02020603050405020304" pitchFamily="18" charset="0"/>
              </a:rPr>
              <a:t>JOIN</a:t>
            </a:r>
            <a:r>
              <a:rPr lang="en-US" altLang="en-US" sz="2400">
                <a:latin typeface="Times New Roman" panose="02020603050405020304" pitchFamily="18" charset="0"/>
              </a:rPr>
              <a:t>  </a:t>
            </a:r>
            <a:r>
              <a:rPr lang="en-US" altLang="en-US" sz="2400">
                <a:solidFill>
                  <a:srgbClr val="FF5050"/>
                </a:solidFill>
                <a:latin typeface="Times New Roman" panose="02020603050405020304" pitchFamily="18" charset="0"/>
              </a:rPr>
              <a:t>Purchase</a:t>
            </a:r>
            <a:r>
              <a:rPr lang="en-US" altLang="en-US" sz="2400">
                <a:latin typeface="Times New Roman" panose="02020603050405020304" pitchFamily="18" charset="0"/>
              </a:rPr>
              <a:t> </a:t>
            </a:r>
            <a:r>
              <a:rPr lang="en-US" altLang="en-US" sz="2400">
                <a:solidFill>
                  <a:schemeClr val="accent2"/>
                </a:solidFill>
                <a:latin typeface="Times New Roman" panose="02020603050405020304" pitchFamily="18" charset="0"/>
              </a:rPr>
              <a:t>ON </a:t>
            </a:r>
            <a:r>
              <a:rPr lang="en-US" altLang="en-US" sz="2400">
                <a:solidFill>
                  <a:srgbClr val="FF5050"/>
                </a:solidFill>
                <a:latin typeface="Times New Roman" panose="02020603050405020304" pitchFamily="18" charset="0"/>
              </a:rPr>
              <a:t>Person</a:t>
            </a:r>
            <a:r>
              <a:rPr lang="en-US" altLang="en-US" sz="2400">
                <a:latin typeface="Times New Roman" panose="02020603050405020304" pitchFamily="18" charset="0"/>
              </a:rPr>
              <a:t>.per-name = </a:t>
            </a:r>
            <a:r>
              <a:rPr lang="en-US" altLang="en-US" sz="2400">
                <a:solidFill>
                  <a:srgbClr val="FF5050"/>
                </a:solidFill>
                <a:latin typeface="Times New Roman" panose="02020603050405020304" pitchFamily="18" charset="0"/>
              </a:rPr>
              <a:t>Purchase</a:t>
            </a:r>
            <a:r>
              <a:rPr lang="en-US" altLang="en-US" sz="2400">
                <a:latin typeface="Times New Roman" panose="02020603050405020304" pitchFamily="18" charset="0"/>
              </a:rPr>
              <a:t>.buyer </a:t>
            </a:r>
            <a:endParaRPr lang="en-US" altLang="en-US" sz="2400">
              <a:solidFill>
                <a:schemeClr val="accent2"/>
              </a:solidFill>
              <a:latin typeface="Times New Roman" panose="02020603050405020304" pitchFamily="18" charset="0"/>
            </a:endParaRPr>
          </a:p>
          <a:p>
            <a:pPr>
              <a:lnSpc>
                <a:spcPct val="90000"/>
              </a:lnSpc>
            </a:pPr>
            <a:r>
              <a:rPr lang="en-US" altLang="en-US" sz="2400">
                <a:solidFill>
                  <a:schemeClr val="accent2"/>
                </a:solidFill>
                <a:latin typeface="Times New Roman" panose="02020603050405020304" pitchFamily="18" charset="0"/>
              </a:rPr>
              <a:t>JOIN</a:t>
            </a:r>
            <a:r>
              <a:rPr lang="en-US" altLang="en-US" sz="2400">
                <a:latin typeface="Times New Roman" panose="02020603050405020304" pitchFamily="18" charset="0"/>
              </a:rPr>
              <a:t>  </a:t>
            </a:r>
            <a:r>
              <a:rPr lang="en-US" altLang="en-US" sz="2400">
                <a:solidFill>
                  <a:srgbClr val="FF5050"/>
                </a:solidFill>
                <a:latin typeface="Times New Roman" panose="02020603050405020304" pitchFamily="18" charset="0"/>
              </a:rPr>
              <a:t>Product</a:t>
            </a:r>
            <a:r>
              <a:rPr lang="en-US" altLang="en-US" sz="2400">
                <a:latin typeface="Times New Roman" panose="02020603050405020304" pitchFamily="18" charset="0"/>
              </a:rPr>
              <a:t> </a:t>
            </a:r>
            <a:r>
              <a:rPr lang="en-US" altLang="en-US" sz="2400">
                <a:solidFill>
                  <a:schemeClr val="accent2"/>
                </a:solidFill>
                <a:latin typeface="Times New Roman" panose="02020603050405020304" pitchFamily="18" charset="0"/>
              </a:rPr>
              <a:t>ON </a:t>
            </a:r>
            <a:r>
              <a:rPr lang="en-US" altLang="en-US" sz="2400">
                <a:solidFill>
                  <a:srgbClr val="FF5050"/>
                </a:solidFill>
                <a:latin typeface="Times New Roman" panose="02020603050405020304" pitchFamily="18" charset="0"/>
              </a:rPr>
              <a:t>Purchase</a:t>
            </a:r>
            <a:r>
              <a:rPr lang="en-US" altLang="en-US" sz="2400">
                <a:latin typeface="Times New Roman" panose="02020603050405020304" pitchFamily="18" charset="0"/>
              </a:rPr>
              <a:t>.product = </a:t>
            </a:r>
            <a:r>
              <a:rPr lang="en-US" altLang="en-US" sz="2400">
                <a:solidFill>
                  <a:srgbClr val="FF5050"/>
                </a:solidFill>
                <a:latin typeface="Times New Roman" panose="02020603050405020304" pitchFamily="18" charset="0"/>
              </a:rPr>
              <a:t>Product</a:t>
            </a:r>
            <a:r>
              <a:rPr lang="en-US" altLang="en-US" sz="2400">
                <a:latin typeface="Times New Roman" panose="02020603050405020304" pitchFamily="18" charset="0"/>
              </a:rPr>
              <a:t>.name</a:t>
            </a:r>
          </a:p>
          <a:p>
            <a:pPr eaLnBrk="1" hangingPunct="1"/>
            <a:r>
              <a:rPr lang="en-US" altLang="en-US" sz="2400">
                <a:solidFill>
                  <a:schemeClr val="accent2"/>
                </a:solidFill>
                <a:latin typeface="Times New Roman" panose="02020603050405020304" pitchFamily="18" charset="0"/>
              </a:rPr>
              <a:t>WHERE</a:t>
            </a:r>
            <a:r>
              <a:rPr lang="en-US" altLang="en-US" sz="2400">
                <a:latin typeface="Times New Roman" panose="02020603050405020304" pitchFamily="18" charset="0"/>
              </a:rPr>
              <a:t>  </a:t>
            </a:r>
            <a:r>
              <a:rPr lang="en-US" altLang="en-US" sz="2400">
                <a:solidFill>
                  <a:srgbClr val="FF5050"/>
                </a:solidFill>
                <a:latin typeface="Times New Roman" panose="02020603050405020304" pitchFamily="18" charset="0"/>
              </a:rPr>
              <a:t>Person.city = “Seattle”    AND</a:t>
            </a:r>
          </a:p>
          <a:p>
            <a:r>
              <a:rPr lang="en-US" altLang="en-US" sz="2400">
                <a:solidFill>
                  <a:srgbClr val="FF5050"/>
                </a:solidFill>
                <a:latin typeface="Times New Roman" panose="02020603050405020304" pitchFamily="18" charset="0"/>
              </a:rPr>
              <a:t>                Person.name = Purchase.buyer</a:t>
            </a:r>
            <a:r>
              <a:rPr lang="en-US" altLang="en-US" sz="2400">
                <a:latin typeface="Times New Roman" panose="02020603050405020304" pitchFamily="18" charset="0"/>
              </a:rPr>
              <a:t>   AND</a:t>
            </a:r>
          </a:p>
          <a:p>
            <a:r>
              <a:rPr lang="en-US" altLang="en-US" sz="2400">
                <a:latin typeface="Times New Roman" panose="02020603050405020304" pitchFamily="18" charset="0"/>
              </a:rPr>
              <a:t>                </a:t>
            </a:r>
            <a:r>
              <a:rPr lang="en-US" altLang="en-US" sz="2400">
                <a:solidFill>
                  <a:srgbClr val="FF5050"/>
                </a:solidFill>
                <a:latin typeface="Times New Roman" panose="02020603050405020304" pitchFamily="18" charset="0"/>
              </a:rPr>
              <a:t>Purchase</a:t>
            </a:r>
            <a:r>
              <a:rPr lang="en-US" altLang="en-US" sz="2400">
                <a:latin typeface="Times New Roman" panose="02020603050405020304" pitchFamily="18" charset="0"/>
              </a:rPr>
              <a:t>.poduct = Product.name  AND</a:t>
            </a:r>
          </a:p>
          <a:p>
            <a:r>
              <a:rPr lang="en-US" altLang="en-US" sz="2400">
                <a:latin typeface="Times New Roman" panose="02020603050405020304" pitchFamily="18" charset="0"/>
              </a:rPr>
              <a:t>                </a:t>
            </a:r>
            <a:r>
              <a:rPr lang="en-US" altLang="en-US" sz="2400">
                <a:solidFill>
                  <a:srgbClr val="FF5050"/>
                </a:solidFill>
                <a:latin typeface="Times New Roman" panose="02020603050405020304" pitchFamily="18" charset="0"/>
              </a:rPr>
              <a:t>Product</a:t>
            </a:r>
            <a:r>
              <a:rPr lang="en-US" altLang="en-US" sz="2400">
                <a:latin typeface="Times New Roman" panose="02020603050405020304" pitchFamily="18" charset="0"/>
              </a:rPr>
              <a:t>.category = “shoes”</a:t>
            </a:r>
          </a:p>
        </p:txBody>
      </p:sp>
    </p:spTree>
    <p:extLst>
      <p:ext uri="{BB962C8B-B14F-4D97-AF65-F5344CB8AC3E}">
        <p14:creationId xmlns:p14="http://schemas.microsoft.com/office/powerpoint/2010/main" val="7647146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20A306C-5E97-4A9C-A746-43BF4C9E377C}"/>
              </a:ext>
            </a:extLst>
          </p:cNvPr>
          <p:cNvSpPr>
            <a:spLocks noGrp="1" noChangeArrowheads="1"/>
          </p:cNvSpPr>
          <p:nvPr>
            <p:ph type="title"/>
          </p:nvPr>
        </p:nvSpPr>
        <p:spPr/>
        <p:txBody>
          <a:bodyPr/>
          <a:lstStyle/>
          <a:p>
            <a:pPr eaLnBrk="1" hangingPunct="1"/>
            <a:r>
              <a:rPr lang="en-US" altLang="en-US" dirty="0">
                <a:ln>
                  <a:noFill/>
                </a:ln>
                <a:solidFill>
                  <a:schemeClr val="tx2"/>
                </a:solidFill>
              </a:rPr>
              <a:t>Types of Views</a:t>
            </a:r>
          </a:p>
        </p:txBody>
      </p:sp>
      <p:sp>
        <p:nvSpPr>
          <p:cNvPr id="233475" name="Rectangle 3">
            <a:extLst>
              <a:ext uri="{FF2B5EF4-FFF2-40B4-BE49-F238E27FC236}">
                <a16:creationId xmlns:a16="http://schemas.microsoft.com/office/drawing/2014/main" id="{3159D25B-6B14-4571-898B-8A5BCD154FD0}"/>
              </a:ext>
            </a:extLst>
          </p:cNvPr>
          <p:cNvSpPr>
            <a:spLocks noGrp="1" noChangeArrowheads="1"/>
          </p:cNvSpPr>
          <p:nvPr>
            <p:ph idx="1"/>
          </p:nvPr>
        </p:nvSpPr>
        <p:spPr>
          <a:xfrm>
            <a:off x="1055146" y="1981200"/>
            <a:ext cx="8763000" cy="3880773"/>
          </a:xfrm>
        </p:spPr>
        <p:txBody>
          <a:bodyPr rtlCol="0">
            <a:noAutofit/>
          </a:bodyPr>
          <a:lstStyle/>
          <a:p>
            <a:pPr eaLnBrk="1" fontAlgn="auto" hangingPunct="1">
              <a:lnSpc>
                <a:spcPct val="90000"/>
              </a:lnSpc>
              <a:buClr>
                <a:schemeClr val="accent1">
                  <a:lumMod val="75000"/>
                </a:schemeClr>
              </a:buClr>
              <a:buFont typeface="Arial"/>
              <a:buChar char="•"/>
              <a:defRPr/>
            </a:pPr>
            <a:r>
              <a:rPr lang="en-US" altLang="en-US" sz="2800" dirty="0"/>
              <a:t>Virtual views:</a:t>
            </a:r>
          </a:p>
          <a:p>
            <a:pPr lvl="1" eaLnBrk="1" fontAlgn="auto" hangingPunct="1">
              <a:lnSpc>
                <a:spcPct val="90000"/>
              </a:lnSpc>
              <a:buClr>
                <a:schemeClr val="accent1">
                  <a:lumMod val="75000"/>
                </a:schemeClr>
              </a:buClr>
              <a:buFont typeface="Arial"/>
              <a:buChar char="•"/>
              <a:defRPr/>
            </a:pPr>
            <a:r>
              <a:rPr lang="en-US" altLang="en-US" sz="2800" dirty="0"/>
              <a:t>Used in databases</a:t>
            </a:r>
          </a:p>
          <a:p>
            <a:pPr lvl="1" eaLnBrk="1" fontAlgn="auto" hangingPunct="1">
              <a:lnSpc>
                <a:spcPct val="90000"/>
              </a:lnSpc>
              <a:buClr>
                <a:schemeClr val="accent1">
                  <a:lumMod val="75000"/>
                </a:schemeClr>
              </a:buClr>
              <a:buFont typeface="Arial"/>
              <a:buChar char="•"/>
              <a:defRPr/>
            </a:pPr>
            <a:r>
              <a:rPr lang="en-US" altLang="en-US" sz="2800" dirty="0"/>
              <a:t>Computed only on-demand – slow</a:t>
            </a:r>
            <a:r>
              <a:rPr lang="en-US" altLang="en-US" sz="2800" i="1" dirty="0"/>
              <a:t>er</a:t>
            </a:r>
            <a:r>
              <a:rPr lang="en-US" altLang="en-US" sz="2800" dirty="0"/>
              <a:t> at runtime</a:t>
            </a:r>
          </a:p>
          <a:p>
            <a:pPr lvl="1" eaLnBrk="1" fontAlgn="auto" hangingPunct="1">
              <a:lnSpc>
                <a:spcPct val="90000"/>
              </a:lnSpc>
              <a:buClr>
                <a:schemeClr val="accent1">
                  <a:lumMod val="75000"/>
                </a:schemeClr>
              </a:buClr>
              <a:buFont typeface="Arial"/>
              <a:buChar char="•"/>
              <a:defRPr/>
            </a:pPr>
            <a:r>
              <a:rPr lang="en-US" altLang="en-US" sz="2800" dirty="0"/>
              <a:t>Always up to date</a:t>
            </a:r>
          </a:p>
          <a:p>
            <a:pPr eaLnBrk="1" fontAlgn="auto" hangingPunct="1">
              <a:lnSpc>
                <a:spcPct val="90000"/>
              </a:lnSpc>
              <a:buClr>
                <a:schemeClr val="accent1">
                  <a:lumMod val="75000"/>
                </a:schemeClr>
              </a:buClr>
              <a:buFont typeface="Arial"/>
              <a:buChar char="•"/>
              <a:defRPr/>
            </a:pPr>
            <a:r>
              <a:rPr lang="en-US" altLang="en-US" sz="2800" dirty="0"/>
              <a:t>Materialized views</a:t>
            </a:r>
          </a:p>
          <a:p>
            <a:pPr lvl="1" eaLnBrk="1" fontAlgn="auto" hangingPunct="1">
              <a:lnSpc>
                <a:spcPct val="90000"/>
              </a:lnSpc>
              <a:buClr>
                <a:schemeClr val="accent1">
                  <a:lumMod val="75000"/>
                </a:schemeClr>
              </a:buClr>
              <a:buFont typeface="Arial"/>
              <a:buChar char="•"/>
              <a:defRPr/>
            </a:pPr>
            <a:r>
              <a:rPr lang="en-US" altLang="en-US" sz="2800" dirty="0"/>
              <a:t>Used in data warehouses</a:t>
            </a:r>
          </a:p>
          <a:p>
            <a:pPr lvl="1" eaLnBrk="1" fontAlgn="auto" hangingPunct="1">
              <a:lnSpc>
                <a:spcPct val="90000"/>
              </a:lnSpc>
              <a:buClr>
                <a:schemeClr val="accent1">
                  <a:lumMod val="75000"/>
                </a:schemeClr>
              </a:buClr>
              <a:buFont typeface="Arial"/>
              <a:buChar char="•"/>
              <a:defRPr/>
            </a:pPr>
            <a:r>
              <a:rPr lang="en-US" altLang="en-US" sz="2800" dirty="0"/>
              <a:t>Precomputed offline – fast</a:t>
            </a:r>
            <a:r>
              <a:rPr lang="en-US" altLang="en-US" sz="2800" i="1" dirty="0"/>
              <a:t>er</a:t>
            </a:r>
            <a:r>
              <a:rPr lang="en-US" altLang="en-US" sz="2800" dirty="0"/>
              <a:t> at runtime</a:t>
            </a:r>
          </a:p>
          <a:p>
            <a:pPr lvl="1" eaLnBrk="1" fontAlgn="auto" hangingPunct="1">
              <a:lnSpc>
                <a:spcPct val="90000"/>
              </a:lnSpc>
              <a:buClr>
                <a:schemeClr val="accent1">
                  <a:lumMod val="75000"/>
                </a:schemeClr>
              </a:buClr>
              <a:buFont typeface="Arial"/>
              <a:buChar char="•"/>
              <a:defRPr/>
            </a:pPr>
            <a:r>
              <a:rPr lang="en-US" altLang="en-US" sz="2800" dirty="0"/>
              <a:t>May have stale data</a:t>
            </a:r>
          </a:p>
        </p:txBody>
      </p:sp>
      <p:sp>
        <p:nvSpPr>
          <p:cNvPr id="30724" name="Slide Number Placeholder 5">
            <a:extLst>
              <a:ext uri="{FF2B5EF4-FFF2-40B4-BE49-F238E27FC236}">
                <a16:creationId xmlns:a16="http://schemas.microsoft.com/office/drawing/2014/main" id="{6295F7B4-2300-499C-B586-65E37AD9F0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06B845D4-5D03-443C-9861-50E1AF5D6F0E}" type="slidenum">
              <a:rPr lang="en-US" altLang="en-US" smtClean="0"/>
              <a:pPr fontAlgn="base">
                <a:spcBef>
                  <a:spcPct val="0"/>
                </a:spcBef>
                <a:spcAft>
                  <a:spcPct val="0"/>
                </a:spcAft>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A5A944F-E576-4995-90C1-1C9CB0E66969}"/>
              </a:ext>
            </a:extLst>
          </p:cNvPr>
          <p:cNvSpPr>
            <a:spLocks noGrp="1" noChangeArrowheads="1"/>
          </p:cNvSpPr>
          <p:nvPr>
            <p:ph type="title"/>
          </p:nvPr>
        </p:nvSpPr>
        <p:spPr>
          <a:xfrm>
            <a:off x="2286000" y="0"/>
            <a:ext cx="7772400" cy="1143000"/>
          </a:xfrm>
        </p:spPr>
        <p:txBody>
          <a:bodyPr/>
          <a:lstStyle/>
          <a:p>
            <a:pPr eaLnBrk="1" hangingPunct="1"/>
            <a:r>
              <a:rPr lang="en-US" altLang="en-US" dirty="0">
                <a:ln>
                  <a:noFill/>
                </a:ln>
                <a:solidFill>
                  <a:schemeClr val="tx2"/>
                </a:solidFill>
              </a:rPr>
              <a:t>Updating Views</a:t>
            </a:r>
          </a:p>
        </p:txBody>
      </p:sp>
      <p:sp>
        <p:nvSpPr>
          <p:cNvPr id="6" name="Slide Number Placeholder 4">
            <a:extLst>
              <a:ext uri="{FF2B5EF4-FFF2-40B4-BE49-F238E27FC236}">
                <a16:creationId xmlns:a16="http://schemas.microsoft.com/office/drawing/2014/main" id="{B923BA1F-8CAF-4243-8CA9-D9DE1D578D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A13E89E1-AE6A-4007-8B07-FEB1E82320D5}" type="slidenum">
              <a:rPr lang="en-US" altLang="en-US" smtClean="0"/>
              <a:pPr fontAlgn="base">
                <a:spcBef>
                  <a:spcPct val="0"/>
                </a:spcBef>
                <a:spcAft>
                  <a:spcPct val="0"/>
                </a:spcAft>
              </a:pPr>
              <a:t>24</a:t>
            </a:fld>
            <a:endParaRPr lang="en-US" altLang="en-US"/>
          </a:p>
        </p:txBody>
      </p:sp>
      <p:sp>
        <p:nvSpPr>
          <p:cNvPr id="7" name="Text Box 3">
            <a:extLst>
              <a:ext uri="{FF2B5EF4-FFF2-40B4-BE49-F238E27FC236}">
                <a16:creationId xmlns:a16="http://schemas.microsoft.com/office/drawing/2014/main" id="{31C5BDB4-2F16-4601-9343-25A6360DC53D}"/>
              </a:ext>
            </a:extLst>
          </p:cNvPr>
          <p:cNvSpPr txBox="1">
            <a:spLocks noChangeArrowheads="1"/>
          </p:cNvSpPr>
          <p:nvPr/>
        </p:nvSpPr>
        <p:spPr bwMode="auto">
          <a:xfrm>
            <a:off x="3005138" y="1171576"/>
            <a:ext cx="586891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000" dirty="0"/>
              <a:t>How can I insert a tuple into a table that doesn’t exist?</a:t>
            </a:r>
          </a:p>
          <a:p>
            <a:endParaRPr lang="en-US" altLang="en-US" sz="2000" dirty="0"/>
          </a:p>
          <a:p>
            <a:r>
              <a:rPr lang="en-US" altLang="en-US" sz="2000" dirty="0">
                <a:solidFill>
                  <a:schemeClr val="accent2"/>
                </a:solidFill>
              </a:rPr>
              <a:t>Employee</a:t>
            </a:r>
            <a:r>
              <a:rPr lang="en-US" altLang="en-US" sz="2000" dirty="0"/>
              <a:t>(</a:t>
            </a:r>
            <a:r>
              <a:rPr lang="en-US" altLang="en-US" sz="2000" dirty="0" err="1"/>
              <a:t>ssn</a:t>
            </a:r>
            <a:r>
              <a:rPr lang="en-US" altLang="en-US" sz="2000" dirty="0"/>
              <a:t>, name, department, project, salary)</a:t>
            </a:r>
          </a:p>
        </p:txBody>
      </p:sp>
      <p:sp>
        <p:nvSpPr>
          <p:cNvPr id="8" name="Rectangle 4">
            <a:extLst>
              <a:ext uri="{FF2B5EF4-FFF2-40B4-BE49-F238E27FC236}">
                <a16:creationId xmlns:a16="http://schemas.microsoft.com/office/drawing/2014/main" id="{4D9389D8-D9DC-48DC-9D09-3D307AD81810}"/>
              </a:ext>
            </a:extLst>
          </p:cNvPr>
          <p:cNvSpPr>
            <a:spLocks noChangeArrowheads="1"/>
          </p:cNvSpPr>
          <p:nvPr/>
        </p:nvSpPr>
        <p:spPr bwMode="auto">
          <a:xfrm>
            <a:off x="3352801" y="2362200"/>
            <a:ext cx="4354513" cy="1320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000">
                <a:solidFill>
                  <a:schemeClr val="accent2"/>
                </a:solidFill>
              </a:rPr>
              <a:t>CREATE VIEW</a:t>
            </a:r>
            <a:r>
              <a:rPr lang="en-US" altLang="en-US" sz="2000"/>
              <a:t>  Developers </a:t>
            </a:r>
            <a:r>
              <a:rPr lang="en-US" altLang="en-US" sz="2000">
                <a:solidFill>
                  <a:schemeClr val="accent2"/>
                </a:solidFill>
              </a:rPr>
              <a:t>AS</a:t>
            </a:r>
            <a:endParaRPr lang="en-US" altLang="en-US" sz="2000"/>
          </a:p>
          <a:p>
            <a:r>
              <a:rPr lang="en-US" altLang="en-US" sz="2000"/>
              <a:t>   </a:t>
            </a:r>
            <a:r>
              <a:rPr lang="en-US" altLang="en-US" sz="2000">
                <a:solidFill>
                  <a:schemeClr val="accent2"/>
                </a:solidFill>
              </a:rPr>
              <a:t>SELECT</a:t>
            </a:r>
            <a:r>
              <a:rPr lang="en-US" altLang="en-US" sz="2000"/>
              <a:t> name, project</a:t>
            </a:r>
          </a:p>
          <a:p>
            <a:r>
              <a:rPr lang="en-US" altLang="en-US" sz="2000"/>
              <a:t>   </a:t>
            </a:r>
            <a:r>
              <a:rPr lang="en-US" altLang="en-US" sz="2000">
                <a:solidFill>
                  <a:schemeClr val="accent2"/>
                </a:solidFill>
              </a:rPr>
              <a:t>FROM</a:t>
            </a:r>
            <a:r>
              <a:rPr lang="en-US" altLang="en-US" sz="2000"/>
              <a:t>  Employee</a:t>
            </a:r>
          </a:p>
          <a:p>
            <a:r>
              <a:rPr lang="en-US" altLang="en-US" sz="2000"/>
              <a:t>   </a:t>
            </a:r>
            <a:r>
              <a:rPr lang="en-US" altLang="en-US" sz="2000">
                <a:solidFill>
                  <a:schemeClr val="accent2"/>
                </a:solidFill>
              </a:rPr>
              <a:t>WHERE </a:t>
            </a:r>
            <a:r>
              <a:rPr lang="en-US" altLang="en-US" sz="2000"/>
              <a:t>department = “Development”</a:t>
            </a:r>
          </a:p>
        </p:txBody>
      </p:sp>
      <p:sp>
        <p:nvSpPr>
          <p:cNvPr id="9" name="Rectangle 5">
            <a:extLst>
              <a:ext uri="{FF2B5EF4-FFF2-40B4-BE49-F238E27FC236}">
                <a16:creationId xmlns:a16="http://schemas.microsoft.com/office/drawing/2014/main" id="{28E08412-E460-48C5-B5CE-9F69883FBB65}"/>
              </a:ext>
            </a:extLst>
          </p:cNvPr>
          <p:cNvSpPr>
            <a:spLocks noChangeArrowheads="1"/>
          </p:cNvSpPr>
          <p:nvPr/>
        </p:nvSpPr>
        <p:spPr bwMode="auto">
          <a:xfrm>
            <a:off x="4876800" y="4114800"/>
            <a:ext cx="3169586" cy="70788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000">
                <a:solidFill>
                  <a:schemeClr val="accent2"/>
                </a:solidFill>
              </a:rPr>
              <a:t>INSERT INTO</a:t>
            </a:r>
            <a:r>
              <a:rPr lang="en-US" altLang="en-US" sz="2000"/>
              <a:t>  Developers   </a:t>
            </a:r>
            <a:br>
              <a:rPr lang="en-US" altLang="en-US" sz="2000"/>
            </a:br>
            <a:r>
              <a:rPr lang="en-US" altLang="en-US" sz="2000">
                <a:solidFill>
                  <a:schemeClr val="accent2"/>
                </a:solidFill>
              </a:rPr>
              <a:t>VALUES</a:t>
            </a:r>
            <a:r>
              <a:rPr lang="en-US" altLang="en-US" sz="2000"/>
              <a:t>(“Joe”, “Optimizer”)</a:t>
            </a:r>
          </a:p>
        </p:txBody>
      </p:sp>
      <p:sp>
        <p:nvSpPr>
          <p:cNvPr id="10" name="Rectangle 6">
            <a:extLst>
              <a:ext uri="{FF2B5EF4-FFF2-40B4-BE49-F238E27FC236}">
                <a16:creationId xmlns:a16="http://schemas.microsoft.com/office/drawing/2014/main" id="{67EA36BF-87AD-4036-B90A-7F6CD040C48C}"/>
              </a:ext>
            </a:extLst>
          </p:cNvPr>
          <p:cNvSpPr>
            <a:spLocks noChangeArrowheads="1"/>
          </p:cNvSpPr>
          <p:nvPr/>
        </p:nvSpPr>
        <p:spPr bwMode="auto">
          <a:xfrm>
            <a:off x="3886200" y="5257800"/>
            <a:ext cx="5372112" cy="70788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000">
                <a:solidFill>
                  <a:schemeClr val="accent2"/>
                </a:solidFill>
              </a:rPr>
              <a:t>INSERT INTO</a:t>
            </a:r>
            <a:r>
              <a:rPr lang="en-US" altLang="en-US" sz="2000"/>
              <a:t>  Employee </a:t>
            </a:r>
            <a:br>
              <a:rPr lang="en-US" altLang="en-US" sz="2000"/>
            </a:br>
            <a:r>
              <a:rPr lang="en-US" altLang="en-US" sz="2000">
                <a:solidFill>
                  <a:schemeClr val="accent2"/>
                </a:solidFill>
              </a:rPr>
              <a:t>VALUES</a:t>
            </a:r>
            <a:r>
              <a:rPr lang="en-US" altLang="en-US" sz="2000"/>
              <a:t>(NULL, “Joe”, NULL, “Optimizer”, NULL)</a:t>
            </a:r>
          </a:p>
        </p:txBody>
      </p:sp>
      <p:sp>
        <p:nvSpPr>
          <p:cNvPr id="11" name="Rectangle 7">
            <a:extLst>
              <a:ext uri="{FF2B5EF4-FFF2-40B4-BE49-F238E27FC236}">
                <a16:creationId xmlns:a16="http://schemas.microsoft.com/office/drawing/2014/main" id="{7F1D2C87-A97D-4662-9312-66D28851BE47}"/>
              </a:ext>
            </a:extLst>
          </p:cNvPr>
          <p:cNvSpPr>
            <a:spLocks noChangeArrowheads="1"/>
          </p:cNvSpPr>
          <p:nvPr/>
        </p:nvSpPr>
        <p:spPr bwMode="auto">
          <a:xfrm>
            <a:off x="2557463" y="4067176"/>
            <a:ext cx="2252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000"/>
              <a:t>If we make the</a:t>
            </a:r>
          </a:p>
          <a:p>
            <a:r>
              <a:rPr lang="en-US" altLang="en-US" sz="2000"/>
              <a:t>following insertion: </a:t>
            </a:r>
          </a:p>
        </p:txBody>
      </p:sp>
      <p:sp>
        <p:nvSpPr>
          <p:cNvPr id="12" name="Rectangle 8">
            <a:extLst>
              <a:ext uri="{FF2B5EF4-FFF2-40B4-BE49-F238E27FC236}">
                <a16:creationId xmlns:a16="http://schemas.microsoft.com/office/drawing/2014/main" id="{9BCD6ED0-F5AA-4AB3-8298-DE7DBE345DFF}"/>
              </a:ext>
            </a:extLst>
          </p:cNvPr>
          <p:cNvSpPr>
            <a:spLocks noChangeArrowheads="1"/>
          </p:cNvSpPr>
          <p:nvPr/>
        </p:nvSpPr>
        <p:spPr bwMode="auto">
          <a:xfrm>
            <a:off x="2325688" y="5372100"/>
            <a:ext cx="14157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000" dirty="0"/>
              <a:t>It becomes:</a:t>
            </a:r>
          </a:p>
        </p:txBody>
      </p:sp>
    </p:spTree>
    <p:extLst>
      <p:ext uri="{BB962C8B-B14F-4D97-AF65-F5344CB8AC3E}">
        <p14:creationId xmlns:p14="http://schemas.microsoft.com/office/powerpoint/2010/main" val="37883940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A5A944F-E576-4995-90C1-1C9CB0E66969}"/>
              </a:ext>
            </a:extLst>
          </p:cNvPr>
          <p:cNvSpPr>
            <a:spLocks noGrp="1" noChangeArrowheads="1"/>
          </p:cNvSpPr>
          <p:nvPr>
            <p:ph type="title"/>
          </p:nvPr>
        </p:nvSpPr>
        <p:spPr>
          <a:xfrm>
            <a:off x="2286000" y="0"/>
            <a:ext cx="7772400" cy="1143000"/>
          </a:xfrm>
        </p:spPr>
        <p:txBody>
          <a:bodyPr/>
          <a:lstStyle/>
          <a:p>
            <a:pPr eaLnBrk="1" hangingPunct="1"/>
            <a:r>
              <a:rPr lang="en-US" altLang="en-US" dirty="0">
                <a:ln>
                  <a:noFill/>
                </a:ln>
                <a:solidFill>
                  <a:schemeClr val="tx2"/>
                </a:solidFill>
              </a:rPr>
              <a:t>Updating Views in MySQL</a:t>
            </a:r>
          </a:p>
        </p:txBody>
      </p:sp>
      <p:sp>
        <p:nvSpPr>
          <p:cNvPr id="6" name="Slide Number Placeholder 4">
            <a:extLst>
              <a:ext uri="{FF2B5EF4-FFF2-40B4-BE49-F238E27FC236}">
                <a16:creationId xmlns:a16="http://schemas.microsoft.com/office/drawing/2014/main" id="{B923BA1F-8CAF-4243-8CA9-D9DE1D578D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A13E89E1-AE6A-4007-8B07-FEB1E82320D5}" type="slidenum">
              <a:rPr lang="en-US" altLang="en-US" smtClean="0"/>
              <a:pPr fontAlgn="base">
                <a:spcBef>
                  <a:spcPct val="0"/>
                </a:spcBef>
                <a:spcAft>
                  <a:spcPct val="0"/>
                </a:spcAft>
              </a:pPr>
              <a:t>25</a:t>
            </a:fld>
            <a:endParaRPr lang="en-US" altLang="en-US"/>
          </a:p>
        </p:txBody>
      </p:sp>
      <p:sp>
        <p:nvSpPr>
          <p:cNvPr id="7" name="Text Box 3">
            <a:extLst>
              <a:ext uri="{FF2B5EF4-FFF2-40B4-BE49-F238E27FC236}">
                <a16:creationId xmlns:a16="http://schemas.microsoft.com/office/drawing/2014/main" id="{31C5BDB4-2F16-4601-9343-25A6360DC53D}"/>
              </a:ext>
            </a:extLst>
          </p:cNvPr>
          <p:cNvSpPr txBox="1">
            <a:spLocks noChangeArrowheads="1"/>
          </p:cNvSpPr>
          <p:nvPr/>
        </p:nvSpPr>
        <p:spPr bwMode="auto">
          <a:xfrm>
            <a:off x="1600200" y="1219200"/>
            <a:ext cx="952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342900" indent="-342900">
              <a:buFont typeface="Arial" panose="020B0604020202020204" pitchFamily="34" charset="0"/>
              <a:buChar char="•"/>
            </a:pPr>
            <a:r>
              <a:rPr lang="en-US" altLang="en-US" sz="2400" dirty="0"/>
              <a:t>Many methods to update views. </a:t>
            </a:r>
          </a:p>
          <a:p>
            <a:pPr marL="342900" indent="-342900">
              <a:buFont typeface="Arial" panose="020B0604020202020204" pitchFamily="34" charset="0"/>
              <a:buChar char="•"/>
            </a:pPr>
            <a:r>
              <a:rPr lang="en-US" altLang="en-US" sz="2400" dirty="0"/>
              <a:t>The first below will replace the view with new changes in the query</a:t>
            </a:r>
          </a:p>
          <a:p>
            <a:pPr marL="342900" indent="-342900">
              <a:buFont typeface="Arial" panose="020B0604020202020204" pitchFamily="34" charset="0"/>
              <a:buChar char="•"/>
            </a:pPr>
            <a:r>
              <a:rPr lang="en-US" altLang="en-US" sz="2400" dirty="0"/>
              <a:t>The second will update a value in the source table</a:t>
            </a:r>
          </a:p>
        </p:txBody>
      </p:sp>
      <p:sp>
        <p:nvSpPr>
          <p:cNvPr id="8" name="Rectangle 4">
            <a:extLst>
              <a:ext uri="{FF2B5EF4-FFF2-40B4-BE49-F238E27FC236}">
                <a16:creationId xmlns:a16="http://schemas.microsoft.com/office/drawing/2014/main" id="{4D9389D8-D9DC-48DC-9D09-3D307AD81810}"/>
              </a:ext>
            </a:extLst>
          </p:cNvPr>
          <p:cNvSpPr>
            <a:spLocks noChangeArrowheads="1"/>
          </p:cNvSpPr>
          <p:nvPr/>
        </p:nvSpPr>
        <p:spPr bwMode="auto">
          <a:xfrm>
            <a:off x="2209800" y="2528954"/>
            <a:ext cx="7456850" cy="200054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CA" b="1" dirty="0">
                <a:solidFill>
                  <a:srgbClr val="54A021"/>
                </a:solidFill>
              </a:rPr>
              <a:t>CREATE OR REPLACE VIEW</a:t>
            </a:r>
            <a:r>
              <a:rPr lang="en-CA" dirty="0"/>
              <a:t> </a:t>
            </a:r>
            <a:r>
              <a:rPr lang="en-CA" dirty="0" err="1"/>
              <a:t>view_name</a:t>
            </a:r>
            <a:r>
              <a:rPr lang="en-CA" dirty="0"/>
              <a:t> </a:t>
            </a:r>
            <a:r>
              <a:rPr lang="en-CA" b="1" dirty="0">
                <a:solidFill>
                  <a:srgbClr val="54A021"/>
                </a:solidFill>
              </a:rPr>
              <a:t>AS</a:t>
            </a:r>
            <a:br>
              <a:rPr lang="en-CA" sz="2000" dirty="0"/>
            </a:br>
            <a:r>
              <a:rPr lang="en-CA" b="1" dirty="0">
                <a:solidFill>
                  <a:srgbClr val="54A021"/>
                </a:solidFill>
              </a:rPr>
              <a:t>SELECT</a:t>
            </a:r>
            <a:r>
              <a:rPr lang="en-CA" dirty="0"/>
              <a:t> column1, column2, ...</a:t>
            </a:r>
            <a:br>
              <a:rPr lang="en-CA" sz="2000" dirty="0"/>
            </a:br>
            <a:r>
              <a:rPr lang="en-CA" b="1" dirty="0">
                <a:solidFill>
                  <a:srgbClr val="54A021"/>
                </a:solidFill>
              </a:rPr>
              <a:t>FROM</a:t>
            </a:r>
            <a:r>
              <a:rPr lang="en-CA" dirty="0"/>
              <a:t> </a:t>
            </a:r>
            <a:r>
              <a:rPr lang="en-CA" dirty="0" err="1"/>
              <a:t>table_name</a:t>
            </a:r>
            <a:br>
              <a:rPr lang="en-CA" sz="2000" dirty="0"/>
            </a:br>
            <a:r>
              <a:rPr lang="en-CA" b="1" dirty="0">
                <a:solidFill>
                  <a:srgbClr val="54A021"/>
                </a:solidFill>
              </a:rPr>
              <a:t>WHERE</a:t>
            </a:r>
            <a:r>
              <a:rPr lang="en-CA" dirty="0"/>
              <a:t> condition;</a:t>
            </a:r>
            <a:endParaRPr lang="en-US" altLang="en-US" sz="2000" dirty="0"/>
          </a:p>
        </p:txBody>
      </p:sp>
      <p:sp>
        <p:nvSpPr>
          <p:cNvPr id="13" name="Rectangle 4">
            <a:extLst>
              <a:ext uri="{FF2B5EF4-FFF2-40B4-BE49-F238E27FC236}">
                <a16:creationId xmlns:a16="http://schemas.microsoft.com/office/drawing/2014/main" id="{0DEB4F98-FA0B-48AC-A8A9-601FC10FF735}"/>
              </a:ext>
            </a:extLst>
          </p:cNvPr>
          <p:cNvSpPr>
            <a:spLocks noChangeArrowheads="1"/>
          </p:cNvSpPr>
          <p:nvPr/>
        </p:nvSpPr>
        <p:spPr bwMode="auto">
          <a:xfrm>
            <a:off x="2192448" y="4638927"/>
            <a:ext cx="4213654" cy="152349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CA" b="1" dirty="0">
                <a:solidFill>
                  <a:srgbClr val="54A021"/>
                </a:solidFill>
              </a:rPr>
              <a:t>UPDATE</a:t>
            </a:r>
            <a:r>
              <a:rPr lang="en-CA" dirty="0"/>
              <a:t> </a:t>
            </a:r>
            <a:r>
              <a:rPr lang="en-CA" dirty="0" err="1"/>
              <a:t>view_name</a:t>
            </a:r>
            <a:r>
              <a:rPr lang="en-CA" dirty="0"/>
              <a:t> </a:t>
            </a:r>
            <a:br>
              <a:rPr lang="en-CA" sz="2000" dirty="0"/>
            </a:br>
            <a:r>
              <a:rPr lang="en-CA" sz="2000" dirty="0"/>
              <a:t>	</a:t>
            </a:r>
            <a:r>
              <a:rPr lang="en-CA" b="1" dirty="0">
                <a:solidFill>
                  <a:srgbClr val="54A021"/>
                </a:solidFill>
              </a:rPr>
              <a:t>SET</a:t>
            </a:r>
            <a:r>
              <a:rPr lang="en-CA" dirty="0"/>
              <a:t> column1=value</a:t>
            </a:r>
            <a:br>
              <a:rPr lang="en-CA" sz="2000" dirty="0"/>
            </a:br>
            <a:r>
              <a:rPr lang="en-CA" sz="2000" dirty="0"/>
              <a:t>	</a:t>
            </a:r>
            <a:r>
              <a:rPr lang="en-CA" b="1" dirty="0">
                <a:solidFill>
                  <a:srgbClr val="54A021"/>
                </a:solidFill>
              </a:rPr>
              <a:t>WHERE</a:t>
            </a:r>
            <a:r>
              <a:rPr lang="en-CA" dirty="0"/>
              <a:t> condition;</a:t>
            </a:r>
            <a:endParaRPr lang="en-US" altLang="en-US" sz="2000" dirty="0"/>
          </a:p>
        </p:txBody>
      </p:sp>
    </p:spTree>
    <p:extLst>
      <p:ext uri="{BB962C8B-B14F-4D97-AF65-F5344CB8AC3E}">
        <p14:creationId xmlns:p14="http://schemas.microsoft.com/office/powerpoint/2010/main" val="36150177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4F7C930-EDF8-4BE4-80B9-14153FD42255}"/>
              </a:ext>
            </a:extLst>
          </p:cNvPr>
          <p:cNvSpPr>
            <a:spLocks noGrp="1" noChangeArrowheads="1"/>
          </p:cNvSpPr>
          <p:nvPr>
            <p:ph type="title"/>
          </p:nvPr>
        </p:nvSpPr>
        <p:spPr>
          <a:xfrm>
            <a:off x="457200" y="499890"/>
            <a:ext cx="11125201" cy="1100311"/>
          </a:xfrm>
        </p:spPr>
        <p:txBody>
          <a:bodyPr/>
          <a:lstStyle/>
          <a:p>
            <a:pPr eaLnBrk="1" hangingPunct="1"/>
            <a:r>
              <a:rPr lang="en-US" altLang="en-US" dirty="0">
                <a:ln>
                  <a:noFill/>
                </a:ln>
                <a:solidFill>
                  <a:schemeClr val="tx2"/>
                </a:solidFill>
              </a:rPr>
              <a:t>Non-Updatable Views</a:t>
            </a:r>
          </a:p>
        </p:txBody>
      </p:sp>
      <p:sp>
        <p:nvSpPr>
          <p:cNvPr id="6" name="Slide Number Placeholder 4">
            <a:extLst>
              <a:ext uri="{FF2B5EF4-FFF2-40B4-BE49-F238E27FC236}">
                <a16:creationId xmlns:a16="http://schemas.microsoft.com/office/drawing/2014/main" id="{12003179-7DC4-4A47-865F-274812C635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D2314604-830B-4AFD-B837-384D23745397}" type="slidenum">
              <a:rPr lang="en-US" altLang="en-US" smtClean="0"/>
              <a:pPr fontAlgn="base">
                <a:spcBef>
                  <a:spcPct val="0"/>
                </a:spcBef>
                <a:spcAft>
                  <a:spcPct val="0"/>
                </a:spcAft>
              </a:pPr>
              <a:t>26</a:t>
            </a:fld>
            <a:endParaRPr lang="en-US" altLang="en-US"/>
          </a:p>
        </p:txBody>
      </p:sp>
      <p:sp>
        <p:nvSpPr>
          <p:cNvPr id="7" name="Rectangle 3">
            <a:extLst>
              <a:ext uri="{FF2B5EF4-FFF2-40B4-BE49-F238E27FC236}">
                <a16:creationId xmlns:a16="http://schemas.microsoft.com/office/drawing/2014/main" id="{41856F83-6240-4B81-95E6-DE466A91D01A}"/>
              </a:ext>
            </a:extLst>
          </p:cNvPr>
          <p:cNvSpPr>
            <a:spLocks noChangeArrowheads="1"/>
          </p:cNvSpPr>
          <p:nvPr/>
        </p:nvSpPr>
        <p:spPr bwMode="auto">
          <a:xfrm>
            <a:off x="5508278" y="1759566"/>
            <a:ext cx="6386513" cy="304698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400" dirty="0">
                <a:solidFill>
                  <a:schemeClr val="accent2"/>
                </a:solidFill>
              </a:rPr>
              <a:t>CREATE VIEW</a:t>
            </a:r>
            <a:r>
              <a:rPr lang="en-US" altLang="en-US" sz="2400" dirty="0"/>
              <a:t>  Seattle-view  AS</a:t>
            </a:r>
          </a:p>
          <a:p>
            <a:endParaRPr lang="en-US" altLang="en-US" sz="2400" dirty="0"/>
          </a:p>
          <a:p>
            <a:r>
              <a:rPr lang="en-US" altLang="en-US" sz="2400" dirty="0"/>
              <a:t>         </a:t>
            </a:r>
            <a:r>
              <a:rPr lang="en-US" altLang="en-US" sz="2400" dirty="0">
                <a:solidFill>
                  <a:schemeClr val="accent2"/>
                </a:solidFill>
              </a:rPr>
              <a:t>SELECT</a:t>
            </a:r>
            <a:r>
              <a:rPr lang="en-US" altLang="en-US" sz="2400" dirty="0"/>
              <a:t>  seller, product, store</a:t>
            </a:r>
          </a:p>
          <a:p>
            <a:r>
              <a:rPr lang="en-US" altLang="en-US" sz="2400" dirty="0"/>
              <a:t>         </a:t>
            </a:r>
            <a:r>
              <a:rPr lang="en-US" altLang="en-US" sz="2400" dirty="0">
                <a:solidFill>
                  <a:schemeClr val="accent2"/>
                </a:solidFill>
              </a:rPr>
              <a:t>FROM</a:t>
            </a:r>
            <a:r>
              <a:rPr lang="en-US" altLang="en-US" sz="2400" dirty="0"/>
              <a:t>     Person</a:t>
            </a:r>
            <a:r>
              <a:rPr lang="en-US" altLang="en-US" sz="2400" dirty="0">
                <a:solidFill>
                  <a:schemeClr val="accent2"/>
                </a:solidFill>
              </a:rPr>
              <a:t> </a:t>
            </a:r>
          </a:p>
          <a:p>
            <a:r>
              <a:rPr lang="en-US" altLang="en-US" sz="2400" dirty="0">
                <a:solidFill>
                  <a:schemeClr val="accent2"/>
                </a:solidFill>
              </a:rPr>
              <a:t>         JOIN</a:t>
            </a:r>
            <a:r>
              <a:rPr lang="en-US" altLang="en-US" sz="2400" dirty="0"/>
              <a:t>  Purchase </a:t>
            </a:r>
            <a:r>
              <a:rPr lang="en-US" altLang="en-US" sz="2400" dirty="0">
                <a:solidFill>
                  <a:schemeClr val="accent2"/>
                </a:solidFill>
              </a:rPr>
              <a:t>ON </a:t>
            </a:r>
            <a:r>
              <a:rPr lang="en-US" altLang="en-US" sz="2400" dirty="0" err="1"/>
              <a:t>Person.per</a:t>
            </a:r>
            <a:r>
              <a:rPr lang="en-US" altLang="en-US" sz="2400" dirty="0"/>
              <a:t>-name = </a:t>
            </a:r>
            <a:r>
              <a:rPr lang="en-US" altLang="en-US" sz="2400" dirty="0" err="1"/>
              <a:t>Purchase.buyer</a:t>
            </a:r>
            <a:r>
              <a:rPr lang="en-US" altLang="en-US" sz="2400" dirty="0"/>
              <a:t> </a:t>
            </a:r>
          </a:p>
          <a:p>
            <a:r>
              <a:rPr lang="en-US" altLang="en-US" sz="2400" dirty="0"/>
              <a:t>         </a:t>
            </a:r>
            <a:r>
              <a:rPr lang="en-US" altLang="en-US" sz="2400" dirty="0">
                <a:solidFill>
                  <a:schemeClr val="accent2"/>
                </a:solidFill>
              </a:rPr>
              <a:t>WHERE</a:t>
            </a:r>
            <a:r>
              <a:rPr lang="en-US" altLang="en-US" sz="2400" dirty="0"/>
              <a:t>   </a:t>
            </a:r>
            <a:r>
              <a:rPr lang="en-US" altLang="en-US" sz="2400" dirty="0" err="1"/>
              <a:t>Person.city</a:t>
            </a:r>
            <a:r>
              <a:rPr lang="en-US" altLang="en-US" sz="2400" dirty="0"/>
              <a:t> = “Seattle”    AND</a:t>
            </a:r>
          </a:p>
          <a:p>
            <a:r>
              <a:rPr lang="en-US" altLang="en-US" sz="2400" dirty="0"/>
              <a:t>                          Person.name = </a:t>
            </a:r>
            <a:r>
              <a:rPr lang="en-US" altLang="en-US" sz="2400" dirty="0" err="1"/>
              <a:t>Purchase.buyer</a:t>
            </a:r>
            <a:endParaRPr lang="en-US" altLang="en-US" sz="2400" dirty="0"/>
          </a:p>
        </p:txBody>
      </p:sp>
      <p:sp>
        <p:nvSpPr>
          <p:cNvPr id="8" name="Text Box 4">
            <a:extLst>
              <a:ext uri="{FF2B5EF4-FFF2-40B4-BE49-F238E27FC236}">
                <a16:creationId xmlns:a16="http://schemas.microsoft.com/office/drawing/2014/main" id="{DA7E52A5-A67A-467A-A4A4-511D922EC2EF}"/>
              </a:ext>
            </a:extLst>
          </p:cNvPr>
          <p:cNvSpPr txBox="1">
            <a:spLocks noChangeArrowheads="1"/>
          </p:cNvSpPr>
          <p:nvPr/>
        </p:nvSpPr>
        <p:spPr bwMode="auto">
          <a:xfrm>
            <a:off x="381000" y="1759566"/>
            <a:ext cx="512727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000" dirty="0">
                <a:solidFill>
                  <a:schemeClr val="accent2"/>
                </a:solidFill>
              </a:rPr>
              <a:t>How can we add the following tuple to the view?</a:t>
            </a:r>
            <a:endParaRPr lang="en-US" altLang="en-US" sz="2000" dirty="0"/>
          </a:p>
          <a:p>
            <a:endParaRPr lang="en-US" altLang="en-US" sz="2000" dirty="0"/>
          </a:p>
          <a:p>
            <a:r>
              <a:rPr lang="en-US" altLang="en-US" sz="2000" dirty="0"/>
              <a:t>     (“Joe”,  “Shoe Model 12345”,  “Nine West”)</a:t>
            </a:r>
          </a:p>
          <a:p>
            <a:endParaRPr lang="en-US" altLang="en-US" sz="2000" dirty="0"/>
          </a:p>
          <a:p>
            <a:r>
              <a:rPr lang="en-US" altLang="en-US" sz="2000" dirty="0"/>
              <a:t>We need to add “Joe” to Person first, but we don’t have all its attributes. The update will fail.</a:t>
            </a:r>
          </a:p>
          <a:p>
            <a:endParaRPr lang="en-US" altLang="en-US" sz="2000" dirty="0"/>
          </a:p>
          <a:p>
            <a:r>
              <a:rPr lang="en-US" altLang="en-US" sz="2000" dirty="0"/>
              <a:t>For MySQL specific requirements to ensure a view is updatable see </a:t>
            </a:r>
            <a:r>
              <a:rPr lang="en-US" altLang="en-US" sz="2000" dirty="0">
                <a:hlinkClick r:id="rId3"/>
              </a:rPr>
              <a:t>https://dev.mysql.com/doc/refman/8.0/en/view-updatability.html</a:t>
            </a:r>
            <a:endParaRPr lang="en-US" altLang="en-US" sz="2000" dirty="0"/>
          </a:p>
          <a:p>
            <a:endParaRPr lang="en-US" altLang="en-US" sz="2000" dirty="0"/>
          </a:p>
          <a:p>
            <a:endParaRPr lang="en-US" altLang="en-US" sz="2000" dirty="0"/>
          </a:p>
        </p:txBody>
      </p:sp>
    </p:spTree>
    <p:extLst>
      <p:ext uri="{BB962C8B-B14F-4D97-AF65-F5344CB8AC3E}">
        <p14:creationId xmlns:p14="http://schemas.microsoft.com/office/powerpoint/2010/main" val="12344737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A5A944F-E576-4995-90C1-1C9CB0E66969}"/>
              </a:ext>
            </a:extLst>
          </p:cNvPr>
          <p:cNvSpPr>
            <a:spLocks noGrp="1" noChangeArrowheads="1"/>
          </p:cNvSpPr>
          <p:nvPr>
            <p:ph type="title"/>
          </p:nvPr>
        </p:nvSpPr>
        <p:spPr>
          <a:xfrm>
            <a:off x="2286000" y="0"/>
            <a:ext cx="7772400" cy="1143000"/>
          </a:xfrm>
        </p:spPr>
        <p:txBody>
          <a:bodyPr/>
          <a:lstStyle/>
          <a:p>
            <a:pPr eaLnBrk="1" hangingPunct="1"/>
            <a:r>
              <a:rPr lang="en-US" altLang="en-US" dirty="0">
                <a:ln>
                  <a:noFill/>
                </a:ln>
                <a:solidFill>
                  <a:schemeClr val="tx2"/>
                </a:solidFill>
              </a:rPr>
              <a:t>Dropping Views in MySQL</a:t>
            </a:r>
          </a:p>
        </p:txBody>
      </p:sp>
      <p:sp>
        <p:nvSpPr>
          <p:cNvPr id="6" name="Slide Number Placeholder 4">
            <a:extLst>
              <a:ext uri="{FF2B5EF4-FFF2-40B4-BE49-F238E27FC236}">
                <a16:creationId xmlns:a16="http://schemas.microsoft.com/office/drawing/2014/main" id="{B923BA1F-8CAF-4243-8CA9-D9DE1D578D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A13E89E1-AE6A-4007-8B07-FEB1E82320D5}" type="slidenum">
              <a:rPr lang="en-US" altLang="en-US" smtClean="0"/>
              <a:pPr fontAlgn="base">
                <a:spcBef>
                  <a:spcPct val="0"/>
                </a:spcBef>
                <a:spcAft>
                  <a:spcPct val="0"/>
                </a:spcAft>
              </a:pPr>
              <a:t>27</a:t>
            </a:fld>
            <a:endParaRPr lang="en-US" altLang="en-US"/>
          </a:p>
        </p:txBody>
      </p:sp>
      <p:sp>
        <p:nvSpPr>
          <p:cNvPr id="7" name="Text Box 3">
            <a:extLst>
              <a:ext uri="{FF2B5EF4-FFF2-40B4-BE49-F238E27FC236}">
                <a16:creationId xmlns:a16="http://schemas.microsoft.com/office/drawing/2014/main" id="{31C5BDB4-2F16-4601-9343-25A6360DC53D}"/>
              </a:ext>
            </a:extLst>
          </p:cNvPr>
          <p:cNvSpPr txBox="1">
            <a:spLocks noChangeArrowheads="1"/>
          </p:cNvSpPr>
          <p:nvPr/>
        </p:nvSpPr>
        <p:spPr bwMode="auto">
          <a:xfrm>
            <a:off x="2590800" y="1524000"/>
            <a:ext cx="58967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400" dirty="0"/>
              <a:t>To prevent errors by dropping views that don’t exist, use the IF EXISTS clause. </a:t>
            </a:r>
          </a:p>
        </p:txBody>
      </p:sp>
      <p:sp>
        <p:nvSpPr>
          <p:cNvPr id="8" name="Rectangle 4">
            <a:extLst>
              <a:ext uri="{FF2B5EF4-FFF2-40B4-BE49-F238E27FC236}">
                <a16:creationId xmlns:a16="http://schemas.microsoft.com/office/drawing/2014/main" id="{4D9389D8-D9DC-48DC-9D09-3D307AD81810}"/>
              </a:ext>
            </a:extLst>
          </p:cNvPr>
          <p:cNvSpPr>
            <a:spLocks noChangeArrowheads="1"/>
          </p:cNvSpPr>
          <p:nvPr/>
        </p:nvSpPr>
        <p:spPr bwMode="auto">
          <a:xfrm>
            <a:off x="2895600" y="2735997"/>
            <a:ext cx="4804329" cy="46166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CA" sz="2400" b="1" dirty="0">
                <a:solidFill>
                  <a:srgbClr val="54A021"/>
                </a:solidFill>
              </a:rPr>
              <a:t>DROP VIEW IF EXISTS</a:t>
            </a:r>
            <a:r>
              <a:rPr lang="en-CA" sz="2400" dirty="0"/>
              <a:t> </a:t>
            </a:r>
            <a:r>
              <a:rPr lang="en-CA" sz="2400" dirty="0" err="1"/>
              <a:t>view_name</a:t>
            </a:r>
            <a:r>
              <a:rPr lang="en-CA" sz="2400" dirty="0"/>
              <a:t> ;</a:t>
            </a:r>
            <a:endParaRPr lang="en-US" altLang="en-US" sz="2400" dirty="0"/>
          </a:p>
        </p:txBody>
      </p:sp>
    </p:spTree>
    <p:extLst>
      <p:ext uri="{BB962C8B-B14F-4D97-AF65-F5344CB8AC3E}">
        <p14:creationId xmlns:p14="http://schemas.microsoft.com/office/powerpoint/2010/main" val="38437763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4F71-B355-454B-8818-94D7AAD4F602}"/>
              </a:ext>
            </a:extLst>
          </p:cNvPr>
          <p:cNvSpPr>
            <a:spLocks noGrp="1"/>
          </p:cNvSpPr>
          <p:nvPr>
            <p:ph type="ctrTitle"/>
          </p:nvPr>
        </p:nvSpPr>
        <p:spPr>
          <a:xfrm>
            <a:off x="609601" y="1287430"/>
            <a:ext cx="7250675" cy="1635518"/>
          </a:xfrm>
        </p:spPr>
        <p:txBody>
          <a:bodyPr vert="horz" lIns="91440" tIns="45720" rIns="91440" bIns="45720" rtlCol="0" anchor="b">
            <a:normAutofit/>
          </a:bodyPr>
          <a:lstStyle/>
          <a:p>
            <a:r>
              <a:rPr lang="en-US"/>
              <a:t>Indexes</a:t>
            </a:r>
          </a:p>
        </p:txBody>
      </p:sp>
      <p:sp>
        <p:nvSpPr>
          <p:cNvPr id="4" name="Subtitle 2">
            <a:extLst>
              <a:ext uri="{FF2B5EF4-FFF2-40B4-BE49-F238E27FC236}">
                <a16:creationId xmlns:a16="http://schemas.microsoft.com/office/drawing/2014/main" id="{A39AFFF0-A178-4FE6-A04C-DF14ADECE951}"/>
              </a:ext>
            </a:extLst>
          </p:cNvPr>
          <p:cNvSpPr>
            <a:spLocks noGrp="1"/>
          </p:cNvSpPr>
          <p:nvPr>
            <p:ph type="subTitle" idx="1"/>
          </p:nvPr>
        </p:nvSpPr>
        <p:spPr>
          <a:xfrm>
            <a:off x="609601" y="3024545"/>
            <a:ext cx="9117331" cy="1752600"/>
          </a:xfrm>
        </p:spPr>
        <p:txBody>
          <a:bodyPr/>
          <a:lstStyle/>
          <a:p>
            <a:endParaRPr lang="en-US"/>
          </a:p>
        </p:txBody>
      </p:sp>
      <p:sp>
        <p:nvSpPr>
          <p:cNvPr id="9" name="Text Placeholder 3">
            <a:extLst>
              <a:ext uri="{FF2B5EF4-FFF2-40B4-BE49-F238E27FC236}">
                <a16:creationId xmlns:a16="http://schemas.microsoft.com/office/drawing/2014/main" id="{F963282D-A820-4680-8AC1-37F2F7276883}"/>
              </a:ext>
            </a:extLst>
          </p:cNvPr>
          <p:cNvSpPr>
            <a:spLocks noGrp="1"/>
          </p:cNvSpPr>
          <p:nvPr>
            <p:ph type="body" sz="quarter" idx="10"/>
          </p:nvPr>
        </p:nvSpPr>
        <p:spPr>
          <a:xfrm>
            <a:off x="622241" y="5509910"/>
            <a:ext cx="5358681" cy="745331"/>
          </a:xfrm>
        </p:spPr>
        <p:txBody>
          <a:bodyPr/>
          <a:lstStyle/>
          <a:p>
            <a:endParaRPr lang="en-US"/>
          </a:p>
        </p:txBody>
      </p:sp>
    </p:spTree>
    <p:extLst>
      <p:ext uri="{BB962C8B-B14F-4D97-AF65-F5344CB8AC3E}">
        <p14:creationId xmlns:p14="http://schemas.microsoft.com/office/powerpoint/2010/main" val="9459094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F6EEC02-7EB7-4716-8A37-D513792C555F}"/>
              </a:ext>
            </a:extLst>
          </p:cNvPr>
          <p:cNvSpPr>
            <a:spLocks noGrp="1" noChangeArrowheads="1"/>
          </p:cNvSpPr>
          <p:nvPr>
            <p:ph type="title"/>
          </p:nvPr>
        </p:nvSpPr>
        <p:spPr/>
        <p:txBody>
          <a:bodyPr vert="horz" lIns="90488" tIns="44450" rIns="90488" bIns="44450" rtlCol="0" anchor="t">
            <a:normAutofit/>
          </a:bodyPr>
          <a:lstStyle/>
          <a:p>
            <a:pPr>
              <a:defRPr/>
            </a:pPr>
            <a:r>
              <a:rPr lang="en-US" dirty="0">
                <a:effectLst>
                  <a:outerShdw blurRad="38100" dist="38100" dir="2700000" algn="tl">
                    <a:srgbClr val="FFFFFF"/>
                  </a:outerShdw>
                </a:effectLst>
              </a:rPr>
              <a:t>Purpose of Indexes</a:t>
            </a:r>
          </a:p>
        </p:txBody>
      </p:sp>
      <p:sp>
        <p:nvSpPr>
          <p:cNvPr id="4" name="Text Placeholder 3">
            <a:extLst>
              <a:ext uri="{FF2B5EF4-FFF2-40B4-BE49-F238E27FC236}">
                <a16:creationId xmlns:a16="http://schemas.microsoft.com/office/drawing/2014/main" id="{178E43E4-B8C9-40EB-839B-8E5582DD5A20}"/>
              </a:ext>
            </a:extLst>
          </p:cNvPr>
          <p:cNvSpPr>
            <a:spLocks noGrp="1"/>
          </p:cNvSpPr>
          <p:nvPr>
            <p:ph type="body" sz="quarter" idx="15"/>
          </p:nvPr>
        </p:nvSpPr>
        <p:spPr/>
        <p:txBody>
          <a:bodyPr/>
          <a:lstStyle/>
          <a:p>
            <a:pPr marL="342900" indent="-342900">
              <a:buFont typeface="Arial" panose="020B0604020202020204" pitchFamily="34" charset="0"/>
              <a:buChar char="•"/>
            </a:pPr>
            <a:r>
              <a:rPr lang="en-US" sz="2400" dirty="0"/>
              <a:t>Most queries only require a small amount of information from a database</a:t>
            </a:r>
          </a:p>
          <a:p>
            <a:pPr marL="342900" indent="-342900">
              <a:buFont typeface="Arial" panose="020B0604020202020204" pitchFamily="34" charset="0"/>
              <a:buChar char="•"/>
            </a:pPr>
            <a:r>
              <a:rPr lang="en-US" sz="2400" dirty="0"/>
              <a:t>What if the only way to get the information was to search the ENTIRE database – INEFFICIENT!</a:t>
            </a:r>
          </a:p>
          <a:p>
            <a:pPr marL="342900" indent="-342900">
              <a:buFont typeface="Arial" panose="020B0604020202020204" pitchFamily="34" charset="0"/>
              <a:buChar char="•"/>
            </a:pPr>
            <a:r>
              <a:rPr lang="en-US" sz="2400" dirty="0"/>
              <a:t>Indexes help us speed up our queries so we don’t have to search the entire database</a:t>
            </a:r>
            <a:endParaRPr lang="en-CA" sz="2400" dirty="0"/>
          </a:p>
          <a:p>
            <a:pPr marL="342900" indent="-342900">
              <a:buFont typeface="Arial" panose="020B0604020202020204" pitchFamily="34" charset="0"/>
              <a:buChar char="•"/>
            </a:pPr>
            <a:endParaRPr lang="en-CA" sz="2400" dirty="0"/>
          </a:p>
        </p:txBody>
      </p:sp>
      <p:sp>
        <p:nvSpPr>
          <p:cNvPr id="2" name="Slide Number Placeholder 1">
            <a:extLst>
              <a:ext uri="{FF2B5EF4-FFF2-40B4-BE49-F238E27FC236}">
                <a16:creationId xmlns:a16="http://schemas.microsoft.com/office/drawing/2014/main" id="{B6D754B2-185F-470F-9047-D94EB2E45BA9}"/>
              </a:ext>
            </a:extLst>
          </p:cNvPr>
          <p:cNvSpPr>
            <a:spLocks noGrp="1"/>
          </p:cNvSpPr>
          <p:nvPr>
            <p:ph type="sldNum" sz="quarter" idx="19"/>
          </p:nvPr>
        </p:nvSpPr>
        <p:spPr/>
        <p:txBody>
          <a:bodyPr anchor="ctr">
            <a:normAutofit/>
          </a:bodyPr>
          <a:lstStyle/>
          <a:p>
            <a:pPr>
              <a:spcAft>
                <a:spcPts val="600"/>
              </a:spcAft>
              <a:defRPr/>
            </a:pPr>
            <a:fld id="{F7CFE09F-8D98-4700-B03C-B27B6D78F0F3}" type="slidenum">
              <a:rPr lang="en-US" altLang="en-US" smtClean="0"/>
              <a:pPr>
                <a:spcAft>
                  <a:spcPts val="600"/>
                </a:spcAft>
                <a:defRPr/>
              </a:pPr>
              <a:t>4</a:t>
            </a:fld>
            <a:endParaRPr lang="en-US" altLang="en-US"/>
          </a:p>
        </p:txBody>
      </p:sp>
    </p:spTree>
    <p:extLst>
      <p:ext uri="{BB962C8B-B14F-4D97-AF65-F5344CB8AC3E}">
        <p14:creationId xmlns:p14="http://schemas.microsoft.com/office/powerpoint/2010/main" val="32319531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F6EEC02-7EB7-4716-8A37-D513792C555F}"/>
              </a:ext>
            </a:extLst>
          </p:cNvPr>
          <p:cNvSpPr>
            <a:spLocks noGrp="1" noChangeArrowheads="1"/>
          </p:cNvSpPr>
          <p:nvPr>
            <p:ph type="title"/>
          </p:nvPr>
        </p:nvSpPr>
        <p:spPr>
          <a:xfrm>
            <a:off x="609601" y="499890"/>
            <a:ext cx="10972800" cy="1100311"/>
          </a:xfrm>
        </p:spPr>
        <p:txBody>
          <a:bodyPr vert="horz" lIns="90488" tIns="44450" rIns="90488" bIns="44450" rtlCol="0" anchor="ctr">
            <a:normAutofit/>
          </a:bodyPr>
          <a:lstStyle/>
          <a:p>
            <a:pPr>
              <a:defRPr/>
            </a:pPr>
            <a:r>
              <a:rPr lang="en-US" dirty="0">
                <a:solidFill>
                  <a:schemeClr val="tx2"/>
                </a:solidFill>
                <a:effectLst>
                  <a:outerShdw blurRad="38100" dist="38100" dir="2700000" algn="tl">
                    <a:srgbClr val="FFFFFF"/>
                  </a:outerShdw>
                </a:effectLst>
              </a:rPr>
              <a:t>Indexes Defined</a:t>
            </a:r>
          </a:p>
        </p:txBody>
      </p:sp>
      <p:sp>
        <p:nvSpPr>
          <p:cNvPr id="2" name="Slide Number Placeholder 1">
            <a:extLst>
              <a:ext uri="{FF2B5EF4-FFF2-40B4-BE49-F238E27FC236}">
                <a16:creationId xmlns:a16="http://schemas.microsoft.com/office/drawing/2014/main" id="{B6D754B2-185F-470F-9047-D94EB2E45BA9}"/>
              </a:ext>
            </a:extLst>
          </p:cNvPr>
          <p:cNvSpPr>
            <a:spLocks noGrp="1"/>
          </p:cNvSpPr>
          <p:nvPr>
            <p:ph type="sldNum" sz="quarter" idx="12"/>
          </p:nvPr>
        </p:nvSpPr>
        <p:spPr>
          <a:xfrm>
            <a:off x="609602" y="6356351"/>
            <a:ext cx="885052" cy="365126"/>
          </a:xfrm>
        </p:spPr>
        <p:txBody>
          <a:bodyPr anchor="ctr">
            <a:normAutofit/>
          </a:bodyPr>
          <a:lstStyle/>
          <a:p>
            <a:pPr>
              <a:spcAft>
                <a:spcPts val="600"/>
              </a:spcAft>
              <a:defRPr/>
            </a:pPr>
            <a:fld id="{F7CFE09F-8D98-4700-B03C-B27B6D78F0F3}" type="slidenum">
              <a:rPr lang="en-US" altLang="en-US" smtClean="0"/>
              <a:pPr>
                <a:spcAft>
                  <a:spcPts val="600"/>
                </a:spcAft>
                <a:defRPr/>
              </a:pPr>
              <a:t>5</a:t>
            </a:fld>
            <a:endParaRPr lang="en-US" altLang="en-US"/>
          </a:p>
        </p:txBody>
      </p:sp>
      <p:graphicFrame>
        <p:nvGraphicFramePr>
          <p:cNvPr id="258052" name="Content Placeholder 2">
            <a:extLst>
              <a:ext uri="{FF2B5EF4-FFF2-40B4-BE49-F238E27FC236}">
                <a16:creationId xmlns:a16="http://schemas.microsoft.com/office/drawing/2014/main" id="{8F8C6BAA-9C28-408F-A46C-3818C9FE81E9}"/>
              </a:ext>
            </a:extLst>
          </p:cNvPr>
          <p:cNvGraphicFramePr>
            <a:graphicFrameLocks noGrp="1"/>
          </p:cNvGraphicFramePr>
          <p:nvPr>
            <p:ph idx="1"/>
            <p:extLst>
              <p:ext uri="{D42A27DB-BD31-4B8C-83A1-F6EECF244321}">
                <p14:modId xmlns:p14="http://schemas.microsoft.com/office/powerpoint/2010/main" val="3347141780"/>
              </p:ext>
            </p:extLst>
          </p:nvPr>
        </p:nvGraphicFramePr>
        <p:xfrm>
          <a:off x="609601" y="1600201"/>
          <a:ext cx="10972800" cy="3903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90288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F6EEC02-7EB7-4716-8A37-D513792C555F}"/>
              </a:ext>
            </a:extLst>
          </p:cNvPr>
          <p:cNvSpPr>
            <a:spLocks noGrp="1" noChangeArrowheads="1"/>
          </p:cNvSpPr>
          <p:nvPr>
            <p:ph type="title"/>
          </p:nvPr>
        </p:nvSpPr>
        <p:spPr>
          <a:xfrm>
            <a:off x="609601" y="499890"/>
            <a:ext cx="10972800" cy="1100311"/>
          </a:xfrm>
        </p:spPr>
        <p:txBody>
          <a:bodyPr vert="horz" lIns="90488" tIns="44450" rIns="90488" bIns="44450" rtlCol="0" anchor="ctr">
            <a:normAutofit/>
          </a:bodyPr>
          <a:lstStyle/>
          <a:p>
            <a:pPr>
              <a:defRPr/>
            </a:pPr>
            <a:r>
              <a:rPr lang="en-US" dirty="0">
                <a:solidFill>
                  <a:schemeClr val="tx2"/>
                </a:solidFill>
                <a:effectLst>
                  <a:outerShdw blurRad="38100" dist="38100" dir="2700000" algn="tl">
                    <a:srgbClr val="FFFFFF"/>
                  </a:outerShdw>
                </a:effectLst>
              </a:rPr>
              <a:t>Indexes Defined (cont.)</a:t>
            </a:r>
          </a:p>
        </p:txBody>
      </p:sp>
      <p:sp>
        <p:nvSpPr>
          <p:cNvPr id="2" name="Slide Number Placeholder 1">
            <a:extLst>
              <a:ext uri="{FF2B5EF4-FFF2-40B4-BE49-F238E27FC236}">
                <a16:creationId xmlns:a16="http://schemas.microsoft.com/office/drawing/2014/main" id="{B6D754B2-185F-470F-9047-D94EB2E45BA9}"/>
              </a:ext>
            </a:extLst>
          </p:cNvPr>
          <p:cNvSpPr>
            <a:spLocks noGrp="1"/>
          </p:cNvSpPr>
          <p:nvPr>
            <p:ph type="sldNum" sz="quarter" idx="12"/>
          </p:nvPr>
        </p:nvSpPr>
        <p:spPr>
          <a:xfrm>
            <a:off x="609602" y="6356351"/>
            <a:ext cx="885052" cy="365126"/>
          </a:xfrm>
        </p:spPr>
        <p:txBody>
          <a:bodyPr anchor="ctr">
            <a:normAutofit/>
          </a:bodyPr>
          <a:lstStyle/>
          <a:p>
            <a:pPr>
              <a:spcAft>
                <a:spcPts val="600"/>
              </a:spcAft>
              <a:defRPr/>
            </a:pPr>
            <a:fld id="{F7CFE09F-8D98-4700-B03C-B27B6D78F0F3}" type="slidenum">
              <a:rPr lang="en-US" altLang="en-US" smtClean="0"/>
              <a:pPr>
                <a:spcAft>
                  <a:spcPts val="600"/>
                </a:spcAft>
                <a:defRPr/>
              </a:pPr>
              <a:t>6</a:t>
            </a:fld>
            <a:endParaRPr lang="en-US" altLang="en-US"/>
          </a:p>
        </p:txBody>
      </p:sp>
      <p:graphicFrame>
        <p:nvGraphicFramePr>
          <p:cNvPr id="258053" name="Rectangle 3">
            <a:extLst>
              <a:ext uri="{FF2B5EF4-FFF2-40B4-BE49-F238E27FC236}">
                <a16:creationId xmlns:a16="http://schemas.microsoft.com/office/drawing/2014/main" id="{9C000584-8C5F-4D15-A79F-4A5E509BA5F5}"/>
              </a:ext>
            </a:extLst>
          </p:cNvPr>
          <p:cNvGraphicFramePr>
            <a:graphicFrameLocks noGrp="1"/>
          </p:cNvGraphicFramePr>
          <p:nvPr>
            <p:ph idx="1"/>
            <p:extLst>
              <p:ext uri="{D42A27DB-BD31-4B8C-83A1-F6EECF244321}">
                <p14:modId xmlns:p14="http://schemas.microsoft.com/office/powerpoint/2010/main" val="804996843"/>
              </p:ext>
            </p:extLst>
          </p:nvPr>
        </p:nvGraphicFramePr>
        <p:xfrm>
          <a:off x="609601" y="1600201"/>
          <a:ext cx="10972800" cy="3903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47085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988C399-4A6B-43C3-B524-2D860DAA6129}"/>
              </a:ext>
            </a:extLst>
          </p:cNvPr>
          <p:cNvSpPr>
            <a:spLocks noGrp="1" noChangeArrowheads="1"/>
          </p:cNvSpPr>
          <p:nvPr>
            <p:ph type="title"/>
          </p:nvPr>
        </p:nvSpPr>
        <p:spPr>
          <a:xfrm>
            <a:off x="609602" y="347489"/>
            <a:ext cx="10972800" cy="1100311"/>
          </a:xfrm>
        </p:spPr>
        <p:txBody>
          <a:bodyPr/>
          <a:lstStyle/>
          <a:p>
            <a:pPr eaLnBrk="1" hangingPunct="1"/>
            <a:r>
              <a:rPr lang="en-US" altLang="en-US" dirty="0">
                <a:ln>
                  <a:noFill/>
                </a:ln>
                <a:solidFill>
                  <a:schemeClr val="tx2"/>
                </a:solidFill>
              </a:rPr>
              <a:t>Indexes</a:t>
            </a:r>
          </a:p>
        </p:txBody>
      </p:sp>
      <p:sp>
        <p:nvSpPr>
          <p:cNvPr id="6" name="Rectangle 2">
            <a:extLst>
              <a:ext uri="{FF2B5EF4-FFF2-40B4-BE49-F238E27FC236}">
                <a16:creationId xmlns:a16="http://schemas.microsoft.com/office/drawing/2014/main" id="{B4E763E6-715B-4241-AE1D-43E713E018C8}"/>
              </a:ext>
            </a:extLst>
          </p:cNvPr>
          <p:cNvSpPr>
            <a:spLocks noGrp="1" noChangeArrowheads="1"/>
          </p:cNvSpPr>
          <p:nvPr>
            <p:ph idx="1"/>
          </p:nvPr>
        </p:nvSpPr>
        <p:spPr>
          <a:xfrm>
            <a:off x="2514600" y="2057400"/>
            <a:ext cx="7772400" cy="4114800"/>
          </a:xfrm>
        </p:spPr>
        <p:txBody>
          <a:bodyPr rtlCol="0">
            <a:normAutofit lnSpcReduction="10000"/>
          </a:bodyPr>
          <a:lstStyle/>
          <a:p>
            <a:pPr eaLnBrk="1" fontAlgn="auto" hangingPunct="1">
              <a:buClr>
                <a:schemeClr val="accent1">
                  <a:lumMod val="75000"/>
                </a:schemeClr>
              </a:buClr>
              <a:buFont typeface="Arial"/>
              <a:buChar char="•"/>
              <a:defRPr/>
            </a:pPr>
            <a:r>
              <a:rPr lang="en-US" altLang="en-US" sz="2800" dirty="0"/>
              <a:t>Create an index on name:</a:t>
            </a:r>
          </a:p>
          <a:p>
            <a:pPr eaLnBrk="1" fontAlgn="auto" hangingPunct="1">
              <a:buClr>
                <a:schemeClr val="accent1">
                  <a:lumMod val="75000"/>
                </a:schemeClr>
              </a:buClr>
              <a:buFont typeface="Arial"/>
              <a:buChar char="•"/>
              <a:defRPr/>
            </a:pPr>
            <a:endParaRPr lang="en-US" altLang="en-US" sz="2800" dirty="0"/>
          </a:p>
          <a:p>
            <a:pPr eaLnBrk="1" fontAlgn="auto" hangingPunct="1">
              <a:buClr>
                <a:schemeClr val="accent1">
                  <a:lumMod val="75000"/>
                </a:schemeClr>
              </a:buClr>
              <a:buFont typeface="Arial"/>
              <a:buChar char="•"/>
              <a:defRPr/>
            </a:pPr>
            <a:endParaRPr lang="en-US" altLang="en-US" sz="2800" dirty="0"/>
          </a:p>
          <a:p>
            <a:pPr eaLnBrk="1" fontAlgn="auto" hangingPunct="1">
              <a:buClr>
                <a:schemeClr val="accent1">
                  <a:lumMod val="75000"/>
                </a:schemeClr>
              </a:buClr>
              <a:buFont typeface="Arial"/>
              <a:buChar char="•"/>
              <a:defRPr/>
            </a:pPr>
            <a:endParaRPr lang="en-US" altLang="en-US" sz="2800" dirty="0"/>
          </a:p>
          <a:p>
            <a:pPr eaLnBrk="1" fontAlgn="auto" hangingPunct="1">
              <a:buClr>
                <a:schemeClr val="accent1">
                  <a:lumMod val="75000"/>
                </a:schemeClr>
              </a:buClr>
              <a:buFontTx/>
              <a:buNone/>
              <a:defRPr/>
            </a:pPr>
            <a:endParaRPr lang="en-US" altLang="en-US" sz="2800" dirty="0"/>
          </a:p>
          <a:p>
            <a:pPr eaLnBrk="1" fontAlgn="auto" hangingPunct="1">
              <a:buClr>
                <a:schemeClr val="accent1">
                  <a:lumMod val="75000"/>
                </a:schemeClr>
              </a:buClr>
              <a:buFontTx/>
              <a:buNone/>
              <a:defRPr/>
            </a:pPr>
            <a:endParaRPr lang="en-US" altLang="en-US" sz="2800" dirty="0"/>
          </a:p>
          <a:p>
            <a:pPr eaLnBrk="1" fontAlgn="auto" hangingPunct="1">
              <a:buClr>
                <a:schemeClr val="accent1">
                  <a:lumMod val="75000"/>
                </a:schemeClr>
              </a:buClr>
              <a:buFont typeface="Arial"/>
              <a:buChar char="•"/>
              <a:defRPr/>
            </a:pPr>
            <a:endParaRPr lang="en-US" altLang="en-US" sz="2800" dirty="0"/>
          </a:p>
          <a:p>
            <a:pPr eaLnBrk="1" fontAlgn="auto" hangingPunct="1">
              <a:buClr>
                <a:schemeClr val="accent1">
                  <a:lumMod val="75000"/>
                </a:schemeClr>
              </a:buClr>
              <a:buFont typeface="Arial"/>
              <a:buChar char="•"/>
              <a:defRPr/>
            </a:pPr>
            <a:r>
              <a:rPr lang="en-US" altLang="en-US" sz="2800" dirty="0"/>
              <a:t>B+ trees have fan-out of 100s: max 4 levels !</a:t>
            </a:r>
          </a:p>
        </p:txBody>
      </p:sp>
      <p:sp>
        <p:nvSpPr>
          <p:cNvPr id="7" name="Slide Number Placeholder 5">
            <a:extLst>
              <a:ext uri="{FF2B5EF4-FFF2-40B4-BE49-F238E27FC236}">
                <a16:creationId xmlns:a16="http://schemas.microsoft.com/office/drawing/2014/main" id="{4F0E1A47-1529-41B4-9F97-FA0E14923B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56476317-F4D3-4AF0-8E1A-666502DFC2C5}" type="slidenum">
              <a:rPr lang="en-US" altLang="en-US" smtClean="0"/>
              <a:pPr fontAlgn="base">
                <a:spcBef>
                  <a:spcPct val="0"/>
                </a:spcBef>
                <a:spcAft>
                  <a:spcPct val="0"/>
                </a:spcAft>
              </a:pPr>
              <a:t>7</a:t>
            </a:fld>
            <a:endParaRPr lang="en-US" altLang="en-US"/>
          </a:p>
        </p:txBody>
      </p:sp>
      <p:graphicFrame>
        <p:nvGraphicFramePr>
          <p:cNvPr id="8" name="Group 4">
            <a:extLst>
              <a:ext uri="{FF2B5EF4-FFF2-40B4-BE49-F238E27FC236}">
                <a16:creationId xmlns:a16="http://schemas.microsoft.com/office/drawing/2014/main" id="{7EAC3649-BE7C-4152-B711-0626E2FFB0CF}"/>
              </a:ext>
            </a:extLst>
          </p:cNvPr>
          <p:cNvGraphicFramePr>
            <a:graphicFrameLocks noGrp="1"/>
          </p:cNvGraphicFramePr>
          <p:nvPr/>
        </p:nvGraphicFramePr>
        <p:xfrm>
          <a:off x="2514600" y="4800600"/>
          <a:ext cx="7162800" cy="584200"/>
        </p:xfrm>
        <a:graphic>
          <a:graphicData uri="http://schemas.openxmlformats.org/drawingml/2006/table">
            <a:tbl>
              <a:tblPr/>
              <a:tblGrid>
                <a:gridCol w="1193800">
                  <a:extLst>
                    <a:ext uri="{9D8B030D-6E8A-4147-A177-3AD203B41FA5}">
                      <a16:colId xmlns:a16="http://schemas.microsoft.com/office/drawing/2014/main" val="860292124"/>
                    </a:ext>
                  </a:extLst>
                </a:gridCol>
                <a:gridCol w="1193800">
                  <a:extLst>
                    <a:ext uri="{9D8B030D-6E8A-4147-A177-3AD203B41FA5}">
                      <a16:colId xmlns:a16="http://schemas.microsoft.com/office/drawing/2014/main" val="2931230786"/>
                    </a:ext>
                  </a:extLst>
                </a:gridCol>
                <a:gridCol w="1193800">
                  <a:extLst>
                    <a:ext uri="{9D8B030D-6E8A-4147-A177-3AD203B41FA5}">
                      <a16:colId xmlns:a16="http://schemas.microsoft.com/office/drawing/2014/main" val="38064280"/>
                    </a:ext>
                  </a:extLst>
                </a:gridCol>
                <a:gridCol w="1193800">
                  <a:extLst>
                    <a:ext uri="{9D8B030D-6E8A-4147-A177-3AD203B41FA5}">
                      <a16:colId xmlns:a16="http://schemas.microsoft.com/office/drawing/2014/main" val="620891579"/>
                    </a:ext>
                  </a:extLst>
                </a:gridCol>
                <a:gridCol w="1193800">
                  <a:extLst>
                    <a:ext uri="{9D8B030D-6E8A-4147-A177-3AD203B41FA5}">
                      <a16:colId xmlns:a16="http://schemas.microsoft.com/office/drawing/2014/main" val="1873481211"/>
                    </a:ext>
                  </a:extLst>
                </a:gridCol>
                <a:gridCol w="1193800">
                  <a:extLst>
                    <a:ext uri="{9D8B030D-6E8A-4147-A177-3AD203B41FA5}">
                      <a16:colId xmlns:a16="http://schemas.microsoft.com/office/drawing/2014/main" val="4029250063"/>
                    </a:ext>
                  </a:extLst>
                </a:gridCol>
              </a:tblGrid>
              <a:tr h="5842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Adam</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Betty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Charles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Smith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0550999"/>
                  </a:ext>
                </a:extLst>
              </a:tr>
            </a:tbl>
          </a:graphicData>
        </a:graphic>
      </p:graphicFrame>
      <p:grpSp>
        <p:nvGrpSpPr>
          <p:cNvPr id="9" name="Group 20">
            <a:extLst>
              <a:ext uri="{FF2B5EF4-FFF2-40B4-BE49-F238E27FC236}">
                <a16:creationId xmlns:a16="http://schemas.microsoft.com/office/drawing/2014/main" id="{1687AFC6-48B4-4BA4-88B4-B133570EF69F}"/>
              </a:ext>
            </a:extLst>
          </p:cNvPr>
          <p:cNvGrpSpPr>
            <a:grpSpLocks/>
          </p:cNvGrpSpPr>
          <p:nvPr/>
        </p:nvGrpSpPr>
        <p:grpSpPr bwMode="auto">
          <a:xfrm>
            <a:off x="4724400" y="2743200"/>
            <a:ext cx="1982788" cy="1373188"/>
            <a:chOff x="2016" y="1728"/>
            <a:chExt cx="1249" cy="865"/>
          </a:xfrm>
        </p:grpSpPr>
        <p:sp>
          <p:nvSpPr>
            <p:cNvPr id="10" name="Oval 21">
              <a:extLst>
                <a:ext uri="{FF2B5EF4-FFF2-40B4-BE49-F238E27FC236}">
                  <a16:creationId xmlns:a16="http://schemas.microsoft.com/office/drawing/2014/main" id="{4557CF21-FD42-4B9B-B997-857E1924E2FD}"/>
                </a:ext>
              </a:extLst>
            </p:cNvPr>
            <p:cNvSpPr>
              <a:spLocks noChangeAspect="1" noChangeArrowheads="1"/>
            </p:cNvSpPr>
            <p:nvPr/>
          </p:nvSpPr>
          <p:spPr bwMode="auto">
            <a:xfrm>
              <a:off x="2688" y="1728"/>
              <a:ext cx="97" cy="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11" name="Oval 22">
              <a:extLst>
                <a:ext uri="{FF2B5EF4-FFF2-40B4-BE49-F238E27FC236}">
                  <a16:creationId xmlns:a16="http://schemas.microsoft.com/office/drawing/2014/main" id="{1AE0E9B0-EC12-4F21-98D0-D869FD8151AC}"/>
                </a:ext>
              </a:extLst>
            </p:cNvPr>
            <p:cNvSpPr>
              <a:spLocks noChangeAspect="1" noChangeArrowheads="1"/>
            </p:cNvSpPr>
            <p:nvPr/>
          </p:nvSpPr>
          <p:spPr bwMode="auto">
            <a:xfrm>
              <a:off x="2400" y="1968"/>
              <a:ext cx="97" cy="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12" name="Oval 23">
              <a:extLst>
                <a:ext uri="{FF2B5EF4-FFF2-40B4-BE49-F238E27FC236}">
                  <a16:creationId xmlns:a16="http://schemas.microsoft.com/office/drawing/2014/main" id="{D34FA24C-AD83-40F7-BFAC-608BD811BEFF}"/>
                </a:ext>
              </a:extLst>
            </p:cNvPr>
            <p:cNvSpPr>
              <a:spLocks noChangeAspect="1" noChangeArrowheads="1"/>
            </p:cNvSpPr>
            <p:nvPr/>
          </p:nvSpPr>
          <p:spPr bwMode="auto">
            <a:xfrm>
              <a:off x="2928" y="1968"/>
              <a:ext cx="97" cy="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13" name="Oval 24">
              <a:extLst>
                <a:ext uri="{FF2B5EF4-FFF2-40B4-BE49-F238E27FC236}">
                  <a16:creationId xmlns:a16="http://schemas.microsoft.com/office/drawing/2014/main" id="{29DFEC38-8297-4ED3-AB0A-A4184C837BC6}"/>
                </a:ext>
              </a:extLst>
            </p:cNvPr>
            <p:cNvSpPr>
              <a:spLocks noChangeAspect="1" noChangeArrowheads="1"/>
            </p:cNvSpPr>
            <p:nvPr/>
          </p:nvSpPr>
          <p:spPr bwMode="auto">
            <a:xfrm>
              <a:off x="2016" y="2208"/>
              <a:ext cx="97" cy="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14" name="Oval 25">
              <a:extLst>
                <a:ext uri="{FF2B5EF4-FFF2-40B4-BE49-F238E27FC236}">
                  <a16:creationId xmlns:a16="http://schemas.microsoft.com/office/drawing/2014/main" id="{8D38F34D-2FB0-42A5-B52D-0689CEB47E16}"/>
                </a:ext>
              </a:extLst>
            </p:cNvPr>
            <p:cNvSpPr>
              <a:spLocks noChangeAspect="1" noChangeArrowheads="1"/>
            </p:cNvSpPr>
            <p:nvPr/>
          </p:nvSpPr>
          <p:spPr bwMode="auto">
            <a:xfrm>
              <a:off x="2352" y="2208"/>
              <a:ext cx="97" cy="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15" name="Oval 26">
              <a:extLst>
                <a:ext uri="{FF2B5EF4-FFF2-40B4-BE49-F238E27FC236}">
                  <a16:creationId xmlns:a16="http://schemas.microsoft.com/office/drawing/2014/main" id="{F934C27A-FBFF-4B59-8D8C-5F6AF1522E2C}"/>
                </a:ext>
              </a:extLst>
            </p:cNvPr>
            <p:cNvSpPr>
              <a:spLocks noChangeAspect="1" noChangeArrowheads="1"/>
            </p:cNvSpPr>
            <p:nvPr/>
          </p:nvSpPr>
          <p:spPr bwMode="auto">
            <a:xfrm>
              <a:off x="2784" y="2208"/>
              <a:ext cx="97" cy="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16" name="Oval 27">
              <a:extLst>
                <a:ext uri="{FF2B5EF4-FFF2-40B4-BE49-F238E27FC236}">
                  <a16:creationId xmlns:a16="http://schemas.microsoft.com/office/drawing/2014/main" id="{F153AE8F-E471-4477-882E-77BDCD5B77F4}"/>
                </a:ext>
              </a:extLst>
            </p:cNvPr>
            <p:cNvSpPr>
              <a:spLocks noChangeAspect="1" noChangeArrowheads="1"/>
            </p:cNvSpPr>
            <p:nvPr/>
          </p:nvSpPr>
          <p:spPr bwMode="auto">
            <a:xfrm>
              <a:off x="3168" y="2208"/>
              <a:ext cx="97" cy="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17" name="Oval 28">
              <a:extLst>
                <a:ext uri="{FF2B5EF4-FFF2-40B4-BE49-F238E27FC236}">
                  <a16:creationId xmlns:a16="http://schemas.microsoft.com/office/drawing/2014/main" id="{2B30E0CE-25CE-4553-AB35-F529294EE8CF}"/>
                </a:ext>
              </a:extLst>
            </p:cNvPr>
            <p:cNvSpPr>
              <a:spLocks noChangeAspect="1" noChangeArrowheads="1"/>
            </p:cNvSpPr>
            <p:nvPr/>
          </p:nvSpPr>
          <p:spPr bwMode="auto">
            <a:xfrm>
              <a:off x="2784" y="2496"/>
              <a:ext cx="97" cy="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18" name="Oval 29">
              <a:extLst>
                <a:ext uri="{FF2B5EF4-FFF2-40B4-BE49-F238E27FC236}">
                  <a16:creationId xmlns:a16="http://schemas.microsoft.com/office/drawing/2014/main" id="{837CD260-DC1E-4193-BF75-A1E8778CA037}"/>
                </a:ext>
              </a:extLst>
            </p:cNvPr>
            <p:cNvSpPr>
              <a:spLocks noChangeAspect="1" noChangeArrowheads="1"/>
            </p:cNvSpPr>
            <p:nvPr/>
          </p:nvSpPr>
          <p:spPr bwMode="auto">
            <a:xfrm>
              <a:off x="3168" y="2496"/>
              <a:ext cx="97" cy="9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grpSp>
      <p:sp>
        <p:nvSpPr>
          <p:cNvPr id="19" name="Line 30">
            <a:extLst>
              <a:ext uri="{FF2B5EF4-FFF2-40B4-BE49-F238E27FC236}">
                <a16:creationId xmlns:a16="http://schemas.microsoft.com/office/drawing/2014/main" id="{01BDA085-D783-4D1B-859E-2942F888360B}"/>
              </a:ext>
            </a:extLst>
          </p:cNvPr>
          <p:cNvSpPr>
            <a:spLocks noChangeShapeType="1"/>
          </p:cNvSpPr>
          <p:nvPr/>
        </p:nvSpPr>
        <p:spPr bwMode="auto">
          <a:xfrm flipH="1">
            <a:off x="5486400" y="28956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 name="Line 31">
            <a:extLst>
              <a:ext uri="{FF2B5EF4-FFF2-40B4-BE49-F238E27FC236}">
                <a16:creationId xmlns:a16="http://schemas.microsoft.com/office/drawing/2014/main" id="{C5678F0E-365D-4204-8A2C-28BA96AA77B1}"/>
              </a:ext>
            </a:extLst>
          </p:cNvPr>
          <p:cNvSpPr>
            <a:spLocks noChangeShapeType="1"/>
          </p:cNvSpPr>
          <p:nvPr/>
        </p:nvSpPr>
        <p:spPr bwMode="auto">
          <a:xfrm>
            <a:off x="5943600" y="2895600"/>
            <a:ext cx="228600" cy="22860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 name="Line 32">
            <a:extLst>
              <a:ext uri="{FF2B5EF4-FFF2-40B4-BE49-F238E27FC236}">
                <a16:creationId xmlns:a16="http://schemas.microsoft.com/office/drawing/2014/main" id="{44124FE1-139D-4D70-9F18-7DDD105458B1}"/>
              </a:ext>
            </a:extLst>
          </p:cNvPr>
          <p:cNvSpPr>
            <a:spLocks noChangeShapeType="1"/>
          </p:cNvSpPr>
          <p:nvPr/>
        </p:nvSpPr>
        <p:spPr bwMode="auto">
          <a:xfrm flipH="1">
            <a:off x="4800600" y="3200400"/>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2" name="Line 33">
            <a:extLst>
              <a:ext uri="{FF2B5EF4-FFF2-40B4-BE49-F238E27FC236}">
                <a16:creationId xmlns:a16="http://schemas.microsoft.com/office/drawing/2014/main" id="{4F5C3FD3-8380-4CFB-AE5E-E316C6111092}"/>
              </a:ext>
            </a:extLst>
          </p:cNvPr>
          <p:cNvSpPr>
            <a:spLocks noChangeShapeType="1"/>
          </p:cNvSpPr>
          <p:nvPr/>
        </p:nvSpPr>
        <p:spPr bwMode="auto">
          <a:xfrm flipH="1">
            <a:off x="5334000" y="3276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 name="Line 34">
            <a:extLst>
              <a:ext uri="{FF2B5EF4-FFF2-40B4-BE49-F238E27FC236}">
                <a16:creationId xmlns:a16="http://schemas.microsoft.com/office/drawing/2014/main" id="{4F37D3F7-CDF5-4794-B414-DC65A26E8628}"/>
              </a:ext>
            </a:extLst>
          </p:cNvPr>
          <p:cNvSpPr>
            <a:spLocks noChangeShapeType="1"/>
          </p:cNvSpPr>
          <p:nvPr/>
        </p:nvSpPr>
        <p:spPr bwMode="auto">
          <a:xfrm flipH="1">
            <a:off x="6096000" y="3276600"/>
            <a:ext cx="152400" cy="22860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 name="Line 35">
            <a:extLst>
              <a:ext uri="{FF2B5EF4-FFF2-40B4-BE49-F238E27FC236}">
                <a16:creationId xmlns:a16="http://schemas.microsoft.com/office/drawing/2014/main" id="{4B22F27A-A32A-4261-8A84-21E9A780F4EA}"/>
              </a:ext>
            </a:extLst>
          </p:cNvPr>
          <p:cNvSpPr>
            <a:spLocks noChangeShapeType="1"/>
          </p:cNvSpPr>
          <p:nvPr/>
        </p:nvSpPr>
        <p:spPr bwMode="auto">
          <a:xfrm>
            <a:off x="6324600" y="32766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5" name="Line 36">
            <a:extLst>
              <a:ext uri="{FF2B5EF4-FFF2-40B4-BE49-F238E27FC236}">
                <a16:creationId xmlns:a16="http://schemas.microsoft.com/office/drawing/2014/main" id="{CC05AA4E-9C38-42FF-A667-1E53645175B1}"/>
              </a:ext>
            </a:extLst>
          </p:cNvPr>
          <p:cNvSpPr>
            <a:spLocks noChangeShapeType="1"/>
          </p:cNvSpPr>
          <p:nvPr/>
        </p:nvSpPr>
        <p:spPr bwMode="auto">
          <a:xfrm>
            <a:off x="6019800" y="3657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6" name="Line 37">
            <a:extLst>
              <a:ext uri="{FF2B5EF4-FFF2-40B4-BE49-F238E27FC236}">
                <a16:creationId xmlns:a16="http://schemas.microsoft.com/office/drawing/2014/main" id="{3A418C5A-554E-4A78-A819-B26DFF9A62C8}"/>
              </a:ext>
            </a:extLst>
          </p:cNvPr>
          <p:cNvSpPr>
            <a:spLocks noChangeShapeType="1"/>
          </p:cNvSpPr>
          <p:nvPr/>
        </p:nvSpPr>
        <p:spPr bwMode="auto">
          <a:xfrm>
            <a:off x="6096000" y="3657600"/>
            <a:ext cx="457200" cy="30480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7" name="Line 38">
            <a:extLst>
              <a:ext uri="{FF2B5EF4-FFF2-40B4-BE49-F238E27FC236}">
                <a16:creationId xmlns:a16="http://schemas.microsoft.com/office/drawing/2014/main" id="{02A5B77D-F91D-47B3-9DD5-A0D6BABA94B7}"/>
              </a:ext>
            </a:extLst>
          </p:cNvPr>
          <p:cNvSpPr>
            <a:spLocks noChangeShapeType="1"/>
          </p:cNvSpPr>
          <p:nvPr/>
        </p:nvSpPr>
        <p:spPr bwMode="auto">
          <a:xfrm>
            <a:off x="6705600" y="4114800"/>
            <a:ext cx="914400" cy="68580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2618267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31648EA-28B6-48F0-BDE4-83F8194D0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4" y="609600"/>
            <a:ext cx="7653337"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3">
            <a:extLst>
              <a:ext uri="{FF2B5EF4-FFF2-40B4-BE49-F238E27FC236}">
                <a16:creationId xmlns:a16="http://schemas.microsoft.com/office/drawing/2014/main" id="{1242AB28-0E86-46D3-9A17-D4DA3AA7700B}"/>
              </a:ext>
            </a:extLst>
          </p:cNvPr>
          <p:cNvSpPr txBox="1">
            <a:spLocks noChangeArrowheads="1"/>
          </p:cNvSpPr>
          <p:nvPr/>
        </p:nvSpPr>
        <p:spPr bwMode="auto">
          <a:xfrm>
            <a:off x="2667000" y="84576"/>
            <a:ext cx="518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400" dirty="0">
                <a:solidFill>
                  <a:schemeClr val="tx2"/>
                </a:solidFill>
                <a:latin typeface="+mj-lt"/>
                <a:cs typeface="Arial" panose="020B0604020202020204" pitchFamily="34" charset="0"/>
              </a:rPr>
              <a:t>Indexed file organization</a:t>
            </a:r>
          </a:p>
        </p:txBody>
      </p:sp>
      <p:sp>
        <p:nvSpPr>
          <p:cNvPr id="7" name="Text Box 4">
            <a:extLst>
              <a:ext uri="{FF2B5EF4-FFF2-40B4-BE49-F238E27FC236}">
                <a16:creationId xmlns:a16="http://schemas.microsoft.com/office/drawing/2014/main" id="{494A65EF-4F9C-4098-8DD5-ED8223457E3F}"/>
              </a:ext>
            </a:extLst>
          </p:cNvPr>
          <p:cNvSpPr txBox="1">
            <a:spLocks noChangeArrowheads="1"/>
          </p:cNvSpPr>
          <p:nvPr/>
        </p:nvSpPr>
        <p:spPr bwMode="auto">
          <a:xfrm>
            <a:off x="6781800" y="4712824"/>
            <a:ext cx="43434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400" b="1" dirty="0">
                <a:solidFill>
                  <a:srgbClr val="990000"/>
                </a:solidFill>
                <a:latin typeface="+mn-lt"/>
                <a:cs typeface="Arial" panose="020B0604020202020204" pitchFamily="34" charset="0"/>
              </a:rPr>
              <a:t>uses a </a:t>
            </a:r>
            <a:r>
              <a:rPr lang="en-US" altLang="en-US" sz="2400" b="1" i="1" dirty="0">
                <a:solidFill>
                  <a:srgbClr val="990000"/>
                </a:solidFill>
                <a:latin typeface="+mn-lt"/>
                <a:cs typeface="Arial" panose="020B0604020202020204" pitchFamily="34" charset="0"/>
              </a:rPr>
              <a:t>tree search</a:t>
            </a:r>
          </a:p>
          <a:p>
            <a:pPr eaLnBrk="1" hangingPunct="1">
              <a:spcBef>
                <a:spcPct val="20000"/>
              </a:spcBef>
              <a:buClr>
                <a:schemeClr val="accent2"/>
              </a:buClr>
              <a:buSzPct val="80000"/>
              <a:buFont typeface="Wingdings" panose="05000000000000000000" pitchFamily="2" charset="2"/>
              <a:buNone/>
            </a:pPr>
            <a:r>
              <a:rPr lang="en-US" altLang="en-US" sz="2400" dirty="0">
                <a:solidFill>
                  <a:srgbClr val="990000"/>
                </a:solidFill>
                <a:latin typeface="+mn-lt"/>
                <a:cs typeface="Arial" panose="020B0604020202020204" pitchFamily="34" charset="0"/>
              </a:rPr>
              <a:t>Average time to find desired record based on </a:t>
            </a:r>
            <a:r>
              <a:rPr lang="en-US" altLang="en-US" sz="2400" i="1" dirty="0">
                <a:solidFill>
                  <a:srgbClr val="990000"/>
                </a:solidFill>
                <a:latin typeface="+mn-lt"/>
                <a:cs typeface="Arial" panose="020B0604020202020204" pitchFamily="34" charset="0"/>
              </a:rPr>
              <a:t>depth of the tree and length of the list</a:t>
            </a:r>
            <a:endParaRPr lang="en-US" altLang="en-US" sz="2400" dirty="0">
              <a:solidFill>
                <a:srgbClr val="990000"/>
              </a:solidFill>
              <a:latin typeface="+mn-lt"/>
              <a:cs typeface="Arial" panose="020B0604020202020204" pitchFamily="34" charset="0"/>
            </a:endParaRPr>
          </a:p>
        </p:txBody>
      </p:sp>
      <p:sp>
        <p:nvSpPr>
          <p:cNvPr id="8" name="Slide Number Placeholder 1">
            <a:extLst>
              <a:ext uri="{FF2B5EF4-FFF2-40B4-BE49-F238E27FC236}">
                <a16:creationId xmlns:a16="http://schemas.microsoft.com/office/drawing/2014/main" id="{4D8CD74D-A6F7-4FB7-99B4-F980B56B17A8}"/>
              </a:ext>
            </a:extLst>
          </p:cNvPr>
          <p:cNvSpPr>
            <a:spLocks noGrp="1"/>
          </p:cNvSpPr>
          <p:nvPr>
            <p:ph type="sldNum" sz="quarter" idx="12"/>
          </p:nvPr>
        </p:nvSpPr>
        <p:spPr/>
        <p:txBody>
          <a:bodyPr/>
          <a:lstStyle/>
          <a:p>
            <a:pPr>
              <a:defRPr/>
            </a:pPr>
            <a:fld id="{88E1BFCA-FCC2-4EB7-9DE1-525B93062817}" type="slidenum">
              <a:rPr lang="en-US" altLang="en-US" smtClean="0"/>
              <a:pPr>
                <a:defRPr/>
              </a:pPr>
              <a:t>8</a:t>
            </a:fld>
            <a:endParaRPr lang="en-US" altLang="en-US"/>
          </a:p>
        </p:txBody>
      </p:sp>
    </p:spTree>
    <p:extLst>
      <p:ext uri="{BB962C8B-B14F-4D97-AF65-F5344CB8AC3E}">
        <p14:creationId xmlns:p14="http://schemas.microsoft.com/office/powerpoint/2010/main" val="14661819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pic>
        <p:nvPicPr>
          <p:cNvPr id="5" name="Picture 5" descr="Noname.jpg">
            <a:extLst>
              <a:ext uri="{FF2B5EF4-FFF2-40B4-BE49-F238E27FC236}">
                <a16:creationId xmlns:a16="http://schemas.microsoft.com/office/drawing/2014/main" id="{AA936EB6-A478-4BCC-BAAB-441BDCDDC6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5949" y="857250"/>
            <a:ext cx="64103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a:extLst>
              <a:ext uri="{FF2B5EF4-FFF2-40B4-BE49-F238E27FC236}">
                <a16:creationId xmlns:a16="http://schemas.microsoft.com/office/drawing/2014/main" id="{ACFDB41A-B16E-49EC-A272-186A483D1F52}"/>
              </a:ext>
            </a:extLst>
          </p:cNvPr>
          <p:cNvSpPr txBox="1">
            <a:spLocks noChangeArrowheads="1"/>
          </p:cNvSpPr>
          <p:nvPr/>
        </p:nvSpPr>
        <p:spPr bwMode="auto">
          <a:xfrm>
            <a:off x="2155949" y="248034"/>
            <a:ext cx="6105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400" b="1" dirty="0">
                <a:solidFill>
                  <a:srgbClr val="92D050"/>
                </a:solidFill>
                <a:latin typeface="+mj-lt"/>
                <a:cs typeface="Arial" panose="020B0604020202020204" pitchFamily="34" charset="0"/>
              </a:rPr>
              <a:t>Hashed</a:t>
            </a:r>
            <a:r>
              <a:rPr lang="en-US" altLang="en-US" sz="2400" dirty="0">
                <a:solidFill>
                  <a:srgbClr val="92D050"/>
                </a:solidFill>
                <a:latin typeface="+mj-lt"/>
                <a:cs typeface="Arial" panose="020B0604020202020204" pitchFamily="34" charset="0"/>
              </a:rPr>
              <a:t> file </a:t>
            </a:r>
            <a:r>
              <a:rPr lang="en-US" altLang="en-US" sz="2400" dirty="0">
                <a:solidFill>
                  <a:schemeClr val="tx2"/>
                </a:solidFill>
                <a:latin typeface="+mj-lt"/>
                <a:cs typeface="Arial" panose="020B0604020202020204" pitchFamily="34" charset="0"/>
              </a:rPr>
              <a:t>organization</a:t>
            </a:r>
            <a:r>
              <a:rPr lang="en-US" altLang="en-US" sz="2400" dirty="0">
                <a:solidFill>
                  <a:srgbClr val="92D050"/>
                </a:solidFill>
                <a:latin typeface="+mj-lt"/>
                <a:cs typeface="Arial" panose="020B0604020202020204" pitchFamily="34" charset="0"/>
              </a:rPr>
              <a:t> </a:t>
            </a:r>
          </a:p>
        </p:txBody>
      </p:sp>
      <p:sp>
        <p:nvSpPr>
          <p:cNvPr id="7" name="Text Box 4">
            <a:extLst>
              <a:ext uri="{FF2B5EF4-FFF2-40B4-BE49-F238E27FC236}">
                <a16:creationId xmlns:a16="http://schemas.microsoft.com/office/drawing/2014/main" id="{1D757700-F5C1-47FE-93C5-9E0AA84A4E79}"/>
              </a:ext>
            </a:extLst>
          </p:cNvPr>
          <p:cNvSpPr txBox="1">
            <a:spLocks noChangeArrowheads="1"/>
          </p:cNvSpPr>
          <p:nvPr/>
        </p:nvSpPr>
        <p:spPr bwMode="auto">
          <a:xfrm>
            <a:off x="1295400" y="4013200"/>
            <a:ext cx="3549527" cy="238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2400" b="1" dirty="0">
                <a:solidFill>
                  <a:srgbClr val="990000"/>
                </a:solidFill>
                <a:latin typeface="+mn-lt"/>
                <a:cs typeface="Arial" panose="020B0604020202020204" pitchFamily="34" charset="0"/>
              </a:rPr>
              <a:t>Hash algorithm</a:t>
            </a:r>
            <a:endParaRPr lang="en-US" altLang="en-US" sz="2400" b="1" i="1" dirty="0">
              <a:solidFill>
                <a:srgbClr val="990000"/>
              </a:solidFill>
              <a:latin typeface="+mn-lt"/>
              <a:cs typeface="Arial" panose="020B0604020202020204" pitchFamily="34" charset="0"/>
            </a:endParaRPr>
          </a:p>
          <a:p>
            <a:pPr eaLnBrk="1" hangingPunct="1">
              <a:spcBef>
                <a:spcPct val="20000"/>
              </a:spcBef>
              <a:buClr>
                <a:schemeClr val="accent2"/>
              </a:buClr>
              <a:buSzPct val="80000"/>
              <a:buFont typeface="Wingdings" panose="05000000000000000000" pitchFamily="2" charset="2"/>
              <a:buNone/>
            </a:pPr>
            <a:r>
              <a:rPr lang="en-US" altLang="en-US" sz="2400" dirty="0">
                <a:solidFill>
                  <a:srgbClr val="990000"/>
                </a:solidFill>
                <a:latin typeface="+mn-lt"/>
                <a:cs typeface="Arial" panose="020B0604020202020204" pitchFamily="34" charset="0"/>
              </a:rPr>
              <a:t>Usually uses division-remainder to determine record position. Records with same position are grouped in lists.</a:t>
            </a:r>
          </a:p>
        </p:txBody>
      </p:sp>
      <p:sp>
        <p:nvSpPr>
          <p:cNvPr id="8" name="Slide Number Placeholder 1">
            <a:extLst>
              <a:ext uri="{FF2B5EF4-FFF2-40B4-BE49-F238E27FC236}">
                <a16:creationId xmlns:a16="http://schemas.microsoft.com/office/drawing/2014/main" id="{2D873A57-39A6-426C-A363-F3006F966E86}"/>
              </a:ext>
            </a:extLst>
          </p:cNvPr>
          <p:cNvSpPr>
            <a:spLocks noGrp="1"/>
          </p:cNvSpPr>
          <p:nvPr>
            <p:ph type="sldNum" sz="quarter" idx="12"/>
          </p:nvPr>
        </p:nvSpPr>
        <p:spPr/>
        <p:txBody>
          <a:bodyPr/>
          <a:lstStyle/>
          <a:p>
            <a:pPr>
              <a:defRPr/>
            </a:pPr>
            <a:fld id="{88E1BFCA-FCC2-4EB7-9DE1-525B93062817}" type="slidenum">
              <a:rPr lang="en-US" altLang="en-US" smtClean="0"/>
              <a:pPr>
                <a:defRPr/>
              </a:pPr>
              <a:t>9</a:t>
            </a:fld>
            <a:endParaRPr lang="en-US" altLang="en-US"/>
          </a:p>
        </p:txBody>
      </p:sp>
    </p:spTree>
    <p:extLst>
      <p:ext uri="{BB962C8B-B14F-4D97-AF65-F5344CB8AC3E}">
        <p14:creationId xmlns:p14="http://schemas.microsoft.com/office/powerpoint/2010/main" val="3712690106"/>
      </p:ext>
    </p:extLst>
  </p:cSld>
  <p:clrMapOvr>
    <a:masterClrMapping/>
  </p:clrMapOvr>
  <p:transition/>
</p:sld>
</file>

<file path=ppt/theme/theme1.xml><?xml version="1.0" encoding="utf-8"?>
<a:theme xmlns:a="http://schemas.openxmlformats.org/drawingml/2006/main" name="Algonquin PPTX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lgonquin PPTX Theme" id="{216E4BA3-4410-47B5-8610-49D8B0CAF9F5}" vid="{7F53C200-C483-4392-9FCF-C687276B10B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Algonquin PPTX Theme</Template>
  <TotalTime>177</TotalTime>
  <Words>2117</Words>
  <Application>Microsoft Office PowerPoint</Application>
  <PresentationFormat>Widescreen</PresentationFormat>
  <Paragraphs>245</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Times New Roman</vt:lpstr>
      <vt:lpstr>Wingdings</vt:lpstr>
      <vt:lpstr>Algonquin PPTX Theme</vt:lpstr>
      <vt:lpstr>CST8250 </vt:lpstr>
      <vt:lpstr>Overview</vt:lpstr>
      <vt:lpstr>Indexes</vt:lpstr>
      <vt:lpstr>Purpose of Indexes</vt:lpstr>
      <vt:lpstr>Indexes Defined</vt:lpstr>
      <vt:lpstr>Indexes Defined (cont.)</vt:lpstr>
      <vt:lpstr>Indexes</vt:lpstr>
      <vt:lpstr>PowerPoint Presentation</vt:lpstr>
      <vt:lpstr>PowerPoint Presentation</vt:lpstr>
      <vt:lpstr>Unique and Nonunique Indexes</vt:lpstr>
      <vt:lpstr>Rules for Using Indexes</vt:lpstr>
      <vt:lpstr>Rules for Using Indexes (cont.)</vt:lpstr>
      <vt:lpstr>Creating Indexes</vt:lpstr>
      <vt:lpstr>Creating Indexes</vt:lpstr>
      <vt:lpstr>Creating Indexes</vt:lpstr>
      <vt:lpstr>Views</vt:lpstr>
      <vt:lpstr>Defining Views</vt:lpstr>
      <vt:lpstr>Create View in MySQL</vt:lpstr>
      <vt:lpstr>A Different View</vt:lpstr>
      <vt:lpstr>A Different View</vt:lpstr>
      <vt:lpstr>What Happens When We Query a View?</vt:lpstr>
      <vt:lpstr>What Happens When We Query a View?</vt:lpstr>
      <vt:lpstr>Types of Views</vt:lpstr>
      <vt:lpstr>Updating Views</vt:lpstr>
      <vt:lpstr>Updating Views in MySQL</vt:lpstr>
      <vt:lpstr>Non-Updatable Views</vt:lpstr>
      <vt:lpstr>Dropping Views in MySQL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CST8250</dc:title>
  <dc:creator>anissa</dc:creator>
  <cp:lastModifiedBy>Daniel Gaudreault</cp:lastModifiedBy>
  <cp:revision>8</cp:revision>
  <dcterms:created xsi:type="dcterms:W3CDTF">2018-09-12T05:19:03Z</dcterms:created>
  <dcterms:modified xsi:type="dcterms:W3CDTF">2021-12-10T00:41:15Z</dcterms:modified>
</cp:coreProperties>
</file>