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91" r:id="rId1"/>
    <p:sldMasterId id="2147484421" r:id="rId2"/>
  </p:sldMasterIdLst>
  <p:notesMasterIdLst>
    <p:notesMasterId r:id="rId28"/>
  </p:notesMasterIdLst>
  <p:handoutMasterIdLst>
    <p:handoutMasterId r:id="rId29"/>
  </p:handoutMasterIdLst>
  <p:sldIdLst>
    <p:sldId id="528" r:id="rId3"/>
    <p:sldId id="529" r:id="rId4"/>
    <p:sldId id="530" r:id="rId5"/>
    <p:sldId id="531" r:id="rId6"/>
    <p:sldId id="532" r:id="rId7"/>
    <p:sldId id="534" r:id="rId8"/>
    <p:sldId id="535" r:id="rId9"/>
    <p:sldId id="536" r:id="rId10"/>
    <p:sldId id="537" r:id="rId11"/>
    <p:sldId id="538" r:id="rId12"/>
    <p:sldId id="539" r:id="rId13"/>
    <p:sldId id="540" r:id="rId14"/>
    <p:sldId id="541" r:id="rId15"/>
    <p:sldId id="542" r:id="rId16"/>
    <p:sldId id="543" r:id="rId17"/>
    <p:sldId id="512" r:id="rId18"/>
    <p:sldId id="513" r:id="rId19"/>
    <p:sldId id="514" r:id="rId20"/>
    <p:sldId id="517" r:id="rId21"/>
    <p:sldId id="518" r:id="rId22"/>
    <p:sldId id="519" r:id="rId23"/>
    <p:sldId id="521" r:id="rId24"/>
    <p:sldId id="522" r:id="rId25"/>
    <p:sldId id="524" r:id="rId26"/>
    <p:sldId id="525" r:id="rId27"/>
  </p:sldIdLst>
  <p:sldSz cx="9144000" cy="5143500" type="screen16x9"/>
  <p:notesSz cx="7102475" cy="9388475"/>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4" d="100"/>
          <a:sy n="84"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_rels/data10.xml.rels><?xml version="1.0" encoding="UTF-8" standalone="yes"?>
<Relationships xmlns="http://schemas.openxmlformats.org/package/2006/relationships"><Relationship Id="rId1" Type="http://schemas.openxmlformats.org/officeDocument/2006/relationships/image" Target="../media/image7.png"/></Relationships>
</file>

<file path=ppt/diagrams/_rels/data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ata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7.png"/></Relationships>
</file>

<file path=ppt/diagrams/_rels/data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jpeg"/></Relationships>
</file>

<file path=ppt/diagrams/_rels/drawing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7.png"/></Relationships>
</file>

<file path=ppt/diagrams/_rels/drawing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1#3" csCatId="colorful" phldr="1"/>
      <dgm:spPr/>
      <dgm:t>
        <a:bodyPr/>
        <a:lstStyle/>
        <a:p>
          <a:endParaRPr lang="en-CA"/>
        </a:p>
      </dgm:t>
    </dgm:pt>
    <dgm:pt modelId="{93522BD5-2849-4071-884C-8FD4CE0B9F8B}">
      <dgm:prSet phldrT="[Text]"/>
      <dgm:spPr>
        <a:solidFill>
          <a:srgbClr val="0070C0"/>
        </a:solidFill>
      </dgm:spPr>
      <dgm:t>
        <a:bodyPr/>
        <a:lstStyle/>
        <a:p>
          <a:r>
            <a:rPr lang="en-CA" dirty="0"/>
            <a:t>Motivation/Need for Comparison</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a:solidFill>
          <a:schemeClr val="accent4"/>
        </a:solidFill>
      </dgm:spPr>
      <dgm:t>
        <a:bodyPr/>
        <a:lstStyle/>
        <a:p>
          <a:r>
            <a:rPr lang="en-CA" dirty="0"/>
            <a:t>Criteria 1</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chemeClr val="accent2">
            <a:lumMod val="50000"/>
          </a:schemeClr>
        </a:solidFill>
      </dgm:spPr>
      <dgm:t>
        <a:bodyPr/>
        <a:lstStyle/>
        <a:p>
          <a:r>
            <a:rPr lang="en-CA" dirty="0"/>
            <a:t>Product A</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7A2310C-B0AA-4749-B54F-34CFFA99E672}">
      <dgm:prSet phldrT="[Text]"/>
      <dgm:spPr/>
      <dgm:t>
        <a:bodyPr/>
        <a:lstStyle/>
        <a:p>
          <a:r>
            <a:rPr lang="en-CA" dirty="0"/>
            <a:t>Product B</a:t>
          </a:r>
        </a:p>
      </dgm:t>
    </dgm:pt>
    <dgm:pt modelId="{3DBD6E8E-7F5B-4432-B632-04CC7DF8FFC0}" type="parTrans" cxnId="{CF2E3D89-BD95-4E0D-90D5-958FF912C853}">
      <dgm:prSet/>
      <dgm:spPr/>
      <dgm:t>
        <a:bodyPr/>
        <a:lstStyle/>
        <a:p>
          <a:endParaRPr lang="en-CA"/>
        </a:p>
      </dgm:t>
    </dgm:pt>
    <dgm:pt modelId="{D7E65B2F-2A62-487D-B08F-5EC368C45721}" type="sibTrans" cxnId="{CF2E3D89-BD95-4E0D-90D5-958FF912C853}">
      <dgm:prSet/>
      <dgm:spPr/>
      <dgm:t>
        <a:bodyPr/>
        <a:lstStyle/>
        <a:p>
          <a:endParaRPr lang="en-CA"/>
        </a:p>
      </dgm:t>
    </dgm:pt>
    <dgm:pt modelId="{B46B150D-2B70-402F-8F2D-06648397F1AC}">
      <dgm:prSet phldrT="[Text]"/>
      <dgm:spPr/>
      <dgm:t>
        <a:bodyPr/>
        <a:lstStyle/>
        <a:p>
          <a:r>
            <a:rPr lang="en-CA" dirty="0"/>
            <a:t>Criteria 2</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B294CA56-DFCD-479F-88FF-6963356A7181}">
      <dgm:prSet phldrT="[Text]"/>
      <dgm:spPr>
        <a:solidFill>
          <a:schemeClr val="accent2">
            <a:lumMod val="50000"/>
          </a:schemeClr>
        </a:solidFill>
      </dgm:spPr>
      <dgm:t>
        <a:bodyPr/>
        <a:lstStyle/>
        <a:p>
          <a:r>
            <a:rPr lang="en-CA" dirty="0"/>
            <a:t>Product A</a:t>
          </a:r>
        </a:p>
      </dgm:t>
    </dgm:pt>
    <dgm:pt modelId="{62916575-AB06-45FE-98D9-E57AA6811AF7}" type="parTrans" cxnId="{76527551-FD66-4C18-8070-92B524BBBE6F}">
      <dgm:prSet/>
      <dgm:spPr/>
      <dgm:t>
        <a:bodyPr/>
        <a:lstStyle/>
        <a:p>
          <a:endParaRPr lang="en-CA"/>
        </a:p>
      </dgm:t>
    </dgm:pt>
    <dgm:pt modelId="{8EDB2B63-C080-40FF-B7FE-F404BE0D1AB7}" type="sibTrans" cxnId="{76527551-FD66-4C18-8070-92B524BBBE6F}">
      <dgm:prSet/>
      <dgm:spPr/>
      <dgm:t>
        <a:bodyPr/>
        <a:lstStyle/>
        <a:p>
          <a:endParaRPr lang="en-CA"/>
        </a:p>
      </dgm:t>
    </dgm:pt>
    <dgm:pt modelId="{50FF6E3B-7C43-44BF-B573-9A9DF749FB9B}">
      <dgm:prSet phldrT="[Text]"/>
      <dgm:spPr/>
      <dgm:t>
        <a:bodyPr/>
        <a:lstStyle/>
        <a:p>
          <a:r>
            <a:rPr lang="en-CA" dirty="0"/>
            <a:t>Product B</a:t>
          </a:r>
        </a:p>
      </dgm:t>
    </dgm:pt>
    <dgm:pt modelId="{400CF518-0D84-4986-A05D-F6D920CB8ED8}" type="parTrans" cxnId="{DD3AFBE1-E1CB-4990-A873-BA686E4DCCEF}">
      <dgm:prSet/>
      <dgm:spPr/>
      <dgm:t>
        <a:bodyPr/>
        <a:lstStyle/>
        <a:p>
          <a:endParaRPr lang="en-CA"/>
        </a:p>
      </dgm:t>
    </dgm:pt>
    <dgm:pt modelId="{143EB14B-D2C8-4F46-8692-E92BAC90265A}" type="sibTrans" cxnId="{DD3AFBE1-E1CB-4990-A873-BA686E4DCCEF}">
      <dgm:prSet/>
      <dgm:spPr/>
      <dgm:t>
        <a:bodyPr/>
        <a:lstStyle/>
        <a:p>
          <a:endParaRPr lang="en-CA"/>
        </a:p>
      </dgm:t>
    </dgm:pt>
    <dgm:pt modelId="{3A0D4B91-0851-429D-9A17-F963B9D9FA99}">
      <dgm:prSet phldrT="[Text]"/>
      <dgm:spPr>
        <a:solidFill>
          <a:schemeClr val="accent5"/>
        </a:solidFill>
      </dgm:spPr>
      <dgm:t>
        <a:bodyPr/>
        <a:lstStyle/>
        <a:p>
          <a:r>
            <a:rPr lang="en-CA" dirty="0"/>
            <a:t>Criteria 3</a:t>
          </a:r>
        </a:p>
      </dgm:t>
    </dgm:pt>
    <dgm:pt modelId="{3498DB6E-7622-4B3C-93D2-727EA705D561}" type="parTrans" cxnId="{5BEE061F-67D9-4999-9934-70E052C1A8BE}">
      <dgm:prSet/>
      <dgm:spPr/>
      <dgm:t>
        <a:bodyPr/>
        <a:lstStyle/>
        <a:p>
          <a:endParaRPr lang="en-CA"/>
        </a:p>
      </dgm:t>
    </dgm:pt>
    <dgm:pt modelId="{9CE9DA2B-37C4-4270-9F16-E96786AD14BF}" type="sibTrans" cxnId="{5BEE061F-67D9-4999-9934-70E052C1A8BE}">
      <dgm:prSet/>
      <dgm:spPr/>
      <dgm:t>
        <a:bodyPr/>
        <a:lstStyle/>
        <a:p>
          <a:endParaRPr lang="en-CA"/>
        </a:p>
      </dgm:t>
    </dgm:pt>
    <dgm:pt modelId="{79C5100D-11ED-4974-8C60-CDFD4E29F392}">
      <dgm:prSet phldrT="[Text]"/>
      <dgm:spPr>
        <a:solidFill>
          <a:schemeClr val="accent2">
            <a:lumMod val="50000"/>
          </a:schemeClr>
        </a:solidFill>
      </dgm:spPr>
      <dgm:t>
        <a:bodyPr/>
        <a:lstStyle/>
        <a:p>
          <a:r>
            <a:rPr lang="en-CA" dirty="0"/>
            <a:t>Product A</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42E3F43B-3659-4A03-A0F4-1199ECE4A569}">
      <dgm:prSet phldrT="[Text]"/>
      <dgm:spPr/>
      <dgm:t>
        <a:bodyPr/>
        <a:lstStyle/>
        <a:p>
          <a:r>
            <a:rPr lang="en-CA" dirty="0"/>
            <a:t>Product B</a:t>
          </a:r>
        </a:p>
      </dgm:t>
    </dgm:pt>
    <dgm:pt modelId="{D27C5939-CD4C-42BD-A132-858BBEB71249}" type="parTrans" cxnId="{B2D25BE2-E37A-4EFA-AD12-B82A3F07F6C9}">
      <dgm:prSet/>
      <dgm:spPr/>
      <dgm:t>
        <a:bodyPr/>
        <a:lstStyle/>
        <a:p>
          <a:endParaRPr lang="en-CA"/>
        </a:p>
      </dgm:t>
    </dgm:pt>
    <dgm:pt modelId="{DCAA466B-ECDE-473C-8C4D-18DF656623CA}" type="sibTrans" cxnId="{B2D25BE2-E37A-4EFA-AD12-B82A3F07F6C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3"/>
      <dgm:spPr/>
    </dgm:pt>
    <dgm:pt modelId="{37E62B19-6F27-4D06-9D84-0CFEB4AA7945}" type="pres">
      <dgm:prSet presAssocID="{CBF2BFE3-F16E-425A-9D64-A808571C1B0B}" presName="connTx" presStyleLbl="parChTrans1D2" presStyleIdx="0" presStyleCnt="3"/>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3">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9DA191CB-3431-4A67-BCB4-2CF2FDD19DAD}" type="pres">
      <dgm:prSet presAssocID="{3DBD6E8E-7F5B-4432-B632-04CC7DF8FFC0}" presName="conn2-1" presStyleLbl="parChTrans1D3" presStyleIdx="1" presStyleCnt="6"/>
      <dgm:spPr/>
    </dgm:pt>
    <dgm:pt modelId="{E4112198-B1CD-430E-B301-D8F0C7FC42D3}" type="pres">
      <dgm:prSet presAssocID="{3DBD6E8E-7F5B-4432-B632-04CC7DF8FFC0}" presName="connTx" presStyleLbl="parChTrans1D3" presStyleIdx="1" presStyleCnt="6"/>
      <dgm:spPr/>
    </dgm:pt>
    <dgm:pt modelId="{B7F7B93D-EBF2-473C-B8C2-403CC2F6A397}" type="pres">
      <dgm:prSet presAssocID="{B7A2310C-B0AA-4749-B54F-34CFFA99E672}" presName="root2" presStyleCnt="0"/>
      <dgm:spPr/>
    </dgm:pt>
    <dgm:pt modelId="{EC8ADCEC-F607-491B-AB58-CD724DA7B653}" type="pres">
      <dgm:prSet presAssocID="{B7A2310C-B0AA-4749-B54F-34CFFA99E672}" presName="LevelTwoTextNode" presStyleLbl="node3" presStyleIdx="1" presStyleCnt="6">
        <dgm:presLayoutVars>
          <dgm:chPref val="3"/>
        </dgm:presLayoutVars>
      </dgm:prSet>
      <dgm:spPr/>
    </dgm:pt>
    <dgm:pt modelId="{AFDD30A2-028B-4FD9-97A7-07A8733F340A}" type="pres">
      <dgm:prSet presAssocID="{B7A2310C-B0AA-4749-B54F-34CFFA99E672}" presName="level3hierChild" presStyleCnt="0"/>
      <dgm:spPr/>
    </dgm:pt>
    <dgm:pt modelId="{10E8C831-1CEE-459E-97BE-F83A7AC9D1E5}" type="pres">
      <dgm:prSet presAssocID="{718DE2C1-3D59-4129-8710-A26214966415}" presName="conn2-1" presStyleLbl="parChTrans1D2" presStyleIdx="1" presStyleCnt="3"/>
      <dgm:spPr/>
    </dgm:pt>
    <dgm:pt modelId="{2E7CE853-6469-44C4-A61E-36136F6C9322}" type="pres">
      <dgm:prSet presAssocID="{718DE2C1-3D59-4129-8710-A26214966415}" presName="connTx" presStyleLbl="parChTrans1D2" presStyleIdx="1" presStyleCnt="3"/>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3">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2" presStyleCnt="6"/>
      <dgm:spPr/>
    </dgm:pt>
    <dgm:pt modelId="{FFE7B2F3-71A7-4D9C-99AC-4E65C619135F}" type="pres">
      <dgm:prSet presAssocID="{430687E7-8B16-4797-8CBB-AFD713756E7E}" presName="connTx" presStyleLbl="parChTrans1D3" presStyleIdx="2"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2" presStyleCnt="6">
        <dgm:presLayoutVars>
          <dgm:chPref val="3"/>
        </dgm:presLayoutVars>
      </dgm:prSet>
      <dgm:spPr/>
    </dgm:pt>
    <dgm:pt modelId="{A58BE892-15E2-436C-8BE6-CCF19B652618}" type="pres">
      <dgm:prSet presAssocID="{79C5100D-11ED-4974-8C60-CDFD4E29F392}" presName="level3hierChild" presStyleCnt="0"/>
      <dgm:spPr/>
    </dgm:pt>
    <dgm:pt modelId="{1954D1F0-EB62-4621-9EF2-4FF2407CDA0A}" type="pres">
      <dgm:prSet presAssocID="{D27C5939-CD4C-42BD-A132-858BBEB71249}" presName="conn2-1" presStyleLbl="parChTrans1D3" presStyleIdx="3" presStyleCnt="6"/>
      <dgm:spPr/>
    </dgm:pt>
    <dgm:pt modelId="{846AA653-9E62-412E-B970-B648B9E5C5CC}" type="pres">
      <dgm:prSet presAssocID="{D27C5939-CD4C-42BD-A132-858BBEB71249}" presName="connTx" presStyleLbl="parChTrans1D3" presStyleIdx="3" presStyleCnt="6"/>
      <dgm:spPr/>
    </dgm:pt>
    <dgm:pt modelId="{56C8C3BE-5ED2-42EC-8DD1-1B9B49A4326F}" type="pres">
      <dgm:prSet presAssocID="{42E3F43B-3659-4A03-A0F4-1199ECE4A569}" presName="root2" presStyleCnt="0"/>
      <dgm:spPr/>
    </dgm:pt>
    <dgm:pt modelId="{9285924C-3BA4-4932-B76F-38A197B1CDFD}" type="pres">
      <dgm:prSet presAssocID="{42E3F43B-3659-4A03-A0F4-1199ECE4A569}" presName="LevelTwoTextNode" presStyleLbl="node3" presStyleIdx="3" presStyleCnt="6">
        <dgm:presLayoutVars>
          <dgm:chPref val="3"/>
        </dgm:presLayoutVars>
      </dgm:prSet>
      <dgm:spPr/>
    </dgm:pt>
    <dgm:pt modelId="{9EC1C04A-6552-4D42-BA3F-D377168406D1}" type="pres">
      <dgm:prSet presAssocID="{42E3F43B-3659-4A03-A0F4-1199ECE4A569}" presName="level3hierChild" presStyleCnt="0"/>
      <dgm:spPr/>
    </dgm:pt>
    <dgm:pt modelId="{798DF2D2-E087-416B-B810-425CEBD45EFC}" type="pres">
      <dgm:prSet presAssocID="{3498DB6E-7622-4B3C-93D2-727EA705D561}" presName="conn2-1" presStyleLbl="parChTrans1D2" presStyleIdx="2" presStyleCnt="3"/>
      <dgm:spPr/>
    </dgm:pt>
    <dgm:pt modelId="{4C617074-129F-440D-A4F2-52EEAB6DB0BF}" type="pres">
      <dgm:prSet presAssocID="{3498DB6E-7622-4B3C-93D2-727EA705D561}" presName="connTx" presStyleLbl="parChTrans1D2" presStyleIdx="2" presStyleCnt="3"/>
      <dgm:spPr/>
    </dgm:pt>
    <dgm:pt modelId="{51B66802-BA3A-4D48-9976-53DE00000F3D}" type="pres">
      <dgm:prSet presAssocID="{3A0D4B91-0851-429D-9A17-F963B9D9FA99}" presName="root2" presStyleCnt="0"/>
      <dgm:spPr/>
    </dgm:pt>
    <dgm:pt modelId="{2250B0F9-0BAA-4DD4-9EEF-A2C1EEB2A8EE}" type="pres">
      <dgm:prSet presAssocID="{3A0D4B91-0851-429D-9A17-F963B9D9FA99}" presName="LevelTwoTextNode" presStyleLbl="node2" presStyleIdx="2" presStyleCnt="3">
        <dgm:presLayoutVars>
          <dgm:chPref val="3"/>
        </dgm:presLayoutVars>
      </dgm:prSet>
      <dgm:spPr/>
    </dgm:pt>
    <dgm:pt modelId="{E1C71480-C03C-4E4F-B312-365899876F82}" type="pres">
      <dgm:prSet presAssocID="{3A0D4B91-0851-429D-9A17-F963B9D9FA99}" presName="level3hierChild" presStyleCnt="0"/>
      <dgm:spPr/>
    </dgm:pt>
    <dgm:pt modelId="{E57D9CB9-1635-4CB6-B465-425529CCF856}" type="pres">
      <dgm:prSet presAssocID="{62916575-AB06-45FE-98D9-E57AA6811AF7}" presName="conn2-1" presStyleLbl="parChTrans1D3" presStyleIdx="4" presStyleCnt="6"/>
      <dgm:spPr/>
    </dgm:pt>
    <dgm:pt modelId="{D1ADD3BE-9A32-4C32-AE63-5244720488E0}" type="pres">
      <dgm:prSet presAssocID="{62916575-AB06-45FE-98D9-E57AA6811AF7}" presName="connTx" presStyleLbl="parChTrans1D3" presStyleIdx="4" presStyleCnt="6"/>
      <dgm:spPr/>
    </dgm:pt>
    <dgm:pt modelId="{C2107D5C-FB94-4541-A763-B77643D66E75}" type="pres">
      <dgm:prSet presAssocID="{B294CA56-DFCD-479F-88FF-6963356A7181}" presName="root2" presStyleCnt="0"/>
      <dgm:spPr/>
    </dgm:pt>
    <dgm:pt modelId="{4ACFCE62-5555-4AAC-8F25-59D234BB52A0}" type="pres">
      <dgm:prSet presAssocID="{B294CA56-DFCD-479F-88FF-6963356A7181}" presName="LevelTwoTextNode" presStyleLbl="node3" presStyleIdx="4" presStyleCnt="6">
        <dgm:presLayoutVars>
          <dgm:chPref val="3"/>
        </dgm:presLayoutVars>
      </dgm:prSet>
      <dgm:spPr/>
    </dgm:pt>
    <dgm:pt modelId="{6C71FC4C-ECA7-4670-859A-7749DCC09730}" type="pres">
      <dgm:prSet presAssocID="{B294CA56-DFCD-479F-88FF-6963356A7181}" presName="level3hierChild" presStyleCnt="0"/>
      <dgm:spPr/>
    </dgm:pt>
    <dgm:pt modelId="{0B4D2796-C6B3-4F73-A0E9-1701C9745A3B}" type="pres">
      <dgm:prSet presAssocID="{400CF518-0D84-4986-A05D-F6D920CB8ED8}" presName="conn2-1" presStyleLbl="parChTrans1D3" presStyleIdx="5" presStyleCnt="6"/>
      <dgm:spPr/>
    </dgm:pt>
    <dgm:pt modelId="{54AED8A9-5BDC-48E0-A16F-58F4A64FBD3F}" type="pres">
      <dgm:prSet presAssocID="{400CF518-0D84-4986-A05D-F6D920CB8ED8}" presName="connTx" presStyleLbl="parChTrans1D3" presStyleIdx="5" presStyleCnt="6"/>
      <dgm:spPr/>
    </dgm:pt>
    <dgm:pt modelId="{332A1FAE-721A-4220-8B05-56D6905C9978}" type="pres">
      <dgm:prSet presAssocID="{50FF6E3B-7C43-44BF-B573-9A9DF749FB9B}" presName="root2" presStyleCnt="0"/>
      <dgm:spPr/>
    </dgm:pt>
    <dgm:pt modelId="{43331FDF-403C-4F36-986D-388492591607}" type="pres">
      <dgm:prSet presAssocID="{50FF6E3B-7C43-44BF-B573-9A9DF749FB9B}" presName="LevelTwoTextNode" presStyleLbl="node3" presStyleIdx="5" presStyleCnt="6">
        <dgm:presLayoutVars>
          <dgm:chPref val="3"/>
        </dgm:presLayoutVars>
      </dgm:prSet>
      <dgm:spPr/>
    </dgm:pt>
    <dgm:pt modelId="{B92E3D85-6941-4D31-AFF6-03ED4AE80653}" type="pres">
      <dgm:prSet presAssocID="{50FF6E3B-7C43-44BF-B573-9A9DF749FB9B}" presName="level3hierChild" presStyleCnt="0"/>
      <dgm:spPr/>
    </dgm:pt>
  </dgm:ptLst>
  <dgm:cxnLst>
    <dgm:cxn modelId="{223AEB03-DE7A-44CD-A10E-A4F253214C51}" type="presOf" srcId="{3DBD6E8E-7F5B-4432-B632-04CC7DF8FFC0}" destId="{E4112198-B1CD-430E-B301-D8F0C7FC42D3}" srcOrd="1" destOrd="0" presId="urn:microsoft.com/office/officeart/2005/8/layout/hierarchy2"/>
    <dgm:cxn modelId="{F5B50105-0180-4B80-B124-D18180B419A9}" type="presOf" srcId="{3DBD6E8E-7F5B-4432-B632-04CC7DF8FFC0}" destId="{9DA191CB-3431-4A67-BCB4-2CF2FDD19DAD}" srcOrd="0" destOrd="0" presId="urn:microsoft.com/office/officeart/2005/8/layout/hierarchy2"/>
    <dgm:cxn modelId="{8ADEB106-24BF-44CC-B99B-8414100A5251}" type="presOf" srcId="{F27555F9-0B98-4488-A657-8B671BDD120E}" destId="{AF8CA1AE-1C8E-49D6-AB29-6C8165FD0123}" srcOrd="0" destOrd="0" presId="urn:microsoft.com/office/officeart/2005/8/layout/hierarchy2"/>
    <dgm:cxn modelId="{1D85020A-69D0-4BCF-9E53-9F91F38FFB77}" type="presOf" srcId="{B7A2310C-B0AA-4749-B54F-34CFFA99E672}" destId="{EC8ADCEC-F607-491B-AB58-CD724DA7B653}" srcOrd="0" destOrd="0" presId="urn:microsoft.com/office/officeart/2005/8/layout/hierarchy2"/>
    <dgm:cxn modelId="{24B50A0D-9961-4052-AC4D-FC99D711D51F}" type="presOf" srcId="{B294CA56-DFCD-479F-88FF-6963356A7181}" destId="{4ACFCE62-5555-4AAC-8F25-59D234BB52A0}" srcOrd="0" destOrd="0" presId="urn:microsoft.com/office/officeart/2005/8/layout/hierarchy2"/>
    <dgm:cxn modelId="{2526890E-0BC4-4D43-A7CA-8647AA4A968B}" type="presOf" srcId="{94159B55-70F0-41BE-9371-59E184A6A913}" destId="{3CFF2536-DD74-48C1-82AA-29FEE008CC9D}" srcOrd="0" destOrd="0" presId="urn:microsoft.com/office/officeart/2005/8/layout/hierarchy2"/>
    <dgm:cxn modelId="{548DB11A-B172-43A0-B2D0-82F00A45DD0F}" type="presOf" srcId="{8B7E4E67-BDC8-49D1-9E8D-5527931B5870}" destId="{995C98A4-83F9-42AC-AC5D-A0FC07FE012E}" srcOrd="1" destOrd="0" presId="urn:microsoft.com/office/officeart/2005/8/layout/hierarchy2"/>
    <dgm:cxn modelId="{5BEE061F-67D9-4999-9934-70E052C1A8BE}" srcId="{93522BD5-2849-4071-884C-8FD4CE0B9F8B}" destId="{3A0D4B91-0851-429D-9A17-F963B9D9FA99}" srcOrd="2" destOrd="0" parTransId="{3498DB6E-7622-4B3C-93D2-727EA705D561}" sibTransId="{9CE9DA2B-37C4-4270-9F16-E96786AD14BF}"/>
    <dgm:cxn modelId="{99B8EF24-1F89-4CB3-B204-2114B6217BE9}" type="presOf" srcId="{D27C5939-CD4C-42BD-A132-858BBEB71249}" destId="{846AA653-9E62-412E-B970-B648B9E5C5CC}" srcOrd="1" destOrd="0" presId="urn:microsoft.com/office/officeart/2005/8/layout/hierarchy2"/>
    <dgm:cxn modelId="{5E198729-3114-4B1D-84FE-15B11DC0A79C}" srcId="{93522BD5-2849-4071-884C-8FD4CE0B9F8B}" destId="{B46B150D-2B70-402F-8F2D-06648397F1AC}" srcOrd="1" destOrd="0" parTransId="{718DE2C1-3D59-4129-8710-A26214966415}" sibTransId="{D5540F92-511F-40E7-91AB-94DE07552AEC}"/>
    <dgm:cxn modelId="{BE65222D-28D0-400A-AE4E-6756871459CA}" type="presOf" srcId="{62916575-AB06-45FE-98D9-E57AA6811AF7}" destId="{D1ADD3BE-9A32-4C32-AE63-5244720488E0}" srcOrd="1" destOrd="0" presId="urn:microsoft.com/office/officeart/2005/8/layout/hierarchy2"/>
    <dgm:cxn modelId="{77361132-AE34-4084-9626-431E35B57A3E}" type="presOf" srcId="{8B7E4E67-BDC8-49D1-9E8D-5527931B5870}" destId="{606AE039-4DBF-4E60-B56B-ADCC5294ED26}" srcOrd="0" destOrd="0" presId="urn:microsoft.com/office/officeart/2005/8/layout/hierarchy2"/>
    <dgm:cxn modelId="{9BF47934-71DF-4342-82AB-C135BE368E4D}" type="presOf" srcId="{3498DB6E-7622-4B3C-93D2-727EA705D561}" destId="{4C617074-129F-440D-A4F2-52EEAB6DB0BF}" srcOrd="1" destOrd="0" presId="urn:microsoft.com/office/officeart/2005/8/layout/hierarchy2"/>
    <dgm:cxn modelId="{3FB37A3A-9F18-4BEA-A57B-7AF52218D064}" type="presOf" srcId="{42E3F43B-3659-4A03-A0F4-1199ECE4A569}" destId="{9285924C-3BA4-4932-B76F-38A197B1CDFD}" srcOrd="0" destOrd="0" presId="urn:microsoft.com/office/officeart/2005/8/layout/hierarchy2"/>
    <dgm:cxn modelId="{1831B03D-15CF-481D-8838-8CD8A3AE4B8B}" type="presOf" srcId="{CBF2BFE3-F16E-425A-9D64-A808571C1B0B}" destId="{37E62B19-6F27-4D06-9D84-0CFEB4AA7945}" srcOrd="1" destOrd="0" presId="urn:microsoft.com/office/officeart/2005/8/layout/hierarchy2"/>
    <dgm:cxn modelId="{204CD267-2B34-4312-A9E9-8B29A6C85B0A}" type="presOf" srcId="{400CF518-0D84-4986-A05D-F6D920CB8ED8}" destId="{54AED8A9-5BDC-48E0-A16F-58F4A64FBD3F}" srcOrd="1" destOrd="0" presId="urn:microsoft.com/office/officeart/2005/8/layout/hierarchy2"/>
    <dgm:cxn modelId="{0C10E96F-CBCF-4427-9A80-A8F9AFBB766E}" type="presOf" srcId="{3A0D4B91-0851-429D-9A17-F963B9D9FA99}" destId="{2250B0F9-0BAA-4DD4-9EEF-A2C1EEB2A8EE}" srcOrd="0" destOrd="0" presId="urn:microsoft.com/office/officeart/2005/8/layout/hierarchy2"/>
    <dgm:cxn modelId="{76527551-FD66-4C18-8070-92B524BBBE6F}" srcId="{3A0D4B91-0851-429D-9A17-F963B9D9FA99}" destId="{B294CA56-DFCD-479F-88FF-6963356A7181}" srcOrd="0" destOrd="0" parTransId="{62916575-AB06-45FE-98D9-E57AA6811AF7}" sibTransId="{8EDB2B63-C080-40FF-B7FE-F404BE0D1AB7}"/>
    <dgm:cxn modelId="{49F2F455-0DA0-4E91-865C-F20D91DD7602}" type="presOf" srcId="{79C5100D-11ED-4974-8C60-CDFD4E29F392}" destId="{47F3A4F1-3FE3-4EA1-803F-F98AA51EF171}" srcOrd="0" destOrd="0" presId="urn:microsoft.com/office/officeart/2005/8/layout/hierarchy2"/>
    <dgm:cxn modelId="{5E46F081-1F0B-40D4-B192-7A541836B404}" type="presOf" srcId="{B46B150D-2B70-402F-8F2D-06648397F1AC}" destId="{F54D4539-5A8F-4A28-ADEC-0A541C17AF5C}" srcOrd="0" destOrd="0" presId="urn:microsoft.com/office/officeart/2005/8/layout/hierarchy2"/>
    <dgm:cxn modelId="{CF2E3D89-BD95-4E0D-90D5-958FF912C853}" srcId="{498609EA-FAE9-4F47-BC89-D5993A569A33}" destId="{B7A2310C-B0AA-4749-B54F-34CFFA99E672}" srcOrd="1" destOrd="0" parTransId="{3DBD6E8E-7F5B-4432-B632-04CC7DF8FFC0}" sibTransId="{D7E65B2F-2A62-487D-B08F-5EC368C45721}"/>
    <dgm:cxn modelId="{70ABAA90-0B47-4C93-9798-D9A423326634}" type="presOf" srcId="{93522BD5-2849-4071-884C-8FD4CE0B9F8B}" destId="{6EBCC89A-8447-4EEC-9683-78693B715F59}" srcOrd="0" destOrd="0" presId="urn:microsoft.com/office/officeart/2005/8/layout/hierarchy2"/>
    <dgm:cxn modelId="{8AE5B790-5B91-47FA-8C13-F5774DCDCBBE}" type="presOf" srcId="{50FF6E3B-7C43-44BF-B573-9A9DF749FB9B}" destId="{43331FDF-403C-4F36-986D-388492591607}" srcOrd="0" destOrd="0" presId="urn:microsoft.com/office/officeart/2005/8/layout/hierarchy2"/>
    <dgm:cxn modelId="{D7673492-B44A-4319-BFFA-C3AD0EF7BA4B}" type="presOf" srcId="{718DE2C1-3D59-4129-8710-A26214966415}" destId="{2E7CE853-6469-44C4-A61E-36136F6C9322}" srcOrd="1" destOrd="0" presId="urn:microsoft.com/office/officeart/2005/8/layout/hierarchy2"/>
    <dgm:cxn modelId="{D1E5C792-C3CB-4A0E-B748-298098B29691}" type="presOf" srcId="{430687E7-8B16-4797-8CBB-AFD713756E7E}" destId="{FFE7B2F3-71A7-4D9C-99AC-4E65C619135F}" srcOrd="1" destOrd="0" presId="urn:microsoft.com/office/officeart/2005/8/layout/hierarchy2"/>
    <dgm:cxn modelId="{0DCEE897-A54F-4B7D-AD8D-F679FCBA178C}" type="presOf" srcId="{CBF2BFE3-F16E-425A-9D64-A808571C1B0B}" destId="{CF8057E6-7F0F-4BF8-A331-E339006DF58D}" srcOrd="0" destOrd="0" presId="urn:microsoft.com/office/officeart/2005/8/layout/hierarchy2"/>
    <dgm:cxn modelId="{ED592998-7D7C-45F0-9AA5-AB98F42A44FD}" srcId="{498609EA-FAE9-4F47-BC89-D5993A569A33}" destId="{F27555F9-0B98-4488-A657-8B671BDD120E}" srcOrd="0" destOrd="0" parTransId="{8B7E4E67-BDC8-49D1-9E8D-5527931B5870}" sibTransId="{27B51ED2-3D61-449C-BCDC-6AA1508BB260}"/>
    <dgm:cxn modelId="{C9ED9B99-88D9-4711-9901-50768A0C280E}" type="presOf" srcId="{498609EA-FAE9-4F47-BC89-D5993A569A33}" destId="{B1C20360-58EB-4ECA-884A-73E80522FF9B}" srcOrd="0" destOrd="0" presId="urn:microsoft.com/office/officeart/2005/8/layout/hierarchy2"/>
    <dgm:cxn modelId="{2116ADA7-2DFC-44FD-98F6-07FD5B05ED3E}" type="presOf" srcId="{400CF518-0D84-4986-A05D-F6D920CB8ED8}" destId="{0B4D2796-C6B3-4F73-A0E9-1701C9745A3B}" srcOrd="0" destOrd="0" presId="urn:microsoft.com/office/officeart/2005/8/layout/hierarchy2"/>
    <dgm:cxn modelId="{A3CAF3A8-C216-404B-9006-46AD0A10F2E8}" type="presOf" srcId="{62916575-AB06-45FE-98D9-E57AA6811AF7}" destId="{E57D9CB9-1635-4CB6-B465-425529CCF856}" srcOrd="0"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3A61BFB0-5385-46C0-922F-BA5A6586E549}" type="presOf" srcId="{430687E7-8B16-4797-8CBB-AFD713756E7E}" destId="{846A247F-F63C-4D12-9B03-27D94E7E71CD}" srcOrd="0" destOrd="0" presId="urn:microsoft.com/office/officeart/2005/8/layout/hierarchy2"/>
    <dgm:cxn modelId="{DB8202B2-5386-4212-86A0-366E5DD5E533}" type="presOf" srcId="{D27C5939-CD4C-42BD-A132-858BBEB71249}" destId="{1954D1F0-EB62-4621-9EF2-4FF2407CDA0A}" srcOrd="0"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DD3AFBE1-E1CB-4990-A873-BA686E4DCCEF}" srcId="{3A0D4B91-0851-429D-9A17-F963B9D9FA99}" destId="{50FF6E3B-7C43-44BF-B573-9A9DF749FB9B}" srcOrd="1" destOrd="0" parTransId="{400CF518-0D84-4986-A05D-F6D920CB8ED8}" sibTransId="{143EB14B-D2C8-4F46-8692-E92BAC90265A}"/>
    <dgm:cxn modelId="{B2D25BE2-E37A-4EFA-AD12-B82A3F07F6C9}" srcId="{B46B150D-2B70-402F-8F2D-06648397F1AC}" destId="{42E3F43B-3659-4A03-A0F4-1199ECE4A569}" srcOrd="1" destOrd="0" parTransId="{D27C5939-CD4C-42BD-A132-858BBEB71249}" sibTransId="{DCAA466B-ECDE-473C-8C4D-18DF656623CA}"/>
    <dgm:cxn modelId="{1803AEED-E8CE-450D-9872-5DEF52BE9A16}" type="presOf" srcId="{718DE2C1-3D59-4129-8710-A26214966415}" destId="{10E8C831-1CEE-459E-97BE-F83A7AC9D1E5}" srcOrd="0" destOrd="0" presId="urn:microsoft.com/office/officeart/2005/8/layout/hierarchy2"/>
    <dgm:cxn modelId="{17109EF9-7A9F-47D3-9991-BF4414ACE0F7}" type="presOf" srcId="{3498DB6E-7622-4B3C-93D2-727EA705D561}" destId="{798DF2D2-E087-416B-B810-425CEBD45EFC}" srcOrd="0" destOrd="0" presId="urn:microsoft.com/office/officeart/2005/8/layout/hierarchy2"/>
    <dgm:cxn modelId="{2F084C3C-CE02-4ABF-8950-FD107957D226}" type="presParOf" srcId="{3CFF2536-DD74-48C1-82AA-29FEE008CC9D}" destId="{4A9F26DF-621A-4B19-A8B7-9155478AFBDE}" srcOrd="0" destOrd="0" presId="urn:microsoft.com/office/officeart/2005/8/layout/hierarchy2"/>
    <dgm:cxn modelId="{7DE83DD6-EE53-42E5-B8CB-21C64CA1B942}" type="presParOf" srcId="{4A9F26DF-621A-4B19-A8B7-9155478AFBDE}" destId="{6EBCC89A-8447-4EEC-9683-78693B715F59}" srcOrd="0" destOrd="0" presId="urn:microsoft.com/office/officeart/2005/8/layout/hierarchy2"/>
    <dgm:cxn modelId="{061BFB8B-B8F1-49F8-8F44-C9D13A701EC1}" type="presParOf" srcId="{4A9F26DF-621A-4B19-A8B7-9155478AFBDE}" destId="{49B4A698-51B2-47FE-AFBA-1137BFD8994E}" srcOrd="1" destOrd="0" presId="urn:microsoft.com/office/officeart/2005/8/layout/hierarchy2"/>
    <dgm:cxn modelId="{33A70733-165E-4E4E-8B40-EA2B4426C567}" type="presParOf" srcId="{49B4A698-51B2-47FE-AFBA-1137BFD8994E}" destId="{CF8057E6-7F0F-4BF8-A331-E339006DF58D}" srcOrd="0" destOrd="0" presId="urn:microsoft.com/office/officeart/2005/8/layout/hierarchy2"/>
    <dgm:cxn modelId="{1CD970FD-16BE-40BA-9BE8-FC26A2EA79B7}" type="presParOf" srcId="{CF8057E6-7F0F-4BF8-A331-E339006DF58D}" destId="{37E62B19-6F27-4D06-9D84-0CFEB4AA7945}" srcOrd="0" destOrd="0" presId="urn:microsoft.com/office/officeart/2005/8/layout/hierarchy2"/>
    <dgm:cxn modelId="{1BC6EA30-E70B-4B5A-9FA4-5EDE9029F8C0}" type="presParOf" srcId="{49B4A698-51B2-47FE-AFBA-1137BFD8994E}" destId="{8F295B4E-4024-403E-BCE5-B206D842D094}" srcOrd="1" destOrd="0" presId="urn:microsoft.com/office/officeart/2005/8/layout/hierarchy2"/>
    <dgm:cxn modelId="{D7DEA640-4200-4F26-AACB-8B61FC579D6E}" type="presParOf" srcId="{8F295B4E-4024-403E-BCE5-B206D842D094}" destId="{B1C20360-58EB-4ECA-884A-73E80522FF9B}" srcOrd="0" destOrd="0" presId="urn:microsoft.com/office/officeart/2005/8/layout/hierarchy2"/>
    <dgm:cxn modelId="{1C14A7CD-A981-46C3-9B81-94CC24C24D1C}" type="presParOf" srcId="{8F295B4E-4024-403E-BCE5-B206D842D094}" destId="{D0697D96-3900-4BC1-AEF4-A896A47D7E8F}" srcOrd="1" destOrd="0" presId="urn:microsoft.com/office/officeart/2005/8/layout/hierarchy2"/>
    <dgm:cxn modelId="{33C7F03E-4687-467B-A3F5-D0004A1EC277}" type="presParOf" srcId="{D0697D96-3900-4BC1-AEF4-A896A47D7E8F}" destId="{606AE039-4DBF-4E60-B56B-ADCC5294ED26}" srcOrd="0" destOrd="0" presId="urn:microsoft.com/office/officeart/2005/8/layout/hierarchy2"/>
    <dgm:cxn modelId="{6687D222-92D9-4629-8BDA-7D83D499A5CD}" type="presParOf" srcId="{606AE039-4DBF-4E60-B56B-ADCC5294ED26}" destId="{995C98A4-83F9-42AC-AC5D-A0FC07FE012E}" srcOrd="0" destOrd="0" presId="urn:microsoft.com/office/officeart/2005/8/layout/hierarchy2"/>
    <dgm:cxn modelId="{83F472EA-B40B-408C-B259-410375C38717}" type="presParOf" srcId="{D0697D96-3900-4BC1-AEF4-A896A47D7E8F}" destId="{A6EA0662-62E0-4AC1-853B-51DF1AF022A7}" srcOrd="1" destOrd="0" presId="urn:microsoft.com/office/officeart/2005/8/layout/hierarchy2"/>
    <dgm:cxn modelId="{9059D1A9-B2ED-4A2B-95DA-FD74EE8EDDD4}" type="presParOf" srcId="{A6EA0662-62E0-4AC1-853B-51DF1AF022A7}" destId="{AF8CA1AE-1C8E-49D6-AB29-6C8165FD0123}" srcOrd="0" destOrd="0" presId="urn:microsoft.com/office/officeart/2005/8/layout/hierarchy2"/>
    <dgm:cxn modelId="{A2D33D9B-D535-4A5A-AF1E-102EF71A7ACD}" type="presParOf" srcId="{A6EA0662-62E0-4AC1-853B-51DF1AF022A7}" destId="{58566AF9-8A78-46D2-A128-3F1B911ADC3F}" srcOrd="1" destOrd="0" presId="urn:microsoft.com/office/officeart/2005/8/layout/hierarchy2"/>
    <dgm:cxn modelId="{0A1E26BA-292E-45E6-B09E-53C1D298429E}" type="presParOf" srcId="{D0697D96-3900-4BC1-AEF4-A896A47D7E8F}" destId="{9DA191CB-3431-4A67-BCB4-2CF2FDD19DAD}" srcOrd="2" destOrd="0" presId="urn:microsoft.com/office/officeart/2005/8/layout/hierarchy2"/>
    <dgm:cxn modelId="{077166C5-6AEA-4BD9-BA7A-942579A82590}" type="presParOf" srcId="{9DA191CB-3431-4A67-BCB4-2CF2FDD19DAD}" destId="{E4112198-B1CD-430E-B301-D8F0C7FC42D3}" srcOrd="0" destOrd="0" presId="urn:microsoft.com/office/officeart/2005/8/layout/hierarchy2"/>
    <dgm:cxn modelId="{9A66C4A1-D3B7-466E-A571-112A75821ECF}" type="presParOf" srcId="{D0697D96-3900-4BC1-AEF4-A896A47D7E8F}" destId="{B7F7B93D-EBF2-473C-B8C2-403CC2F6A397}" srcOrd="3" destOrd="0" presId="urn:microsoft.com/office/officeart/2005/8/layout/hierarchy2"/>
    <dgm:cxn modelId="{67C3979C-F986-4F7C-AD07-4018F5C9D30C}" type="presParOf" srcId="{B7F7B93D-EBF2-473C-B8C2-403CC2F6A397}" destId="{EC8ADCEC-F607-491B-AB58-CD724DA7B653}" srcOrd="0" destOrd="0" presId="urn:microsoft.com/office/officeart/2005/8/layout/hierarchy2"/>
    <dgm:cxn modelId="{3DDF063D-A53E-4B86-B61F-9EC79377F3D2}" type="presParOf" srcId="{B7F7B93D-EBF2-473C-B8C2-403CC2F6A397}" destId="{AFDD30A2-028B-4FD9-97A7-07A8733F340A}" srcOrd="1" destOrd="0" presId="urn:microsoft.com/office/officeart/2005/8/layout/hierarchy2"/>
    <dgm:cxn modelId="{AE8B259D-49A7-40B8-B4A0-4ADA835E931D}" type="presParOf" srcId="{49B4A698-51B2-47FE-AFBA-1137BFD8994E}" destId="{10E8C831-1CEE-459E-97BE-F83A7AC9D1E5}" srcOrd="2" destOrd="0" presId="urn:microsoft.com/office/officeart/2005/8/layout/hierarchy2"/>
    <dgm:cxn modelId="{B8D3B400-6A59-4C38-A806-1DC5407B5660}" type="presParOf" srcId="{10E8C831-1CEE-459E-97BE-F83A7AC9D1E5}" destId="{2E7CE853-6469-44C4-A61E-36136F6C9322}" srcOrd="0" destOrd="0" presId="urn:microsoft.com/office/officeart/2005/8/layout/hierarchy2"/>
    <dgm:cxn modelId="{0367920A-5388-4772-8C3B-8F0F1B5A09B3}" type="presParOf" srcId="{49B4A698-51B2-47FE-AFBA-1137BFD8994E}" destId="{62A7AD52-16E4-4BFD-823D-F555EF07181E}" srcOrd="3" destOrd="0" presId="urn:microsoft.com/office/officeart/2005/8/layout/hierarchy2"/>
    <dgm:cxn modelId="{6F9FB1E8-2A6E-4684-926E-8F0D62C58A97}" type="presParOf" srcId="{62A7AD52-16E4-4BFD-823D-F555EF07181E}" destId="{F54D4539-5A8F-4A28-ADEC-0A541C17AF5C}" srcOrd="0" destOrd="0" presId="urn:microsoft.com/office/officeart/2005/8/layout/hierarchy2"/>
    <dgm:cxn modelId="{D4A57D26-98C3-402A-BC34-917AA16EEA35}" type="presParOf" srcId="{62A7AD52-16E4-4BFD-823D-F555EF07181E}" destId="{AD13219D-73AF-4780-9CC9-4838B3896A6A}" srcOrd="1" destOrd="0" presId="urn:microsoft.com/office/officeart/2005/8/layout/hierarchy2"/>
    <dgm:cxn modelId="{97E4A7D8-A0E7-4D42-AE8D-D7761C80A639}" type="presParOf" srcId="{AD13219D-73AF-4780-9CC9-4838B3896A6A}" destId="{846A247F-F63C-4D12-9B03-27D94E7E71CD}" srcOrd="0" destOrd="0" presId="urn:microsoft.com/office/officeart/2005/8/layout/hierarchy2"/>
    <dgm:cxn modelId="{A182DB5A-DAC1-4BD1-9A54-C4EF38691F82}" type="presParOf" srcId="{846A247F-F63C-4D12-9B03-27D94E7E71CD}" destId="{FFE7B2F3-71A7-4D9C-99AC-4E65C619135F}" srcOrd="0" destOrd="0" presId="urn:microsoft.com/office/officeart/2005/8/layout/hierarchy2"/>
    <dgm:cxn modelId="{4321E8DE-7E1F-4C0A-BAAA-B8F375FE1C86}" type="presParOf" srcId="{AD13219D-73AF-4780-9CC9-4838B3896A6A}" destId="{DB15D073-79C1-4515-BB76-F788D41B1F20}" srcOrd="1" destOrd="0" presId="urn:microsoft.com/office/officeart/2005/8/layout/hierarchy2"/>
    <dgm:cxn modelId="{4B623CDE-429B-43D8-9E06-5BD0646EB49A}" type="presParOf" srcId="{DB15D073-79C1-4515-BB76-F788D41B1F20}" destId="{47F3A4F1-3FE3-4EA1-803F-F98AA51EF171}" srcOrd="0" destOrd="0" presId="urn:microsoft.com/office/officeart/2005/8/layout/hierarchy2"/>
    <dgm:cxn modelId="{CFBCEA26-9CDF-42A6-B4C0-6D180E8C1B5C}" type="presParOf" srcId="{DB15D073-79C1-4515-BB76-F788D41B1F20}" destId="{A58BE892-15E2-436C-8BE6-CCF19B652618}" srcOrd="1" destOrd="0" presId="urn:microsoft.com/office/officeart/2005/8/layout/hierarchy2"/>
    <dgm:cxn modelId="{D917D66F-AC03-4295-A067-8138ED3B6342}" type="presParOf" srcId="{AD13219D-73AF-4780-9CC9-4838B3896A6A}" destId="{1954D1F0-EB62-4621-9EF2-4FF2407CDA0A}" srcOrd="2" destOrd="0" presId="urn:microsoft.com/office/officeart/2005/8/layout/hierarchy2"/>
    <dgm:cxn modelId="{2E45BC84-547C-478E-9B51-B22B36B3B836}" type="presParOf" srcId="{1954D1F0-EB62-4621-9EF2-4FF2407CDA0A}" destId="{846AA653-9E62-412E-B970-B648B9E5C5CC}" srcOrd="0" destOrd="0" presId="urn:microsoft.com/office/officeart/2005/8/layout/hierarchy2"/>
    <dgm:cxn modelId="{DBC0171B-9CF1-4C3C-A5C6-AEC983FA0757}" type="presParOf" srcId="{AD13219D-73AF-4780-9CC9-4838B3896A6A}" destId="{56C8C3BE-5ED2-42EC-8DD1-1B9B49A4326F}" srcOrd="3" destOrd="0" presId="urn:microsoft.com/office/officeart/2005/8/layout/hierarchy2"/>
    <dgm:cxn modelId="{BC281C1F-DE6A-40A4-A939-4DB74423A918}" type="presParOf" srcId="{56C8C3BE-5ED2-42EC-8DD1-1B9B49A4326F}" destId="{9285924C-3BA4-4932-B76F-38A197B1CDFD}" srcOrd="0" destOrd="0" presId="urn:microsoft.com/office/officeart/2005/8/layout/hierarchy2"/>
    <dgm:cxn modelId="{10968504-E05A-489B-9ADA-D00B6F8DEBC3}" type="presParOf" srcId="{56C8C3BE-5ED2-42EC-8DD1-1B9B49A4326F}" destId="{9EC1C04A-6552-4D42-BA3F-D377168406D1}" srcOrd="1" destOrd="0" presId="urn:microsoft.com/office/officeart/2005/8/layout/hierarchy2"/>
    <dgm:cxn modelId="{C5A405CA-2F13-4612-A8E4-7B5A7D2E7735}" type="presParOf" srcId="{49B4A698-51B2-47FE-AFBA-1137BFD8994E}" destId="{798DF2D2-E087-416B-B810-425CEBD45EFC}" srcOrd="4" destOrd="0" presId="urn:microsoft.com/office/officeart/2005/8/layout/hierarchy2"/>
    <dgm:cxn modelId="{A2E0C812-C516-4536-A64B-B6E2B7EDE4B6}" type="presParOf" srcId="{798DF2D2-E087-416B-B810-425CEBD45EFC}" destId="{4C617074-129F-440D-A4F2-52EEAB6DB0BF}" srcOrd="0" destOrd="0" presId="urn:microsoft.com/office/officeart/2005/8/layout/hierarchy2"/>
    <dgm:cxn modelId="{E773293C-798C-4D49-AC36-4B0A96C2B528}" type="presParOf" srcId="{49B4A698-51B2-47FE-AFBA-1137BFD8994E}" destId="{51B66802-BA3A-4D48-9976-53DE00000F3D}" srcOrd="5" destOrd="0" presId="urn:microsoft.com/office/officeart/2005/8/layout/hierarchy2"/>
    <dgm:cxn modelId="{AD3B8F8B-8CCC-4EDE-B523-0F814B8E4B0C}" type="presParOf" srcId="{51B66802-BA3A-4D48-9976-53DE00000F3D}" destId="{2250B0F9-0BAA-4DD4-9EEF-A2C1EEB2A8EE}" srcOrd="0" destOrd="0" presId="urn:microsoft.com/office/officeart/2005/8/layout/hierarchy2"/>
    <dgm:cxn modelId="{0720A587-E3FE-4ABD-A982-C61EF1ABC92F}" type="presParOf" srcId="{51B66802-BA3A-4D48-9976-53DE00000F3D}" destId="{E1C71480-C03C-4E4F-B312-365899876F82}" srcOrd="1" destOrd="0" presId="urn:microsoft.com/office/officeart/2005/8/layout/hierarchy2"/>
    <dgm:cxn modelId="{C657520F-30E9-444A-983F-41A2F410B9C6}" type="presParOf" srcId="{E1C71480-C03C-4E4F-B312-365899876F82}" destId="{E57D9CB9-1635-4CB6-B465-425529CCF856}" srcOrd="0" destOrd="0" presId="urn:microsoft.com/office/officeart/2005/8/layout/hierarchy2"/>
    <dgm:cxn modelId="{72906CCB-098E-46D5-80BA-521466B50AC6}" type="presParOf" srcId="{E57D9CB9-1635-4CB6-B465-425529CCF856}" destId="{D1ADD3BE-9A32-4C32-AE63-5244720488E0}" srcOrd="0" destOrd="0" presId="urn:microsoft.com/office/officeart/2005/8/layout/hierarchy2"/>
    <dgm:cxn modelId="{D3C88DB7-B6BF-4844-9A07-355E68635A02}" type="presParOf" srcId="{E1C71480-C03C-4E4F-B312-365899876F82}" destId="{C2107D5C-FB94-4541-A763-B77643D66E75}" srcOrd="1" destOrd="0" presId="urn:microsoft.com/office/officeart/2005/8/layout/hierarchy2"/>
    <dgm:cxn modelId="{E18B1764-D0AF-4A7B-8E25-B85F01BB2E29}" type="presParOf" srcId="{C2107D5C-FB94-4541-A763-B77643D66E75}" destId="{4ACFCE62-5555-4AAC-8F25-59D234BB52A0}" srcOrd="0" destOrd="0" presId="urn:microsoft.com/office/officeart/2005/8/layout/hierarchy2"/>
    <dgm:cxn modelId="{9E906F46-E376-44D8-B021-6EC8D61D0AEA}" type="presParOf" srcId="{C2107D5C-FB94-4541-A763-B77643D66E75}" destId="{6C71FC4C-ECA7-4670-859A-7749DCC09730}" srcOrd="1" destOrd="0" presId="urn:microsoft.com/office/officeart/2005/8/layout/hierarchy2"/>
    <dgm:cxn modelId="{7819EAD6-1BC4-4F1C-9E79-250AB42665F4}" type="presParOf" srcId="{E1C71480-C03C-4E4F-B312-365899876F82}" destId="{0B4D2796-C6B3-4F73-A0E9-1701C9745A3B}" srcOrd="2" destOrd="0" presId="urn:microsoft.com/office/officeart/2005/8/layout/hierarchy2"/>
    <dgm:cxn modelId="{80CE6813-D480-454A-9130-536CE6E571B7}" type="presParOf" srcId="{0B4D2796-C6B3-4F73-A0E9-1701C9745A3B}" destId="{54AED8A9-5BDC-48E0-A16F-58F4A64FBD3F}" srcOrd="0" destOrd="0" presId="urn:microsoft.com/office/officeart/2005/8/layout/hierarchy2"/>
    <dgm:cxn modelId="{0C51BA6D-89D6-4313-8A20-6AFD498F7130}" type="presParOf" srcId="{E1C71480-C03C-4E4F-B312-365899876F82}" destId="{332A1FAE-721A-4220-8B05-56D6905C9978}" srcOrd="3" destOrd="0" presId="urn:microsoft.com/office/officeart/2005/8/layout/hierarchy2"/>
    <dgm:cxn modelId="{BDEAA6EA-89C0-489D-8D20-49D2C4214389}" type="presParOf" srcId="{332A1FAE-721A-4220-8B05-56D6905C9978}" destId="{43331FDF-403C-4F36-986D-388492591607}" srcOrd="0" destOrd="0" presId="urn:microsoft.com/office/officeart/2005/8/layout/hierarchy2"/>
    <dgm:cxn modelId="{9278485E-A73E-4D57-AD3C-F4F7C9C7B443}" type="presParOf" srcId="{332A1FAE-721A-4220-8B05-56D6905C9978}" destId="{B92E3D85-6941-4D31-AFF6-03ED4AE806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0" loCatId="list" qsTypeId="urn:microsoft.com/office/officeart/2005/8/quickstyle/simple1" qsCatId="simple" csTypeId="urn:microsoft.com/office/officeart/2005/8/colors/accent4_2" csCatId="accent4" phldr="1"/>
      <dgm:spPr/>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3DBCD8BC-671E-4939-971B-96949C98C627}">
      <dgm:prSet phldrT="[Text]"/>
      <dgm:spPr/>
      <dgm:t>
        <a:bodyPr/>
        <a:lstStyle/>
        <a:p>
          <a:r>
            <a:rPr lang="en-US" dirty="0"/>
            <a:t>Conclusion</a:t>
          </a:r>
          <a:endParaRPr lang="en-CA" dirty="0"/>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25234801-1890-4DB8-B02B-ACB6DF35F632}" type="presOf" srcId="{2EFFBA26-9BBF-44C0-9935-721AF387A8E5}" destId="{88ACD5F3-6C46-443F-AB3F-ACE9ACA37D08}" srcOrd="0" destOrd="0" presId="urn:microsoft.com/office/officeart/2005/8/layout/vList3#10"/>
    <dgm:cxn modelId="{EAC3260E-E677-459C-B06A-F7F9D0B848AC}" type="presOf" srcId="{99866441-5671-4974-9A42-CE59D655CB3E}" destId="{75455B74-C2CA-440B-ADCD-18C080542964}" srcOrd="0" destOrd="0" presId="urn:microsoft.com/office/officeart/2005/8/layout/vList3#10"/>
    <dgm:cxn modelId="{F161B914-26D1-4C11-AF13-7910B22A2A02}" srcId="{2EFFBA26-9BBF-44C0-9935-721AF387A8E5}" destId="{3DBCD8BC-671E-4939-971B-96949C98C627}" srcOrd="4" destOrd="0" parTransId="{083014CF-6AC3-411C-A092-639DC5C3F582}" sibTransId="{770E5472-1500-4F52-B8C9-E64A642B4547}"/>
    <dgm:cxn modelId="{203CC419-2CF9-42E1-BA4C-5B7CC6B77AAB}" type="presOf" srcId="{3DBCD8BC-671E-4939-971B-96949C98C627}" destId="{A771A5DD-332D-4653-8053-9387C856A536}" srcOrd="0" destOrd="0" presId="urn:microsoft.com/office/officeart/2005/8/layout/vList3#10"/>
    <dgm:cxn modelId="{EAC42925-384C-4E27-8399-E545D5B4FF4A}" type="presOf" srcId="{FEE5D56A-210B-4F21-94E6-435D8BA1C282}" destId="{9E2E5543-143D-4FCB-A866-184CDC4332A0}" srcOrd="0" destOrd="0" presId="urn:microsoft.com/office/officeart/2005/8/layout/vList3#10"/>
    <dgm:cxn modelId="{BEB29F29-FCCB-457D-B356-5BE7E6718216}" srcId="{2EFFBA26-9BBF-44C0-9935-721AF387A8E5}" destId="{065B1023-7386-4399-BD61-62D0B5C37BC8}" srcOrd="1" destOrd="0" parTransId="{5EC3EFBE-BEA0-4166-8B5F-5BD952BF03F4}" sibTransId="{578BC555-DCCC-47AD-9B1B-F2E735486E25}"/>
    <dgm:cxn modelId="{E925B045-A9C1-45F8-A15E-77F217DAEDC7}" srcId="{2EFFBA26-9BBF-44C0-9935-721AF387A8E5}" destId="{FEE5D56A-210B-4F21-94E6-435D8BA1C282}" srcOrd="0" destOrd="0" parTransId="{FB3FD645-BA14-4438-9AFB-48C47AEE3C89}" sibTransId="{6534EB31-5CD6-4FA9-99FC-75AF45C4409C}"/>
    <dgm:cxn modelId="{FEFD7D66-2129-4D10-986B-97F82AF8121B}" type="presOf" srcId="{7430882F-2640-4482-8B06-F25FFD284CDC}" destId="{A427514D-B0EB-43CF-B96E-725FF830D22E}" srcOrd="0" destOrd="0" presId="urn:microsoft.com/office/officeart/2005/8/layout/vList3#10"/>
    <dgm:cxn modelId="{46E4646B-B27B-43FF-816A-B9FBE0A27267}" type="presOf" srcId="{1A56B59B-4CED-4009-98AA-52663FDDD694}" destId="{EE240994-AEA4-4F51-A547-2545EF39AA85}" srcOrd="0" destOrd="0" presId="urn:microsoft.com/office/officeart/2005/8/layout/vList3#10"/>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DFE010D1-08A5-4576-A417-8F9A2ADF6C5F}" type="presOf" srcId="{065B1023-7386-4399-BD61-62D0B5C37BC8}" destId="{8B3C85C1-42F4-49AC-A5F1-AFD9B77D5275}" srcOrd="0" destOrd="0" presId="urn:microsoft.com/office/officeart/2005/8/layout/vList3#10"/>
    <dgm:cxn modelId="{3F3B98FE-990A-4B13-AE13-B32A8FC636AA}" srcId="{2EFFBA26-9BBF-44C0-9935-721AF387A8E5}" destId="{99866441-5671-4974-9A42-CE59D655CB3E}" srcOrd="2" destOrd="0" parTransId="{74BCA552-CFA3-4099-A407-2189300BAE1B}" sibTransId="{B0B4F893-B53C-4C0E-8825-D26998A2D577}"/>
    <dgm:cxn modelId="{48342180-2321-4221-97A3-093C4A09B078}" type="presParOf" srcId="{88ACD5F3-6C46-443F-AB3F-ACE9ACA37D08}" destId="{22F4301F-06B0-4ABE-9F8A-989717E001B7}" srcOrd="0" destOrd="0" presId="urn:microsoft.com/office/officeart/2005/8/layout/vList3#10"/>
    <dgm:cxn modelId="{6542AF6F-AB7A-4CFE-90A7-A50B347DA6C0}" type="presParOf" srcId="{22F4301F-06B0-4ABE-9F8A-989717E001B7}" destId="{810256E8-ADEF-4660-9467-40CBAC364736}" srcOrd="0" destOrd="0" presId="urn:microsoft.com/office/officeart/2005/8/layout/vList3#10"/>
    <dgm:cxn modelId="{D9A65715-B39F-4405-9595-9ADA2A84F682}" type="presParOf" srcId="{22F4301F-06B0-4ABE-9F8A-989717E001B7}" destId="{9E2E5543-143D-4FCB-A866-184CDC4332A0}" srcOrd="1" destOrd="0" presId="urn:microsoft.com/office/officeart/2005/8/layout/vList3#10"/>
    <dgm:cxn modelId="{9850607C-54B5-436B-A5FF-2CAFD0A27791}" type="presParOf" srcId="{88ACD5F3-6C46-443F-AB3F-ACE9ACA37D08}" destId="{48096CEA-2ADB-475B-A7C1-46D28ECCA1DD}" srcOrd="1" destOrd="0" presId="urn:microsoft.com/office/officeart/2005/8/layout/vList3#10"/>
    <dgm:cxn modelId="{0A237D90-2EE4-422E-AB6B-AA12E5142FE9}" type="presParOf" srcId="{88ACD5F3-6C46-443F-AB3F-ACE9ACA37D08}" destId="{C2A73682-A698-4902-8728-F79864BE47DF}" srcOrd="2" destOrd="0" presId="urn:microsoft.com/office/officeart/2005/8/layout/vList3#10"/>
    <dgm:cxn modelId="{4FF531B3-5C89-4831-8626-D8C69DA4E752}" type="presParOf" srcId="{C2A73682-A698-4902-8728-F79864BE47DF}" destId="{6A4CC8EA-6314-4D34-A515-8C3C1C1162C1}" srcOrd="0" destOrd="0" presId="urn:microsoft.com/office/officeart/2005/8/layout/vList3#10"/>
    <dgm:cxn modelId="{2081BDDA-BCE2-499D-831E-E4FE167F454B}" type="presParOf" srcId="{C2A73682-A698-4902-8728-F79864BE47DF}" destId="{8B3C85C1-42F4-49AC-A5F1-AFD9B77D5275}" srcOrd="1" destOrd="0" presId="urn:microsoft.com/office/officeart/2005/8/layout/vList3#10"/>
    <dgm:cxn modelId="{13113433-F89C-41C9-878E-CF0CD73BBB21}" type="presParOf" srcId="{88ACD5F3-6C46-443F-AB3F-ACE9ACA37D08}" destId="{07D71781-DA47-4175-8187-E9937F441F48}" srcOrd="3" destOrd="0" presId="urn:microsoft.com/office/officeart/2005/8/layout/vList3#10"/>
    <dgm:cxn modelId="{7F39750F-8E10-41AE-A86A-1D4230900A74}" type="presParOf" srcId="{88ACD5F3-6C46-443F-AB3F-ACE9ACA37D08}" destId="{49F3EA1D-CA76-45F6-89B2-813D06235E21}" srcOrd="4" destOrd="0" presId="urn:microsoft.com/office/officeart/2005/8/layout/vList3#10"/>
    <dgm:cxn modelId="{E7B5521A-CC76-4D84-A5FC-4E401C4ADED0}" type="presParOf" srcId="{49F3EA1D-CA76-45F6-89B2-813D06235E21}" destId="{40B3056F-67DF-4E9A-B145-42BD8FB873E5}" srcOrd="0" destOrd="0" presId="urn:microsoft.com/office/officeart/2005/8/layout/vList3#10"/>
    <dgm:cxn modelId="{4DEDAF8F-E51F-4C54-8E73-6C2A3E0DE1BD}" type="presParOf" srcId="{49F3EA1D-CA76-45F6-89B2-813D06235E21}" destId="{75455B74-C2CA-440B-ADCD-18C080542964}" srcOrd="1" destOrd="0" presId="urn:microsoft.com/office/officeart/2005/8/layout/vList3#10"/>
    <dgm:cxn modelId="{620D3E26-ED02-4C41-B7E1-D72BCDFC582F}" type="presParOf" srcId="{88ACD5F3-6C46-443F-AB3F-ACE9ACA37D08}" destId="{E206D4F4-E24C-4016-8B93-6686260CED8A}" srcOrd="5" destOrd="0" presId="urn:microsoft.com/office/officeart/2005/8/layout/vList3#10"/>
    <dgm:cxn modelId="{87858BCC-3693-40AD-9B13-E7B24AB1E12C}" type="presParOf" srcId="{88ACD5F3-6C46-443F-AB3F-ACE9ACA37D08}" destId="{939CF582-A701-4F49-A022-0F3AFFC255F5}" srcOrd="6" destOrd="0" presId="urn:microsoft.com/office/officeart/2005/8/layout/vList3#10"/>
    <dgm:cxn modelId="{8048C730-1C57-4DFD-AB3E-1BAB83FF6DBE}" type="presParOf" srcId="{939CF582-A701-4F49-A022-0F3AFFC255F5}" destId="{D6167EDA-7DDB-4011-A66A-182E49DE9C64}" srcOrd="0" destOrd="0" presId="urn:microsoft.com/office/officeart/2005/8/layout/vList3#10"/>
    <dgm:cxn modelId="{8DA93F02-6CC1-4CC4-AA6F-125C1B291823}" type="presParOf" srcId="{939CF582-A701-4F49-A022-0F3AFFC255F5}" destId="{EE240994-AEA4-4F51-A547-2545EF39AA85}" srcOrd="1" destOrd="0" presId="urn:microsoft.com/office/officeart/2005/8/layout/vList3#10"/>
    <dgm:cxn modelId="{0673FD5D-F64F-4E6B-8690-C0EC76BDDC6F}" type="presParOf" srcId="{88ACD5F3-6C46-443F-AB3F-ACE9ACA37D08}" destId="{102DA921-EBB4-450E-B93A-B6EEB565E343}" srcOrd="7" destOrd="0" presId="urn:microsoft.com/office/officeart/2005/8/layout/vList3#10"/>
    <dgm:cxn modelId="{1498B267-5570-4C50-9595-F3C84FD8A402}" type="presParOf" srcId="{88ACD5F3-6C46-443F-AB3F-ACE9ACA37D08}" destId="{388C394B-D2BF-4011-9D47-238B822A5554}" srcOrd="8" destOrd="0" presId="urn:microsoft.com/office/officeart/2005/8/layout/vList3#10"/>
    <dgm:cxn modelId="{8A99A88D-3732-4686-9D81-03EED9B9BE85}" type="presParOf" srcId="{388C394B-D2BF-4011-9D47-238B822A5554}" destId="{7320331A-1D87-4D1F-8416-6E74D7360E84}" srcOrd="0" destOrd="0" presId="urn:microsoft.com/office/officeart/2005/8/layout/vList3#10"/>
    <dgm:cxn modelId="{6F8989F9-6137-4173-8C00-A1A6F08B55FB}" type="presParOf" srcId="{388C394B-D2BF-4011-9D47-238B822A5554}" destId="{A771A5DD-332D-4653-8053-9387C856A536}" srcOrd="1" destOrd="0" presId="urn:microsoft.com/office/officeart/2005/8/layout/vList3#10"/>
    <dgm:cxn modelId="{57F3F7F0-9B7D-4189-A6DD-E8F8AAF6AC63}" type="presParOf" srcId="{88ACD5F3-6C46-443F-AB3F-ACE9ACA37D08}" destId="{F1C27ADF-1757-4778-904D-7E9AD0CB7EED}" srcOrd="9" destOrd="0" presId="urn:microsoft.com/office/officeart/2005/8/layout/vList3#10"/>
    <dgm:cxn modelId="{B39654D1-6C5B-4178-8558-C3157A9C6BC3}" type="presParOf" srcId="{88ACD5F3-6C46-443F-AB3F-ACE9ACA37D08}" destId="{5615F9B3-8258-4A99-9F0F-C635A606D9C5}" srcOrd="10" destOrd="0" presId="urn:microsoft.com/office/officeart/2005/8/layout/vList3#10"/>
    <dgm:cxn modelId="{ECB8C227-AAB1-4F58-BE4A-CAB960561221}" type="presParOf" srcId="{5615F9B3-8258-4A99-9F0F-C635A606D9C5}" destId="{59C1DB54-1A53-4C95-96DA-0C1FC12F3E37}" srcOrd="0" destOrd="0" presId="urn:microsoft.com/office/officeart/2005/8/layout/vList3#10"/>
    <dgm:cxn modelId="{DBDBF984-9FE2-4F5F-887F-3F74C48C020A}" type="presParOf" srcId="{5615F9B3-8258-4A99-9F0F-C635A606D9C5}" destId="{A427514D-B0EB-43CF-B96E-725FF830D22E}" srcOrd="1" destOrd="0" presId="urn:microsoft.com/office/officeart/2005/8/layout/vList3#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1" loCatId="list" qsTypeId="urn:microsoft.com/office/officeart/2005/8/quickstyle/simple1" qsCatId="simple" csTypeId="urn:microsoft.com/office/officeart/2005/8/colors/accent4_2" csCatId="accent4" phldr="1"/>
      <dgm:spPr/>
    </dgm:pt>
    <dgm:pt modelId="{3DBCD8BC-671E-4939-971B-96949C98C627}">
      <dgm:prSet phldrT="[Text]"/>
      <dgm:spPr/>
      <dgm:t>
        <a:bodyPr/>
        <a:lstStyle/>
        <a:p>
          <a:r>
            <a:rPr lang="en-US" dirty="0"/>
            <a:t>Conclusion</a:t>
          </a:r>
          <a:endParaRPr lang="en-CA" dirty="0"/>
        </a:p>
      </dgm:t>
    </dgm:pt>
    <dgm:pt modelId="{083014CF-6AC3-411C-A092-639DC5C3F582}" type="parTrans" cxnId="{F161B914-26D1-4C11-AF13-7910B22A2A02}">
      <dgm:prSet/>
      <dgm:spPr/>
      <dgm:t>
        <a:bodyPr/>
        <a:lstStyle/>
        <a:p>
          <a:endParaRPr lang="en-CA"/>
        </a:p>
      </dgm:t>
    </dgm:pt>
    <dgm:pt modelId="{770E5472-1500-4F52-B8C9-E64A642B4547}" type="sibTrans" cxnId="{F161B914-26D1-4C11-AF13-7910B22A2A02}">
      <dgm:prSet/>
      <dgm:spPr/>
      <dgm:t>
        <a:bodyPr/>
        <a:lstStyle/>
        <a:p>
          <a:endParaRPr lang="en-CA"/>
        </a:p>
      </dgm:t>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F161B914-26D1-4C11-AF13-7910B22A2A02}" srcId="{2EFFBA26-9BBF-44C0-9935-721AF387A8E5}" destId="{3DBCD8BC-671E-4939-971B-96949C98C627}" srcOrd="4" destOrd="0" parTransId="{083014CF-6AC3-411C-A092-639DC5C3F582}" sibTransId="{770E5472-1500-4F52-B8C9-E64A642B4547}"/>
    <dgm:cxn modelId="{3D62FB22-D43A-4E26-BCF7-3E621821B979}" type="presOf" srcId="{99866441-5671-4974-9A42-CE59D655CB3E}" destId="{75455B74-C2CA-440B-ADCD-18C080542964}" srcOrd="0" destOrd="0" presId="urn:microsoft.com/office/officeart/2005/8/layout/vList3#11"/>
    <dgm:cxn modelId="{BEB29F29-FCCB-457D-B356-5BE7E6718216}" srcId="{2EFFBA26-9BBF-44C0-9935-721AF387A8E5}" destId="{065B1023-7386-4399-BD61-62D0B5C37BC8}" srcOrd="1" destOrd="0" parTransId="{5EC3EFBE-BEA0-4166-8B5F-5BD952BF03F4}" sibTransId="{578BC555-DCCC-47AD-9B1B-F2E735486E25}"/>
    <dgm:cxn modelId="{8B373E31-E6D4-49CC-972D-02699E184D67}" type="presOf" srcId="{3DBCD8BC-671E-4939-971B-96949C98C627}" destId="{A771A5DD-332D-4653-8053-9387C856A536}" srcOrd="0" destOrd="0" presId="urn:microsoft.com/office/officeart/2005/8/layout/vList3#11"/>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8B2905AD-69FB-4DE5-A1F9-B900B0715095}" type="presOf" srcId="{2EFFBA26-9BBF-44C0-9935-721AF387A8E5}" destId="{88ACD5F3-6C46-443F-AB3F-ACE9ACA37D08}" srcOrd="0" destOrd="0" presId="urn:microsoft.com/office/officeart/2005/8/layout/vList3#11"/>
    <dgm:cxn modelId="{1188BCD5-3119-4491-8531-3F4C1D19C4DC}" type="presOf" srcId="{FEE5D56A-210B-4F21-94E6-435D8BA1C282}" destId="{9E2E5543-143D-4FCB-A866-184CDC4332A0}" srcOrd="0" destOrd="0" presId="urn:microsoft.com/office/officeart/2005/8/layout/vList3#11"/>
    <dgm:cxn modelId="{5D7B20E8-1F0D-4423-80E7-F13A5D142230}" type="presOf" srcId="{7430882F-2640-4482-8B06-F25FFD284CDC}" destId="{A427514D-B0EB-43CF-B96E-725FF830D22E}" srcOrd="0" destOrd="0" presId="urn:microsoft.com/office/officeart/2005/8/layout/vList3#11"/>
    <dgm:cxn modelId="{AA9BC6F1-DE5C-4584-8642-57AB16FCC658}" type="presOf" srcId="{065B1023-7386-4399-BD61-62D0B5C37BC8}" destId="{8B3C85C1-42F4-49AC-A5F1-AFD9B77D5275}" srcOrd="0" destOrd="0" presId="urn:microsoft.com/office/officeart/2005/8/layout/vList3#11"/>
    <dgm:cxn modelId="{3F3B98FE-990A-4B13-AE13-B32A8FC636AA}" srcId="{2EFFBA26-9BBF-44C0-9935-721AF387A8E5}" destId="{99866441-5671-4974-9A42-CE59D655CB3E}" srcOrd="2" destOrd="0" parTransId="{74BCA552-CFA3-4099-A407-2189300BAE1B}" sibTransId="{B0B4F893-B53C-4C0E-8825-D26998A2D577}"/>
    <dgm:cxn modelId="{3AFF97FF-C0B8-422F-B805-4A90B4515FC7}" type="presOf" srcId="{1A56B59B-4CED-4009-98AA-52663FDDD694}" destId="{EE240994-AEA4-4F51-A547-2545EF39AA85}" srcOrd="0" destOrd="0" presId="urn:microsoft.com/office/officeart/2005/8/layout/vList3#11"/>
    <dgm:cxn modelId="{A67BF4C0-2B84-4656-9613-F7BA05B37466}" type="presParOf" srcId="{88ACD5F3-6C46-443F-AB3F-ACE9ACA37D08}" destId="{22F4301F-06B0-4ABE-9F8A-989717E001B7}" srcOrd="0" destOrd="0" presId="urn:microsoft.com/office/officeart/2005/8/layout/vList3#11"/>
    <dgm:cxn modelId="{B1F8CC2D-24B8-4F12-BB65-68152E1F039E}" type="presParOf" srcId="{22F4301F-06B0-4ABE-9F8A-989717E001B7}" destId="{810256E8-ADEF-4660-9467-40CBAC364736}" srcOrd="0" destOrd="0" presId="urn:microsoft.com/office/officeart/2005/8/layout/vList3#11"/>
    <dgm:cxn modelId="{542770B6-956D-437C-85ED-5581B5C30F52}" type="presParOf" srcId="{22F4301F-06B0-4ABE-9F8A-989717E001B7}" destId="{9E2E5543-143D-4FCB-A866-184CDC4332A0}" srcOrd="1" destOrd="0" presId="urn:microsoft.com/office/officeart/2005/8/layout/vList3#11"/>
    <dgm:cxn modelId="{C2E65039-F95F-499A-A726-B2AD7169A62C}" type="presParOf" srcId="{88ACD5F3-6C46-443F-AB3F-ACE9ACA37D08}" destId="{48096CEA-2ADB-475B-A7C1-46D28ECCA1DD}" srcOrd="1" destOrd="0" presId="urn:microsoft.com/office/officeart/2005/8/layout/vList3#11"/>
    <dgm:cxn modelId="{EB4A97F8-1C12-4F39-86CA-D12FB5E300A0}" type="presParOf" srcId="{88ACD5F3-6C46-443F-AB3F-ACE9ACA37D08}" destId="{C2A73682-A698-4902-8728-F79864BE47DF}" srcOrd="2" destOrd="0" presId="urn:microsoft.com/office/officeart/2005/8/layout/vList3#11"/>
    <dgm:cxn modelId="{493F5C8A-C3E7-4402-941B-63A8582A7CE6}" type="presParOf" srcId="{C2A73682-A698-4902-8728-F79864BE47DF}" destId="{6A4CC8EA-6314-4D34-A515-8C3C1C1162C1}" srcOrd="0" destOrd="0" presId="urn:microsoft.com/office/officeart/2005/8/layout/vList3#11"/>
    <dgm:cxn modelId="{EE0B2F51-6AFE-446D-AE48-BD9EB473029A}" type="presParOf" srcId="{C2A73682-A698-4902-8728-F79864BE47DF}" destId="{8B3C85C1-42F4-49AC-A5F1-AFD9B77D5275}" srcOrd="1" destOrd="0" presId="urn:microsoft.com/office/officeart/2005/8/layout/vList3#11"/>
    <dgm:cxn modelId="{1E8D93EC-7D74-4B2F-9246-CE27635C3BF0}" type="presParOf" srcId="{88ACD5F3-6C46-443F-AB3F-ACE9ACA37D08}" destId="{07D71781-DA47-4175-8187-E9937F441F48}" srcOrd="3" destOrd="0" presId="urn:microsoft.com/office/officeart/2005/8/layout/vList3#11"/>
    <dgm:cxn modelId="{AE361969-9298-4BA9-8BC6-ADD064BB6DFA}" type="presParOf" srcId="{88ACD5F3-6C46-443F-AB3F-ACE9ACA37D08}" destId="{49F3EA1D-CA76-45F6-89B2-813D06235E21}" srcOrd="4" destOrd="0" presId="urn:microsoft.com/office/officeart/2005/8/layout/vList3#11"/>
    <dgm:cxn modelId="{EB75D61F-959F-4FCC-A390-04712AF5F8A6}" type="presParOf" srcId="{49F3EA1D-CA76-45F6-89B2-813D06235E21}" destId="{40B3056F-67DF-4E9A-B145-42BD8FB873E5}" srcOrd="0" destOrd="0" presId="urn:microsoft.com/office/officeart/2005/8/layout/vList3#11"/>
    <dgm:cxn modelId="{3432A237-9988-4736-B3C8-8A5EB47B14C3}" type="presParOf" srcId="{49F3EA1D-CA76-45F6-89B2-813D06235E21}" destId="{75455B74-C2CA-440B-ADCD-18C080542964}" srcOrd="1" destOrd="0" presId="urn:microsoft.com/office/officeart/2005/8/layout/vList3#11"/>
    <dgm:cxn modelId="{D4B8233E-F79A-4698-87F0-107B805CF3C5}" type="presParOf" srcId="{88ACD5F3-6C46-443F-AB3F-ACE9ACA37D08}" destId="{E206D4F4-E24C-4016-8B93-6686260CED8A}" srcOrd="5" destOrd="0" presId="urn:microsoft.com/office/officeart/2005/8/layout/vList3#11"/>
    <dgm:cxn modelId="{5B14722D-3ECB-4611-A1EA-BC01016C3043}" type="presParOf" srcId="{88ACD5F3-6C46-443F-AB3F-ACE9ACA37D08}" destId="{939CF582-A701-4F49-A022-0F3AFFC255F5}" srcOrd="6" destOrd="0" presId="urn:microsoft.com/office/officeart/2005/8/layout/vList3#11"/>
    <dgm:cxn modelId="{650D27D8-3593-46C4-82AE-8D6B2CA5B141}" type="presParOf" srcId="{939CF582-A701-4F49-A022-0F3AFFC255F5}" destId="{D6167EDA-7DDB-4011-A66A-182E49DE9C64}" srcOrd="0" destOrd="0" presId="urn:microsoft.com/office/officeart/2005/8/layout/vList3#11"/>
    <dgm:cxn modelId="{DB099483-7854-4678-A916-9923FD3E5AC2}" type="presParOf" srcId="{939CF582-A701-4F49-A022-0F3AFFC255F5}" destId="{EE240994-AEA4-4F51-A547-2545EF39AA85}" srcOrd="1" destOrd="0" presId="urn:microsoft.com/office/officeart/2005/8/layout/vList3#11"/>
    <dgm:cxn modelId="{87E6B223-CABA-4850-A5E1-5AC0F4629B27}" type="presParOf" srcId="{88ACD5F3-6C46-443F-AB3F-ACE9ACA37D08}" destId="{102DA921-EBB4-450E-B93A-B6EEB565E343}" srcOrd="7" destOrd="0" presId="urn:microsoft.com/office/officeart/2005/8/layout/vList3#11"/>
    <dgm:cxn modelId="{66D73D43-D857-4CE4-950F-08F8C175A652}" type="presParOf" srcId="{88ACD5F3-6C46-443F-AB3F-ACE9ACA37D08}" destId="{388C394B-D2BF-4011-9D47-238B822A5554}" srcOrd="8" destOrd="0" presId="urn:microsoft.com/office/officeart/2005/8/layout/vList3#11"/>
    <dgm:cxn modelId="{9D1C0E2A-5A9F-4983-8042-47133248EF38}" type="presParOf" srcId="{388C394B-D2BF-4011-9D47-238B822A5554}" destId="{7320331A-1D87-4D1F-8416-6E74D7360E84}" srcOrd="0" destOrd="0" presId="urn:microsoft.com/office/officeart/2005/8/layout/vList3#11"/>
    <dgm:cxn modelId="{93D6D34F-2731-4DB5-9A1A-4B8CE1454FE4}" type="presParOf" srcId="{388C394B-D2BF-4011-9D47-238B822A5554}" destId="{A771A5DD-332D-4653-8053-9387C856A536}" srcOrd="1" destOrd="0" presId="urn:microsoft.com/office/officeart/2005/8/layout/vList3#11"/>
    <dgm:cxn modelId="{D0793E62-605B-41A1-9537-F6E9F820A5B1}" type="presParOf" srcId="{88ACD5F3-6C46-443F-AB3F-ACE9ACA37D08}" destId="{F1C27ADF-1757-4778-904D-7E9AD0CB7EED}" srcOrd="9" destOrd="0" presId="urn:microsoft.com/office/officeart/2005/8/layout/vList3#11"/>
    <dgm:cxn modelId="{C9F5366E-4622-45CA-B1EB-26DEDBF0AC5A}" type="presParOf" srcId="{88ACD5F3-6C46-443F-AB3F-ACE9ACA37D08}" destId="{5615F9B3-8258-4A99-9F0F-C635A606D9C5}" srcOrd="10" destOrd="0" presId="urn:microsoft.com/office/officeart/2005/8/layout/vList3#11"/>
    <dgm:cxn modelId="{8498BA8F-AAFF-4E7D-874A-27FA1A8EFECC}" type="presParOf" srcId="{5615F9B3-8258-4A99-9F0F-C635A606D9C5}" destId="{59C1DB54-1A53-4C95-96DA-0C1FC12F3E37}" srcOrd="0" destOrd="0" presId="urn:microsoft.com/office/officeart/2005/8/layout/vList3#11"/>
    <dgm:cxn modelId="{ED570057-6CC2-4C1E-A098-7128A3B0BF53}" type="presParOf" srcId="{5615F9B3-8258-4A99-9F0F-C635A606D9C5}" destId="{A427514D-B0EB-43CF-B96E-725FF830D22E}" srcOrd="1" destOrd="0" presId="urn:microsoft.com/office/officeart/2005/8/layout/vList3#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2" loCatId="list" qsTypeId="urn:microsoft.com/office/officeart/2005/8/quickstyle/simple1" qsCatId="simple" csTypeId="urn:microsoft.com/office/officeart/2005/8/colors/accent4_2" csCatId="accent4" phldr="1"/>
      <dgm:spPr/>
    </dgm:pt>
    <dgm:pt modelId="{3DBCD8BC-671E-4939-971B-96949C98C627}">
      <dgm:prSet phldrT="[Text]"/>
      <dgm:spPr/>
      <dgm:t>
        <a:bodyPr/>
        <a:lstStyle/>
        <a:p>
          <a:r>
            <a:rPr lang="en-US" dirty="0"/>
            <a:t>Conclusion</a:t>
          </a:r>
          <a:endParaRPr lang="en-CA" dirty="0"/>
        </a:p>
      </dgm:t>
    </dgm:pt>
    <dgm:pt modelId="{083014CF-6AC3-411C-A092-639DC5C3F582}" type="parTrans" cxnId="{F161B914-26D1-4C11-AF13-7910B22A2A02}">
      <dgm:prSet/>
      <dgm:spPr/>
      <dgm:t>
        <a:bodyPr/>
        <a:lstStyle/>
        <a:p>
          <a:endParaRPr lang="en-CA"/>
        </a:p>
      </dgm:t>
    </dgm:pt>
    <dgm:pt modelId="{770E5472-1500-4F52-B8C9-E64A642B4547}" type="sibTrans" cxnId="{F161B914-26D1-4C11-AF13-7910B22A2A02}">
      <dgm:prSet/>
      <dgm:spPr/>
      <dgm:t>
        <a:bodyPr/>
        <a:lstStyle/>
        <a:p>
          <a:endParaRPr lang="en-CA"/>
        </a:p>
      </dgm:t>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a:blipFill rotWithShape="0">
          <a:blip xmlns:r="http://schemas.openxmlformats.org/officeDocument/2006/relationships" r:embed="rId3"/>
          <a:stretch>
            <a:fillRect/>
          </a:stretch>
        </a:blipFill>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94BC8508-BEB0-451B-9BEB-A72157AC798A}" type="presOf" srcId="{065B1023-7386-4399-BD61-62D0B5C37BC8}" destId="{8B3C85C1-42F4-49AC-A5F1-AFD9B77D5275}" srcOrd="0" destOrd="0" presId="urn:microsoft.com/office/officeart/2005/8/layout/vList3#12"/>
    <dgm:cxn modelId="{F161B914-26D1-4C11-AF13-7910B22A2A02}" srcId="{2EFFBA26-9BBF-44C0-9935-721AF387A8E5}" destId="{3DBCD8BC-671E-4939-971B-96949C98C627}" srcOrd="4"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F8AC002A-8CFA-451C-BD58-975E42320633}" type="presOf" srcId="{1A56B59B-4CED-4009-98AA-52663FDDD694}" destId="{EE240994-AEA4-4F51-A547-2545EF39AA85}" srcOrd="0" destOrd="0" presId="urn:microsoft.com/office/officeart/2005/8/layout/vList3#12"/>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5" destOrd="0" parTransId="{F13B746E-7D03-4E75-B482-2BDBD3D184F0}" sibTransId="{EEF71849-6542-4D98-BE30-045878D80FAB}"/>
    <dgm:cxn modelId="{6820564E-9A05-4F42-B2B6-A6041FAAF446}" type="presOf" srcId="{2EFFBA26-9BBF-44C0-9935-721AF387A8E5}" destId="{88ACD5F3-6C46-443F-AB3F-ACE9ACA37D08}" srcOrd="0" destOrd="0" presId="urn:microsoft.com/office/officeart/2005/8/layout/vList3#12"/>
    <dgm:cxn modelId="{FFCE5A72-83E1-415E-9A5B-1BB083DE0C76}" srcId="{2EFFBA26-9BBF-44C0-9935-721AF387A8E5}" destId="{1A56B59B-4CED-4009-98AA-52663FDDD694}" srcOrd="3" destOrd="0" parTransId="{FF996876-462C-473F-867E-C0BA99902545}" sibTransId="{EE2D47CB-BE3C-4746-848F-4BB1F3755D4E}"/>
    <dgm:cxn modelId="{FEAAC186-569E-478C-BC62-B06785D6B3B7}" type="presOf" srcId="{3DBCD8BC-671E-4939-971B-96949C98C627}" destId="{A771A5DD-332D-4653-8053-9387C856A536}" srcOrd="0" destOrd="0" presId="urn:microsoft.com/office/officeart/2005/8/layout/vList3#12"/>
    <dgm:cxn modelId="{9272E086-B449-4144-8AB4-2875BFAA63DC}" type="presOf" srcId="{99866441-5671-4974-9A42-CE59D655CB3E}" destId="{75455B74-C2CA-440B-ADCD-18C080542964}" srcOrd="0" destOrd="0" presId="urn:microsoft.com/office/officeart/2005/8/layout/vList3#12"/>
    <dgm:cxn modelId="{5B578E93-2302-403F-8C84-C9BF4271AEA4}" type="presOf" srcId="{FEE5D56A-210B-4F21-94E6-435D8BA1C282}" destId="{9E2E5543-143D-4FCB-A866-184CDC4332A0}" srcOrd="0" destOrd="0" presId="urn:microsoft.com/office/officeart/2005/8/layout/vList3#12"/>
    <dgm:cxn modelId="{163D68C5-F774-4FE8-85B0-556D7EB521CF}" type="presOf" srcId="{7430882F-2640-4482-8B06-F25FFD284CDC}" destId="{A427514D-B0EB-43CF-B96E-725FF830D22E}" srcOrd="0" destOrd="0" presId="urn:microsoft.com/office/officeart/2005/8/layout/vList3#12"/>
    <dgm:cxn modelId="{3F3B98FE-990A-4B13-AE13-B32A8FC636AA}" srcId="{2EFFBA26-9BBF-44C0-9935-721AF387A8E5}" destId="{99866441-5671-4974-9A42-CE59D655CB3E}" srcOrd="2" destOrd="0" parTransId="{74BCA552-CFA3-4099-A407-2189300BAE1B}" sibTransId="{B0B4F893-B53C-4C0E-8825-D26998A2D577}"/>
    <dgm:cxn modelId="{0AC7A3E7-E6A5-4E58-93F9-503819371ADE}" type="presParOf" srcId="{88ACD5F3-6C46-443F-AB3F-ACE9ACA37D08}" destId="{22F4301F-06B0-4ABE-9F8A-989717E001B7}" srcOrd="0" destOrd="0" presId="urn:microsoft.com/office/officeart/2005/8/layout/vList3#12"/>
    <dgm:cxn modelId="{46AB75DC-6046-48AD-BF0C-AA2824ED5CE0}" type="presParOf" srcId="{22F4301F-06B0-4ABE-9F8A-989717E001B7}" destId="{810256E8-ADEF-4660-9467-40CBAC364736}" srcOrd="0" destOrd="0" presId="urn:microsoft.com/office/officeart/2005/8/layout/vList3#12"/>
    <dgm:cxn modelId="{B730AFBA-41E1-4670-8CEA-18BD33D30E0F}" type="presParOf" srcId="{22F4301F-06B0-4ABE-9F8A-989717E001B7}" destId="{9E2E5543-143D-4FCB-A866-184CDC4332A0}" srcOrd="1" destOrd="0" presId="urn:microsoft.com/office/officeart/2005/8/layout/vList3#12"/>
    <dgm:cxn modelId="{CFAABD0B-98E5-4842-81B0-6AC067DB910A}" type="presParOf" srcId="{88ACD5F3-6C46-443F-AB3F-ACE9ACA37D08}" destId="{48096CEA-2ADB-475B-A7C1-46D28ECCA1DD}" srcOrd="1" destOrd="0" presId="urn:microsoft.com/office/officeart/2005/8/layout/vList3#12"/>
    <dgm:cxn modelId="{5D1C9221-6DF1-4286-BF51-21C75E0132C5}" type="presParOf" srcId="{88ACD5F3-6C46-443F-AB3F-ACE9ACA37D08}" destId="{C2A73682-A698-4902-8728-F79864BE47DF}" srcOrd="2" destOrd="0" presId="urn:microsoft.com/office/officeart/2005/8/layout/vList3#12"/>
    <dgm:cxn modelId="{077D9668-D8C4-47ED-A5C3-672BCBB31196}" type="presParOf" srcId="{C2A73682-A698-4902-8728-F79864BE47DF}" destId="{6A4CC8EA-6314-4D34-A515-8C3C1C1162C1}" srcOrd="0" destOrd="0" presId="urn:microsoft.com/office/officeart/2005/8/layout/vList3#12"/>
    <dgm:cxn modelId="{A3B1DFD2-8B3A-4B1F-AADE-4B2111012E59}" type="presParOf" srcId="{C2A73682-A698-4902-8728-F79864BE47DF}" destId="{8B3C85C1-42F4-49AC-A5F1-AFD9B77D5275}" srcOrd="1" destOrd="0" presId="urn:microsoft.com/office/officeart/2005/8/layout/vList3#12"/>
    <dgm:cxn modelId="{59633F11-49A9-42A4-A623-CDF862BC490C}" type="presParOf" srcId="{88ACD5F3-6C46-443F-AB3F-ACE9ACA37D08}" destId="{07D71781-DA47-4175-8187-E9937F441F48}" srcOrd="3" destOrd="0" presId="urn:microsoft.com/office/officeart/2005/8/layout/vList3#12"/>
    <dgm:cxn modelId="{8C5AF762-E83D-4080-A509-F8AED16BECE4}" type="presParOf" srcId="{88ACD5F3-6C46-443F-AB3F-ACE9ACA37D08}" destId="{49F3EA1D-CA76-45F6-89B2-813D06235E21}" srcOrd="4" destOrd="0" presId="urn:microsoft.com/office/officeart/2005/8/layout/vList3#12"/>
    <dgm:cxn modelId="{3DF65832-E0CD-4235-BA2A-0D1A3B89D96A}" type="presParOf" srcId="{49F3EA1D-CA76-45F6-89B2-813D06235E21}" destId="{40B3056F-67DF-4E9A-B145-42BD8FB873E5}" srcOrd="0" destOrd="0" presId="urn:microsoft.com/office/officeart/2005/8/layout/vList3#12"/>
    <dgm:cxn modelId="{0CAF2247-6446-4998-ABF4-7056D38A94D2}" type="presParOf" srcId="{49F3EA1D-CA76-45F6-89B2-813D06235E21}" destId="{75455B74-C2CA-440B-ADCD-18C080542964}" srcOrd="1" destOrd="0" presId="urn:microsoft.com/office/officeart/2005/8/layout/vList3#12"/>
    <dgm:cxn modelId="{D21DD400-7579-4224-945C-B48CD9E93EBD}" type="presParOf" srcId="{88ACD5F3-6C46-443F-AB3F-ACE9ACA37D08}" destId="{E206D4F4-E24C-4016-8B93-6686260CED8A}" srcOrd="5" destOrd="0" presId="urn:microsoft.com/office/officeart/2005/8/layout/vList3#12"/>
    <dgm:cxn modelId="{C23936FF-0D33-4E3E-84F1-22B65E69563E}" type="presParOf" srcId="{88ACD5F3-6C46-443F-AB3F-ACE9ACA37D08}" destId="{939CF582-A701-4F49-A022-0F3AFFC255F5}" srcOrd="6" destOrd="0" presId="urn:microsoft.com/office/officeart/2005/8/layout/vList3#12"/>
    <dgm:cxn modelId="{44DDBEFC-3D6B-43DF-BB3C-DA0DC4AEF000}" type="presParOf" srcId="{939CF582-A701-4F49-A022-0F3AFFC255F5}" destId="{D6167EDA-7DDB-4011-A66A-182E49DE9C64}" srcOrd="0" destOrd="0" presId="urn:microsoft.com/office/officeart/2005/8/layout/vList3#12"/>
    <dgm:cxn modelId="{2109FFFA-3D6F-480B-936A-EA6B70353303}" type="presParOf" srcId="{939CF582-A701-4F49-A022-0F3AFFC255F5}" destId="{EE240994-AEA4-4F51-A547-2545EF39AA85}" srcOrd="1" destOrd="0" presId="urn:microsoft.com/office/officeart/2005/8/layout/vList3#12"/>
    <dgm:cxn modelId="{5E163A61-C04B-41BB-A90F-A81A7F1D1EAC}" type="presParOf" srcId="{88ACD5F3-6C46-443F-AB3F-ACE9ACA37D08}" destId="{102DA921-EBB4-450E-B93A-B6EEB565E343}" srcOrd="7" destOrd="0" presId="urn:microsoft.com/office/officeart/2005/8/layout/vList3#12"/>
    <dgm:cxn modelId="{2ED73950-B367-46CB-AA67-AA1D0D95E78F}" type="presParOf" srcId="{88ACD5F3-6C46-443F-AB3F-ACE9ACA37D08}" destId="{388C394B-D2BF-4011-9D47-238B822A5554}" srcOrd="8" destOrd="0" presId="urn:microsoft.com/office/officeart/2005/8/layout/vList3#12"/>
    <dgm:cxn modelId="{36E336B4-418D-445A-9F6D-D689EA197122}" type="presParOf" srcId="{388C394B-D2BF-4011-9D47-238B822A5554}" destId="{7320331A-1D87-4D1F-8416-6E74D7360E84}" srcOrd="0" destOrd="0" presId="urn:microsoft.com/office/officeart/2005/8/layout/vList3#12"/>
    <dgm:cxn modelId="{A4373D28-F03A-49CE-9EE8-5FA42F42A13C}" type="presParOf" srcId="{388C394B-D2BF-4011-9D47-238B822A5554}" destId="{A771A5DD-332D-4653-8053-9387C856A536}" srcOrd="1" destOrd="0" presId="urn:microsoft.com/office/officeart/2005/8/layout/vList3#12"/>
    <dgm:cxn modelId="{2B4A3DB9-AC9B-42EC-B788-6F7411C7D527}" type="presParOf" srcId="{88ACD5F3-6C46-443F-AB3F-ACE9ACA37D08}" destId="{F1C27ADF-1757-4778-904D-7E9AD0CB7EED}" srcOrd="9" destOrd="0" presId="urn:microsoft.com/office/officeart/2005/8/layout/vList3#12"/>
    <dgm:cxn modelId="{B88E3305-6265-40B9-86A0-07E966F2F900}" type="presParOf" srcId="{88ACD5F3-6C46-443F-AB3F-ACE9ACA37D08}" destId="{5615F9B3-8258-4A99-9F0F-C635A606D9C5}" srcOrd="10" destOrd="0" presId="urn:microsoft.com/office/officeart/2005/8/layout/vList3#12"/>
    <dgm:cxn modelId="{FE1DF39D-05B3-465A-8D5D-580FE79FE4A5}" type="presParOf" srcId="{5615F9B3-8258-4A99-9F0F-C635A606D9C5}" destId="{59C1DB54-1A53-4C95-96DA-0C1FC12F3E37}" srcOrd="0" destOrd="0" presId="urn:microsoft.com/office/officeart/2005/8/layout/vList3#12"/>
    <dgm:cxn modelId="{20527076-FC58-4FB5-97E1-D4AA740CD29E}" type="presParOf" srcId="{5615F9B3-8258-4A99-9F0F-C635A606D9C5}" destId="{A427514D-B0EB-43CF-B96E-725FF830D22E}" srcOrd="1" destOrd="0" presId="urn:microsoft.com/office/officeart/2005/8/layout/vList3#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5" loCatId="list" qsTypeId="urn:microsoft.com/office/officeart/2005/8/quickstyle/simple1" qsCatId="simple" csTypeId="urn:microsoft.com/office/officeart/2005/8/colors/accent4_2" csCatId="accent4" phldr="1"/>
      <dgm:spPr/>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CA" dirty="0"/>
            <a:t>Recommendations</a:t>
          </a:r>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3DBCD8BC-671E-4939-971B-96949C98C627}">
      <dgm:prSet phldrT="[Text]"/>
      <dgm:spPr/>
      <dgm:t>
        <a:bodyPr/>
        <a:lstStyle/>
        <a:p>
          <a:r>
            <a:rPr lang="en-CA" dirty="0"/>
            <a:t>Conclusion</a:t>
          </a:r>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a:blipFill rotWithShape="0">
          <a:blip xmlns:r="http://schemas.openxmlformats.org/officeDocument/2006/relationships" r:embed="rId3"/>
          <a:stretch>
            <a:fillRect/>
          </a:stretch>
        </a:blipFill>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90F06F02-6E4D-4383-90C3-597F6BE6B116}" type="presOf" srcId="{FEE5D56A-210B-4F21-94E6-435D8BA1C282}" destId="{9E2E5543-143D-4FCB-A866-184CDC4332A0}" srcOrd="0" destOrd="0" presId="urn:microsoft.com/office/officeart/2005/8/layout/vList3#15"/>
    <dgm:cxn modelId="{F161B914-26D1-4C11-AF13-7910B22A2A02}" srcId="{2EFFBA26-9BBF-44C0-9935-721AF387A8E5}" destId="{3DBCD8BC-671E-4939-971B-96949C98C627}" srcOrd="4" destOrd="0" parTransId="{083014CF-6AC3-411C-A092-639DC5C3F582}" sibTransId="{770E5472-1500-4F52-B8C9-E64A642B4547}"/>
    <dgm:cxn modelId="{ED9E7416-3F22-40DF-A8A8-F06C49D2771E}" type="presOf" srcId="{99866441-5671-4974-9A42-CE59D655CB3E}" destId="{75455B74-C2CA-440B-ADCD-18C080542964}" srcOrd="0" destOrd="0" presId="urn:microsoft.com/office/officeart/2005/8/layout/vList3#15"/>
    <dgm:cxn modelId="{E56B4C26-B56A-41A7-9228-639C811DB335}" type="presOf" srcId="{1A56B59B-4CED-4009-98AA-52663FDDD694}" destId="{EE240994-AEA4-4F51-A547-2545EF39AA85}" srcOrd="0" destOrd="0" presId="urn:microsoft.com/office/officeart/2005/8/layout/vList3#15"/>
    <dgm:cxn modelId="{BEB29F29-FCCB-457D-B356-5BE7E6718216}" srcId="{2EFFBA26-9BBF-44C0-9935-721AF387A8E5}" destId="{065B1023-7386-4399-BD61-62D0B5C37BC8}" srcOrd="1" destOrd="0" parTransId="{5EC3EFBE-BEA0-4166-8B5F-5BD952BF03F4}" sibTransId="{578BC555-DCCC-47AD-9B1B-F2E735486E25}"/>
    <dgm:cxn modelId="{E2188339-322C-4DEF-A1C1-E2F8CBD3017B}" type="presOf" srcId="{2EFFBA26-9BBF-44C0-9935-721AF387A8E5}" destId="{88ACD5F3-6C46-443F-AB3F-ACE9ACA37D08}" srcOrd="0" destOrd="0" presId="urn:microsoft.com/office/officeart/2005/8/layout/vList3#15"/>
    <dgm:cxn modelId="{E925B045-A9C1-45F8-A15E-77F217DAEDC7}" srcId="{2EFFBA26-9BBF-44C0-9935-721AF387A8E5}" destId="{FEE5D56A-210B-4F21-94E6-435D8BA1C282}" srcOrd="0" destOrd="0" parTransId="{FB3FD645-BA14-4438-9AFB-48C47AEE3C89}" sibTransId="{6534EB31-5CD6-4FA9-99FC-75AF45C4409C}"/>
    <dgm:cxn modelId="{9E23264D-9003-4F2F-8120-1B124A9ED637}" type="presOf" srcId="{065B1023-7386-4399-BD61-62D0B5C37BC8}" destId="{8B3C85C1-42F4-49AC-A5F1-AFD9B77D5275}" srcOrd="0" destOrd="0" presId="urn:microsoft.com/office/officeart/2005/8/layout/vList3#15"/>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01B952E3-B46F-401C-A65F-26634D178CDB}" type="presOf" srcId="{3DBCD8BC-671E-4939-971B-96949C98C627}" destId="{A771A5DD-332D-4653-8053-9387C856A536}" srcOrd="0" destOrd="0" presId="urn:microsoft.com/office/officeart/2005/8/layout/vList3#15"/>
    <dgm:cxn modelId="{76B833F6-B21E-4530-BCAB-58616B5A9D87}" type="presOf" srcId="{7430882F-2640-4482-8B06-F25FFD284CDC}" destId="{A427514D-B0EB-43CF-B96E-725FF830D22E}" srcOrd="0" destOrd="0" presId="urn:microsoft.com/office/officeart/2005/8/layout/vList3#15"/>
    <dgm:cxn modelId="{3F3B98FE-990A-4B13-AE13-B32A8FC636AA}" srcId="{2EFFBA26-9BBF-44C0-9935-721AF387A8E5}" destId="{99866441-5671-4974-9A42-CE59D655CB3E}" srcOrd="2" destOrd="0" parTransId="{74BCA552-CFA3-4099-A407-2189300BAE1B}" sibTransId="{B0B4F893-B53C-4C0E-8825-D26998A2D577}"/>
    <dgm:cxn modelId="{3617F02F-6EE1-407B-9D50-6CE2FA32D419}" type="presParOf" srcId="{88ACD5F3-6C46-443F-AB3F-ACE9ACA37D08}" destId="{22F4301F-06B0-4ABE-9F8A-989717E001B7}" srcOrd="0" destOrd="0" presId="urn:microsoft.com/office/officeart/2005/8/layout/vList3#15"/>
    <dgm:cxn modelId="{9B10282A-97A5-413F-823C-819D5B72035A}" type="presParOf" srcId="{22F4301F-06B0-4ABE-9F8A-989717E001B7}" destId="{810256E8-ADEF-4660-9467-40CBAC364736}" srcOrd="0" destOrd="0" presId="urn:microsoft.com/office/officeart/2005/8/layout/vList3#15"/>
    <dgm:cxn modelId="{50AE8E07-E422-49D5-9AE9-4A4F275553A4}" type="presParOf" srcId="{22F4301F-06B0-4ABE-9F8A-989717E001B7}" destId="{9E2E5543-143D-4FCB-A866-184CDC4332A0}" srcOrd="1" destOrd="0" presId="urn:microsoft.com/office/officeart/2005/8/layout/vList3#15"/>
    <dgm:cxn modelId="{C4C36D20-E018-4060-A3DA-B1828E4B8316}" type="presParOf" srcId="{88ACD5F3-6C46-443F-AB3F-ACE9ACA37D08}" destId="{48096CEA-2ADB-475B-A7C1-46D28ECCA1DD}" srcOrd="1" destOrd="0" presId="urn:microsoft.com/office/officeart/2005/8/layout/vList3#15"/>
    <dgm:cxn modelId="{189B74DD-F669-4F1D-9A33-14A409330BD0}" type="presParOf" srcId="{88ACD5F3-6C46-443F-AB3F-ACE9ACA37D08}" destId="{C2A73682-A698-4902-8728-F79864BE47DF}" srcOrd="2" destOrd="0" presId="urn:microsoft.com/office/officeart/2005/8/layout/vList3#15"/>
    <dgm:cxn modelId="{B886E793-1418-44EE-938E-DC592EF2D89F}" type="presParOf" srcId="{C2A73682-A698-4902-8728-F79864BE47DF}" destId="{6A4CC8EA-6314-4D34-A515-8C3C1C1162C1}" srcOrd="0" destOrd="0" presId="urn:microsoft.com/office/officeart/2005/8/layout/vList3#15"/>
    <dgm:cxn modelId="{99F6624F-8AF3-4283-8BA6-B89DB3692185}" type="presParOf" srcId="{C2A73682-A698-4902-8728-F79864BE47DF}" destId="{8B3C85C1-42F4-49AC-A5F1-AFD9B77D5275}" srcOrd="1" destOrd="0" presId="urn:microsoft.com/office/officeart/2005/8/layout/vList3#15"/>
    <dgm:cxn modelId="{99CB91AF-EA0B-4205-AD74-65C78D9CF5E4}" type="presParOf" srcId="{88ACD5F3-6C46-443F-AB3F-ACE9ACA37D08}" destId="{07D71781-DA47-4175-8187-E9937F441F48}" srcOrd="3" destOrd="0" presId="urn:microsoft.com/office/officeart/2005/8/layout/vList3#15"/>
    <dgm:cxn modelId="{49FDE20D-95A3-4891-A22F-84C91E81488C}" type="presParOf" srcId="{88ACD5F3-6C46-443F-AB3F-ACE9ACA37D08}" destId="{49F3EA1D-CA76-45F6-89B2-813D06235E21}" srcOrd="4" destOrd="0" presId="urn:microsoft.com/office/officeart/2005/8/layout/vList3#15"/>
    <dgm:cxn modelId="{B3663D39-16BF-4BB0-9AAD-9148B4FB8E2F}" type="presParOf" srcId="{49F3EA1D-CA76-45F6-89B2-813D06235E21}" destId="{40B3056F-67DF-4E9A-B145-42BD8FB873E5}" srcOrd="0" destOrd="0" presId="urn:microsoft.com/office/officeart/2005/8/layout/vList3#15"/>
    <dgm:cxn modelId="{53C88C56-3DB2-4B9C-9C9E-4EF5E3FEE119}" type="presParOf" srcId="{49F3EA1D-CA76-45F6-89B2-813D06235E21}" destId="{75455B74-C2CA-440B-ADCD-18C080542964}" srcOrd="1" destOrd="0" presId="urn:microsoft.com/office/officeart/2005/8/layout/vList3#15"/>
    <dgm:cxn modelId="{70245B4E-7F0F-4FA0-AB02-F855A8B1B770}" type="presParOf" srcId="{88ACD5F3-6C46-443F-AB3F-ACE9ACA37D08}" destId="{E206D4F4-E24C-4016-8B93-6686260CED8A}" srcOrd="5" destOrd="0" presId="urn:microsoft.com/office/officeart/2005/8/layout/vList3#15"/>
    <dgm:cxn modelId="{68A65F35-5BB7-442D-B7F3-4CBC277D4CD1}" type="presParOf" srcId="{88ACD5F3-6C46-443F-AB3F-ACE9ACA37D08}" destId="{939CF582-A701-4F49-A022-0F3AFFC255F5}" srcOrd="6" destOrd="0" presId="urn:microsoft.com/office/officeart/2005/8/layout/vList3#15"/>
    <dgm:cxn modelId="{E95557BF-929D-4E11-A6E3-3B4CC366F17F}" type="presParOf" srcId="{939CF582-A701-4F49-A022-0F3AFFC255F5}" destId="{D6167EDA-7DDB-4011-A66A-182E49DE9C64}" srcOrd="0" destOrd="0" presId="urn:microsoft.com/office/officeart/2005/8/layout/vList3#15"/>
    <dgm:cxn modelId="{879701A1-3D24-4C3E-8503-AE609A98FF3C}" type="presParOf" srcId="{939CF582-A701-4F49-A022-0F3AFFC255F5}" destId="{EE240994-AEA4-4F51-A547-2545EF39AA85}" srcOrd="1" destOrd="0" presId="urn:microsoft.com/office/officeart/2005/8/layout/vList3#15"/>
    <dgm:cxn modelId="{5A1B2E16-66A5-46A0-8D36-46C02DAEA6EC}" type="presParOf" srcId="{88ACD5F3-6C46-443F-AB3F-ACE9ACA37D08}" destId="{102DA921-EBB4-450E-B93A-B6EEB565E343}" srcOrd="7" destOrd="0" presId="urn:microsoft.com/office/officeart/2005/8/layout/vList3#15"/>
    <dgm:cxn modelId="{F16D9FDE-1B7B-4672-8996-0CBDDBD93229}" type="presParOf" srcId="{88ACD5F3-6C46-443F-AB3F-ACE9ACA37D08}" destId="{388C394B-D2BF-4011-9D47-238B822A5554}" srcOrd="8" destOrd="0" presId="urn:microsoft.com/office/officeart/2005/8/layout/vList3#15"/>
    <dgm:cxn modelId="{75099D53-D38B-49B6-8706-B9296B4F2D52}" type="presParOf" srcId="{388C394B-D2BF-4011-9D47-238B822A5554}" destId="{7320331A-1D87-4D1F-8416-6E74D7360E84}" srcOrd="0" destOrd="0" presId="urn:microsoft.com/office/officeart/2005/8/layout/vList3#15"/>
    <dgm:cxn modelId="{65ED3593-7F73-4679-A240-C661FD5C8B1B}" type="presParOf" srcId="{388C394B-D2BF-4011-9D47-238B822A5554}" destId="{A771A5DD-332D-4653-8053-9387C856A536}" srcOrd="1" destOrd="0" presId="urn:microsoft.com/office/officeart/2005/8/layout/vList3#15"/>
    <dgm:cxn modelId="{C61282A0-F6E8-446B-A459-E3FA15E07724}" type="presParOf" srcId="{88ACD5F3-6C46-443F-AB3F-ACE9ACA37D08}" destId="{F1C27ADF-1757-4778-904D-7E9AD0CB7EED}" srcOrd="9" destOrd="0" presId="urn:microsoft.com/office/officeart/2005/8/layout/vList3#15"/>
    <dgm:cxn modelId="{76F01A31-F140-4559-ACBA-B5AC8560A07B}" type="presParOf" srcId="{88ACD5F3-6C46-443F-AB3F-ACE9ACA37D08}" destId="{5615F9B3-8258-4A99-9F0F-C635A606D9C5}" srcOrd="10" destOrd="0" presId="urn:microsoft.com/office/officeart/2005/8/layout/vList3#15"/>
    <dgm:cxn modelId="{C66833BE-277A-4168-A631-ADD3B7E3404D}" type="presParOf" srcId="{5615F9B3-8258-4A99-9F0F-C635A606D9C5}" destId="{59C1DB54-1A53-4C95-96DA-0C1FC12F3E37}" srcOrd="0" destOrd="0" presId="urn:microsoft.com/office/officeart/2005/8/layout/vList3#15"/>
    <dgm:cxn modelId="{48C71C09-D3B9-4484-A78C-CD9426C3DC72}" type="presParOf" srcId="{5615F9B3-8258-4A99-9F0F-C635A606D9C5}" destId="{A427514D-B0EB-43CF-B96E-725FF830D22E}" srcOrd="1" destOrd="0" presId="urn:microsoft.com/office/officeart/2005/8/layout/vList3#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6" loCatId="list" qsTypeId="urn:microsoft.com/office/officeart/2005/8/quickstyle/simple1" qsCatId="simple" csTypeId="urn:microsoft.com/office/officeart/2005/8/colors/accent4_2" csCatId="accent4" phldr="1"/>
      <dgm:spPr/>
    </dgm:pt>
    <dgm:pt modelId="{3DBCD8BC-671E-4939-971B-96949C98C627}">
      <dgm:prSet phldrT="[Text]"/>
      <dgm:spPr/>
      <dgm:t>
        <a:bodyPr/>
        <a:lstStyle/>
        <a:p>
          <a:r>
            <a:rPr lang="en-US" dirty="0"/>
            <a:t>Conclusion</a:t>
          </a:r>
          <a:endParaRPr lang="en-CA" dirty="0"/>
        </a:p>
      </dgm:t>
    </dgm:pt>
    <dgm:pt modelId="{083014CF-6AC3-411C-A092-639DC5C3F582}" type="parTrans" cxnId="{F161B914-26D1-4C11-AF13-7910B22A2A02}">
      <dgm:prSet/>
      <dgm:spPr/>
      <dgm:t>
        <a:bodyPr/>
        <a:lstStyle/>
        <a:p>
          <a:endParaRPr lang="en-CA"/>
        </a:p>
      </dgm:t>
    </dgm:pt>
    <dgm:pt modelId="{770E5472-1500-4F52-B8C9-E64A642B4547}" type="sibTrans" cxnId="{F161B914-26D1-4C11-AF13-7910B22A2A02}">
      <dgm:prSet/>
      <dgm:spPr/>
      <dgm:t>
        <a:bodyPr/>
        <a:lstStyle/>
        <a:p>
          <a:endParaRPr lang="en-CA"/>
        </a:p>
      </dgm:t>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a:blipFill rotWithShape="0">
          <a:blip xmlns:r="http://schemas.openxmlformats.org/officeDocument/2006/relationships" r:embed="rId3"/>
          <a:stretch>
            <a:fillRect/>
          </a:stretch>
        </a:blipFill>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a:blipFill rotWithShape="0">
          <a:blip xmlns:r="http://schemas.openxmlformats.org/officeDocument/2006/relationships" r:embed="rId1"/>
          <a:stretch>
            <a:fillRect/>
          </a:stretch>
        </a:blipFill>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F161B914-26D1-4C11-AF13-7910B22A2A02}" srcId="{2EFFBA26-9BBF-44C0-9935-721AF387A8E5}" destId="{3DBCD8BC-671E-4939-971B-96949C98C627}" srcOrd="4"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D0C2DF2C-3D1F-4FD3-82E8-748B4F5CC2D9}" type="presOf" srcId="{3DBCD8BC-671E-4939-971B-96949C98C627}" destId="{A771A5DD-332D-4653-8053-9387C856A536}" srcOrd="0" destOrd="0" presId="urn:microsoft.com/office/officeart/2005/8/layout/vList3#16"/>
    <dgm:cxn modelId="{BEE01C45-D2C0-4FD5-BFE9-F116D5D9A514}" type="presOf" srcId="{7430882F-2640-4482-8B06-F25FFD284CDC}" destId="{A427514D-B0EB-43CF-B96E-725FF830D22E}" srcOrd="0" destOrd="0" presId="urn:microsoft.com/office/officeart/2005/8/layout/vList3#16"/>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BDDA6C55-FDAE-416A-BEBE-6DF79AA66300}" type="presOf" srcId="{065B1023-7386-4399-BD61-62D0B5C37BC8}" destId="{8B3C85C1-42F4-49AC-A5F1-AFD9B77D5275}" srcOrd="0" destOrd="0" presId="urn:microsoft.com/office/officeart/2005/8/layout/vList3#16"/>
    <dgm:cxn modelId="{AEE4C3B3-24AF-4E80-9A5A-D09A80DF57F5}" type="presOf" srcId="{2EFFBA26-9BBF-44C0-9935-721AF387A8E5}" destId="{88ACD5F3-6C46-443F-AB3F-ACE9ACA37D08}" srcOrd="0" destOrd="0" presId="urn:microsoft.com/office/officeart/2005/8/layout/vList3#16"/>
    <dgm:cxn modelId="{038FD7C3-AE68-4721-9BB9-1377F15565B3}" type="presOf" srcId="{99866441-5671-4974-9A42-CE59D655CB3E}" destId="{75455B74-C2CA-440B-ADCD-18C080542964}" srcOrd="0" destOrd="0" presId="urn:microsoft.com/office/officeart/2005/8/layout/vList3#16"/>
    <dgm:cxn modelId="{404F22D7-0F89-4761-98C2-F9537FC56392}" type="presOf" srcId="{FEE5D56A-210B-4F21-94E6-435D8BA1C282}" destId="{9E2E5543-143D-4FCB-A866-184CDC4332A0}" srcOrd="0" destOrd="0" presId="urn:microsoft.com/office/officeart/2005/8/layout/vList3#16"/>
    <dgm:cxn modelId="{A4C339EE-5179-44D1-B132-9220425F31E3}" type="presOf" srcId="{1A56B59B-4CED-4009-98AA-52663FDDD694}" destId="{EE240994-AEA4-4F51-A547-2545EF39AA85}" srcOrd="0" destOrd="0" presId="urn:microsoft.com/office/officeart/2005/8/layout/vList3#16"/>
    <dgm:cxn modelId="{3F3B98FE-990A-4B13-AE13-B32A8FC636AA}" srcId="{2EFFBA26-9BBF-44C0-9935-721AF387A8E5}" destId="{99866441-5671-4974-9A42-CE59D655CB3E}" srcOrd="2" destOrd="0" parTransId="{74BCA552-CFA3-4099-A407-2189300BAE1B}" sibTransId="{B0B4F893-B53C-4C0E-8825-D26998A2D577}"/>
    <dgm:cxn modelId="{D43AA989-3776-4B43-BDE2-2190E6804A41}" type="presParOf" srcId="{88ACD5F3-6C46-443F-AB3F-ACE9ACA37D08}" destId="{22F4301F-06B0-4ABE-9F8A-989717E001B7}" srcOrd="0" destOrd="0" presId="urn:microsoft.com/office/officeart/2005/8/layout/vList3#16"/>
    <dgm:cxn modelId="{60B53E03-493F-432B-B7A4-60E8640901F5}" type="presParOf" srcId="{22F4301F-06B0-4ABE-9F8A-989717E001B7}" destId="{810256E8-ADEF-4660-9467-40CBAC364736}" srcOrd="0" destOrd="0" presId="urn:microsoft.com/office/officeart/2005/8/layout/vList3#16"/>
    <dgm:cxn modelId="{C08A13A3-174B-49DF-B42C-78B1C0183108}" type="presParOf" srcId="{22F4301F-06B0-4ABE-9F8A-989717E001B7}" destId="{9E2E5543-143D-4FCB-A866-184CDC4332A0}" srcOrd="1" destOrd="0" presId="urn:microsoft.com/office/officeart/2005/8/layout/vList3#16"/>
    <dgm:cxn modelId="{E1B0FE4B-0303-4C00-A662-6C7E5E051345}" type="presParOf" srcId="{88ACD5F3-6C46-443F-AB3F-ACE9ACA37D08}" destId="{48096CEA-2ADB-475B-A7C1-46D28ECCA1DD}" srcOrd="1" destOrd="0" presId="urn:microsoft.com/office/officeart/2005/8/layout/vList3#16"/>
    <dgm:cxn modelId="{9716DC76-0F39-482F-A28C-AAEEFBA78402}" type="presParOf" srcId="{88ACD5F3-6C46-443F-AB3F-ACE9ACA37D08}" destId="{C2A73682-A698-4902-8728-F79864BE47DF}" srcOrd="2" destOrd="0" presId="urn:microsoft.com/office/officeart/2005/8/layout/vList3#16"/>
    <dgm:cxn modelId="{C4153FA0-9800-4AF5-8DD1-1FD7DEF52C76}" type="presParOf" srcId="{C2A73682-A698-4902-8728-F79864BE47DF}" destId="{6A4CC8EA-6314-4D34-A515-8C3C1C1162C1}" srcOrd="0" destOrd="0" presId="urn:microsoft.com/office/officeart/2005/8/layout/vList3#16"/>
    <dgm:cxn modelId="{7FC6C5D4-BDB0-4E7D-B3E3-736713F6C991}" type="presParOf" srcId="{C2A73682-A698-4902-8728-F79864BE47DF}" destId="{8B3C85C1-42F4-49AC-A5F1-AFD9B77D5275}" srcOrd="1" destOrd="0" presId="urn:microsoft.com/office/officeart/2005/8/layout/vList3#16"/>
    <dgm:cxn modelId="{ADB2E41B-8ADA-48DE-989F-163F2A87A5AF}" type="presParOf" srcId="{88ACD5F3-6C46-443F-AB3F-ACE9ACA37D08}" destId="{07D71781-DA47-4175-8187-E9937F441F48}" srcOrd="3" destOrd="0" presId="urn:microsoft.com/office/officeart/2005/8/layout/vList3#16"/>
    <dgm:cxn modelId="{AE013CC1-B87C-43DC-AED2-C1ED64369B5C}" type="presParOf" srcId="{88ACD5F3-6C46-443F-AB3F-ACE9ACA37D08}" destId="{49F3EA1D-CA76-45F6-89B2-813D06235E21}" srcOrd="4" destOrd="0" presId="urn:microsoft.com/office/officeart/2005/8/layout/vList3#16"/>
    <dgm:cxn modelId="{B60E7611-3CF7-4181-84C4-A35CA1633CE9}" type="presParOf" srcId="{49F3EA1D-CA76-45F6-89B2-813D06235E21}" destId="{40B3056F-67DF-4E9A-B145-42BD8FB873E5}" srcOrd="0" destOrd="0" presId="urn:microsoft.com/office/officeart/2005/8/layout/vList3#16"/>
    <dgm:cxn modelId="{37AFF9B0-FE01-4375-9EF4-2330C8486DE7}" type="presParOf" srcId="{49F3EA1D-CA76-45F6-89B2-813D06235E21}" destId="{75455B74-C2CA-440B-ADCD-18C080542964}" srcOrd="1" destOrd="0" presId="urn:microsoft.com/office/officeart/2005/8/layout/vList3#16"/>
    <dgm:cxn modelId="{01F64952-E53B-4352-BDA1-403E81021D61}" type="presParOf" srcId="{88ACD5F3-6C46-443F-AB3F-ACE9ACA37D08}" destId="{E206D4F4-E24C-4016-8B93-6686260CED8A}" srcOrd="5" destOrd="0" presId="urn:microsoft.com/office/officeart/2005/8/layout/vList3#16"/>
    <dgm:cxn modelId="{3017AF56-CFB2-4C4F-B51B-322CEFB0CE23}" type="presParOf" srcId="{88ACD5F3-6C46-443F-AB3F-ACE9ACA37D08}" destId="{939CF582-A701-4F49-A022-0F3AFFC255F5}" srcOrd="6" destOrd="0" presId="urn:microsoft.com/office/officeart/2005/8/layout/vList3#16"/>
    <dgm:cxn modelId="{EA7A0827-7741-4424-B168-48B65D184E3C}" type="presParOf" srcId="{939CF582-A701-4F49-A022-0F3AFFC255F5}" destId="{D6167EDA-7DDB-4011-A66A-182E49DE9C64}" srcOrd="0" destOrd="0" presId="urn:microsoft.com/office/officeart/2005/8/layout/vList3#16"/>
    <dgm:cxn modelId="{2A61852B-7338-4024-A740-D5B8C57839E4}" type="presParOf" srcId="{939CF582-A701-4F49-A022-0F3AFFC255F5}" destId="{EE240994-AEA4-4F51-A547-2545EF39AA85}" srcOrd="1" destOrd="0" presId="urn:microsoft.com/office/officeart/2005/8/layout/vList3#16"/>
    <dgm:cxn modelId="{2CA28612-94EE-4361-B028-B4D40DB495D6}" type="presParOf" srcId="{88ACD5F3-6C46-443F-AB3F-ACE9ACA37D08}" destId="{102DA921-EBB4-450E-B93A-B6EEB565E343}" srcOrd="7" destOrd="0" presId="urn:microsoft.com/office/officeart/2005/8/layout/vList3#16"/>
    <dgm:cxn modelId="{68D32AEC-DBCB-451E-BA0B-561E5311730B}" type="presParOf" srcId="{88ACD5F3-6C46-443F-AB3F-ACE9ACA37D08}" destId="{388C394B-D2BF-4011-9D47-238B822A5554}" srcOrd="8" destOrd="0" presId="urn:microsoft.com/office/officeart/2005/8/layout/vList3#16"/>
    <dgm:cxn modelId="{3BA3394F-4E40-42CE-815F-5EFBCC3C2D22}" type="presParOf" srcId="{388C394B-D2BF-4011-9D47-238B822A5554}" destId="{7320331A-1D87-4D1F-8416-6E74D7360E84}" srcOrd="0" destOrd="0" presId="urn:microsoft.com/office/officeart/2005/8/layout/vList3#16"/>
    <dgm:cxn modelId="{3AF2E4AA-333A-4921-8B61-0FE245074893}" type="presParOf" srcId="{388C394B-D2BF-4011-9D47-238B822A5554}" destId="{A771A5DD-332D-4653-8053-9387C856A536}" srcOrd="1" destOrd="0" presId="urn:microsoft.com/office/officeart/2005/8/layout/vList3#16"/>
    <dgm:cxn modelId="{F5013BC3-F3B8-47FF-852F-E8604C5B901B}" type="presParOf" srcId="{88ACD5F3-6C46-443F-AB3F-ACE9ACA37D08}" destId="{F1C27ADF-1757-4778-904D-7E9AD0CB7EED}" srcOrd="9" destOrd="0" presId="urn:microsoft.com/office/officeart/2005/8/layout/vList3#16"/>
    <dgm:cxn modelId="{E9AF025F-510B-4415-BD66-94B56998BD70}" type="presParOf" srcId="{88ACD5F3-6C46-443F-AB3F-ACE9ACA37D08}" destId="{5615F9B3-8258-4A99-9F0F-C635A606D9C5}" srcOrd="10" destOrd="0" presId="urn:microsoft.com/office/officeart/2005/8/layout/vList3#16"/>
    <dgm:cxn modelId="{B50E8C4E-55B1-454A-8D46-2D13C7842BEA}" type="presParOf" srcId="{5615F9B3-8258-4A99-9F0F-C635A606D9C5}" destId="{59C1DB54-1A53-4C95-96DA-0C1FC12F3E37}" srcOrd="0" destOrd="0" presId="urn:microsoft.com/office/officeart/2005/8/layout/vList3#16"/>
    <dgm:cxn modelId="{B8DDCA54-9D50-43F6-A2F3-1F51AA5A247E}" type="presParOf" srcId="{5615F9B3-8258-4A99-9F0F-C635A606D9C5}" destId="{A427514D-B0EB-43CF-B96E-725FF830D22E}" srcOrd="1" destOrd="0" presId="urn:microsoft.com/office/officeart/2005/8/layout/vList3#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8" loCatId="list" qsTypeId="urn:microsoft.com/office/officeart/2005/8/quickstyle/simple1" qsCatId="simple" csTypeId="urn:microsoft.com/office/officeart/2005/8/colors/accent4_2" csCatId="accent4" phldr="1"/>
      <dgm:spPr/>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7430882F-2640-4482-8B06-F25FFD284CDC}">
      <dgm:prSet phldrT="[Text]"/>
      <dgm:spPr/>
      <dgm:t>
        <a:bodyPr/>
        <a:lstStyle/>
        <a:p>
          <a:r>
            <a:rPr lang="en-CA" dirty="0"/>
            <a:t>References</a:t>
          </a:r>
        </a:p>
      </dgm:t>
    </dgm:pt>
    <dgm:pt modelId="{EEF71849-6542-4D98-BE30-045878D80FAB}" type="sibTrans" cxnId="{96F9EB6D-F523-4222-97D7-A60D6C3E9AC6}">
      <dgm:prSet/>
      <dgm:spPr/>
      <dgm:t>
        <a:bodyPr/>
        <a:lstStyle/>
        <a:p>
          <a:endParaRPr lang="en-CA"/>
        </a:p>
      </dgm:t>
    </dgm:pt>
    <dgm:pt modelId="{F13B746E-7D03-4E75-B482-2BDBD3D184F0}" type="parTrans" cxnId="{96F9EB6D-F523-4222-97D7-A60D6C3E9AC6}">
      <dgm:prSet/>
      <dgm:spPr/>
      <dgm:t>
        <a:bodyPr/>
        <a:lstStyle/>
        <a:p>
          <a:endParaRPr lang="en-CA"/>
        </a:p>
      </dgm:t>
    </dgm:pt>
    <dgm:pt modelId="{3DBCD8BC-671E-4939-971B-96949C98C627}">
      <dgm:prSet phldrT="[Text]"/>
      <dgm:spPr/>
      <dgm:t>
        <a:bodyPr/>
        <a:lstStyle/>
        <a:p>
          <a:r>
            <a:rPr lang="en-CA" dirty="0"/>
            <a:t>Recommendations/Conclusion</a:t>
          </a:r>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5"/>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5">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5"/>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5">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5"/>
      <dgm:spPr>
        <a:blipFill rotWithShape="0">
          <a:blip xmlns:r="http://schemas.openxmlformats.org/officeDocument/2006/relationships" r:embed="rId1"/>
          <a:stretch>
            <a:fillRect/>
          </a:stretch>
        </a:blipFill>
      </dgm:spPr>
    </dgm:pt>
    <dgm:pt modelId="{75455B74-C2CA-440B-ADCD-18C080542964}" type="pres">
      <dgm:prSet presAssocID="{99866441-5671-4974-9A42-CE59D655CB3E}" presName="txShp" presStyleLbl="node1" presStyleIdx="2" presStyleCnt="5">
        <dgm:presLayoutVars>
          <dgm:bulletEnabled val="1"/>
        </dgm:presLayoutVars>
      </dgm:prSet>
      <dgm:spPr/>
    </dgm:pt>
    <dgm:pt modelId="{E206D4F4-E24C-4016-8B93-6686260CED8A}" type="pres">
      <dgm:prSet presAssocID="{B0B4F893-B53C-4C0E-8825-D26998A2D577}"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3" presStyleCnt="5"/>
      <dgm:spPr>
        <a:blipFill rotWithShape="0">
          <a:blip xmlns:r="http://schemas.openxmlformats.org/officeDocument/2006/relationships" r:embed="rId1"/>
          <a:stretch>
            <a:fillRect/>
          </a:stretch>
        </a:blipFill>
      </dgm:spPr>
    </dgm:pt>
    <dgm:pt modelId="{A771A5DD-332D-4653-8053-9387C856A536}" type="pres">
      <dgm:prSet presAssocID="{3DBCD8BC-671E-4939-971B-96949C98C627}" presName="txShp" presStyleLbl="node1" presStyleIdx="3" presStyleCnt="5">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4" presStyleCnt="5"/>
      <dgm:spPr/>
    </dgm:pt>
    <dgm:pt modelId="{A427514D-B0EB-43CF-B96E-725FF830D22E}" type="pres">
      <dgm:prSet presAssocID="{7430882F-2640-4482-8B06-F25FFD284CDC}" presName="txShp" presStyleLbl="node1" presStyleIdx="4" presStyleCnt="5">
        <dgm:presLayoutVars>
          <dgm:bulletEnabled val="1"/>
        </dgm:presLayoutVars>
      </dgm:prSet>
      <dgm:spPr/>
    </dgm:pt>
  </dgm:ptLst>
  <dgm:cxnLst>
    <dgm:cxn modelId="{F161B914-26D1-4C11-AF13-7910B22A2A02}" srcId="{2EFFBA26-9BBF-44C0-9935-721AF387A8E5}" destId="{3DBCD8BC-671E-4939-971B-96949C98C627}" srcOrd="3"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9A56AC2B-EDFE-4B83-8989-F0B802B56476}" type="presOf" srcId="{7430882F-2640-4482-8B06-F25FFD284CDC}" destId="{A427514D-B0EB-43CF-B96E-725FF830D22E}" srcOrd="0" destOrd="0" presId="urn:microsoft.com/office/officeart/2005/8/layout/vList3#18"/>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4" destOrd="0" parTransId="{F13B746E-7D03-4E75-B482-2BDBD3D184F0}" sibTransId="{EEF71849-6542-4D98-BE30-045878D80FAB}"/>
    <dgm:cxn modelId="{24141383-9BEA-4C4A-8651-A9F5F7E1DDCB}" type="presOf" srcId="{065B1023-7386-4399-BD61-62D0B5C37BC8}" destId="{8B3C85C1-42F4-49AC-A5F1-AFD9B77D5275}" srcOrd="0" destOrd="0" presId="urn:microsoft.com/office/officeart/2005/8/layout/vList3#18"/>
    <dgm:cxn modelId="{32FE848E-3E32-42C1-B090-5E7C518A7818}" type="presOf" srcId="{FEE5D56A-210B-4F21-94E6-435D8BA1C282}" destId="{9E2E5543-143D-4FCB-A866-184CDC4332A0}" srcOrd="0" destOrd="0" presId="urn:microsoft.com/office/officeart/2005/8/layout/vList3#18"/>
    <dgm:cxn modelId="{A3CB1CAB-386B-40EC-A0BB-A77D62168793}" type="presOf" srcId="{3DBCD8BC-671E-4939-971B-96949C98C627}" destId="{A771A5DD-332D-4653-8053-9387C856A536}" srcOrd="0" destOrd="0" presId="urn:microsoft.com/office/officeart/2005/8/layout/vList3#18"/>
    <dgm:cxn modelId="{158DC8C0-9A1F-4A8E-8A05-8A2C912B37B6}" type="presOf" srcId="{99866441-5671-4974-9A42-CE59D655CB3E}" destId="{75455B74-C2CA-440B-ADCD-18C080542964}" srcOrd="0" destOrd="0" presId="urn:microsoft.com/office/officeart/2005/8/layout/vList3#18"/>
    <dgm:cxn modelId="{7C344DC4-D5BC-4FE7-ABC5-4A3123B64FA8}" type="presOf" srcId="{2EFFBA26-9BBF-44C0-9935-721AF387A8E5}" destId="{88ACD5F3-6C46-443F-AB3F-ACE9ACA37D08}" srcOrd="0" destOrd="0" presId="urn:microsoft.com/office/officeart/2005/8/layout/vList3#18"/>
    <dgm:cxn modelId="{3F3B98FE-990A-4B13-AE13-B32A8FC636AA}" srcId="{2EFFBA26-9BBF-44C0-9935-721AF387A8E5}" destId="{99866441-5671-4974-9A42-CE59D655CB3E}" srcOrd="2" destOrd="0" parTransId="{74BCA552-CFA3-4099-A407-2189300BAE1B}" sibTransId="{B0B4F893-B53C-4C0E-8825-D26998A2D577}"/>
    <dgm:cxn modelId="{6C49C861-CC16-483E-98B3-2CF245A28ABF}" type="presParOf" srcId="{88ACD5F3-6C46-443F-AB3F-ACE9ACA37D08}" destId="{22F4301F-06B0-4ABE-9F8A-989717E001B7}" srcOrd="0" destOrd="0" presId="urn:microsoft.com/office/officeart/2005/8/layout/vList3#18"/>
    <dgm:cxn modelId="{6C15BFB6-9047-4740-9C1F-E45240181FC6}" type="presParOf" srcId="{22F4301F-06B0-4ABE-9F8A-989717E001B7}" destId="{810256E8-ADEF-4660-9467-40CBAC364736}" srcOrd="0" destOrd="0" presId="urn:microsoft.com/office/officeart/2005/8/layout/vList3#18"/>
    <dgm:cxn modelId="{7995D2B3-E957-4EC2-A265-33FB66B523C0}" type="presParOf" srcId="{22F4301F-06B0-4ABE-9F8A-989717E001B7}" destId="{9E2E5543-143D-4FCB-A866-184CDC4332A0}" srcOrd="1" destOrd="0" presId="urn:microsoft.com/office/officeart/2005/8/layout/vList3#18"/>
    <dgm:cxn modelId="{7898F294-7CDA-4FCA-996F-8EDD3AF32C26}" type="presParOf" srcId="{88ACD5F3-6C46-443F-AB3F-ACE9ACA37D08}" destId="{48096CEA-2ADB-475B-A7C1-46D28ECCA1DD}" srcOrd="1" destOrd="0" presId="urn:microsoft.com/office/officeart/2005/8/layout/vList3#18"/>
    <dgm:cxn modelId="{7B5445C4-506A-4C38-86EC-446B3652D2B0}" type="presParOf" srcId="{88ACD5F3-6C46-443F-AB3F-ACE9ACA37D08}" destId="{C2A73682-A698-4902-8728-F79864BE47DF}" srcOrd="2" destOrd="0" presId="urn:microsoft.com/office/officeart/2005/8/layout/vList3#18"/>
    <dgm:cxn modelId="{778CF45F-4B5B-4C51-8310-8CF05039C9AB}" type="presParOf" srcId="{C2A73682-A698-4902-8728-F79864BE47DF}" destId="{6A4CC8EA-6314-4D34-A515-8C3C1C1162C1}" srcOrd="0" destOrd="0" presId="urn:microsoft.com/office/officeart/2005/8/layout/vList3#18"/>
    <dgm:cxn modelId="{F38BFF93-C941-4ADD-BF13-9C65B5842EDB}" type="presParOf" srcId="{C2A73682-A698-4902-8728-F79864BE47DF}" destId="{8B3C85C1-42F4-49AC-A5F1-AFD9B77D5275}" srcOrd="1" destOrd="0" presId="urn:microsoft.com/office/officeart/2005/8/layout/vList3#18"/>
    <dgm:cxn modelId="{D107F892-5764-4445-8CD3-0C029460451C}" type="presParOf" srcId="{88ACD5F3-6C46-443F-AB3F-ACE9ACA37D08}" destId="{07D71781-DA47-4175-8187-E9937F441F48}" srcOrd="3" destOrd="0" presId="urn:microsoft.com/office/officeart/2005/8/layout/vList3#18"/>
    <dgm:cxn modelId="{7651ECFB-5271-4625-BBD8-43E962886FA6}" type="presParOf" srcId="{88ACD5F3-6C46-443F-AB3F-ACE9ACA37D08}" destId="{49F3EA1D-CA76-45F6-89B2-813D06235E21}" srcOrd="4" destOrd="0" presId="urn:microsoft.com/office/officeart/2005/8/layout/vList3#18"/>
    <dgm:cxn modelId="{0C16E025-BC7D-4580-A5AC-8A984199BC5A}" type="presParOf" srcId="{49F3EA1D-CA76-45F6-89B2-813D06235E21}" destId="{40B3056F-67DF-4E9A-B145-42BD8FB873E5}" srcOrd="0" destOrd="0" presId="urn:microsoft.com/office/officeart/2005/8/layout/vList3#18"/>
    <dgm:cxn modelId="{3BD10078-9E88-4485-98E6-7C0166F50C36}" type="presParOf" srcId="{49F3EA1D-CA76-45F6-89B2-813D06235E21}" destId="{75455B74-C2CA-440B-ADCD-18C080542964}" srcOrd="1" destOrd="0" presId="urn:microsoft.com/office/officeart/2005/8/layout/vList3#18"/>
    <dgm:cxn modelId="{B719D740-06A9-464F-9AA1-1B8C6C7C53DF}" type="presParOf" srcId="{88ACD5F3-6C46-443F-AB3F-ACE9ACA37D08}" destId="{E206D4F4-E24C-4016-8B93-6686260CED8A}" srcOrd="5" destOrd="0" presId="urn:microsoft.com/office/officeart/2005/8/layout/vList3#18"/>
    <dgm:cxn modelId="{DD45BAD7-47BE-42AA-A9D8-7938DCC69604}" type="presParOf" srcId="{88ACD5F3-6C46-443F-AB3F-ACE9ACA37D08}" destId="{388C394B-D2BF-4011-9D47-238B822A5554}" srcOrd="6" destOrd="0" presId="urn:microsoft.com/office/officeart/2005/8/layout/vList3#18"/>
    <dgm:cxn modelId="{91EA2EA6-016A-40A4-934C-588A06FCA77F}" type="presParOf" srcId="{388C394B-D2BF-4011-9D47-238B822A5554}" destId="{7320331A-1D87-4D1F-8416-6E74D7360E84}" srcOrd="0" destOrd="0" presId="urn:microsoft.com/office/officeart/2005/8/layout/vList3#18"/>
    <dgm:cxn modelId="{0335F55D-AA65-40C9-ADC8-D33C7941EC3E}" type="presParOf" srcId="{388C394B-D2BF-4011-9D47-238B822A5554}" destId="{A771A5DD-332D-4653-8053-9387C856A536}" srcOrd="1" destOrd="0" presId="urn:microsoft.com/office/officeart/2005/8/layout/vList3#18"/>
    <dgm:cxn modelId="{4EF46323-328B-4342-83A6-CFBB63980D27}" type="presParOf" srcId="{88ACD5F3-6C46-443F-AB3F-ACE9ACA37D08}" destId="{F1C27ADF-1757-4778-904D-7E9AD0CB7EED}" srcOrd="7" destOrd="0" presId="urn:microsoft.com/office/officeart/2005/8/layout/vList3#18"/>
    <dgm:cxn modelId="{9FF056EA-4F59-443B-AE9F-0C91BA2EFFA5}" type="presParOf" srcId="{88ACD5F3-6C46-443F-AB3F-ACE9ACA37D08}" destId="{5615F9B3-8258-4A99-9F0F-C635A606D9C5}" srcOrd="8" destOrd="0" presId="urn:microsoft.com/office/officeart/2005/8/layout/vList3#18"/>
    <dgm:cxn modelId="{4BB9E801-45B6-41EC-8E85-6F7398FAD384}" type="presParOf" srcId="{5615F9B3-8258-4A99-9F0F-C635A606D9C5}" destId="{59C1DB54-1A53-4C95-96DA-0C1FC12F3E37}" srcOrd="0" destOrd="0" presId="urn:microsoft.com/office/officeart/2005/8/layout/vList3#18"/>
    <dgm:cxn modelId="{645D1978-8A5D-4052-BEA3-8A6AE30C44A0}" type="presParOf" srcId="{5615F9B3-8258-4A99-9F0F-C635A606D9C5}" destId="{A427514D-B0EB-43CF-B96E-725FF830D22E}" srcOrd="1" destOrd="0" presId="urn:microsoft.com/office/officeart/2005/8/layout/vList3#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9" loCatId="list" qsTypeId="urn:microsoft.com/office/officeart/2005/8/quickstyle/simple1" qsCatId="simple" csTypeId="urn:microsoft.com/office/officeart/2005/8/colors/accent4_2" csCatId="accent4" phldr="1"/>
      <dgm:spPr/>
    </dgm:pt>
    <dgm:pt modelId="{3DBCD8BC-671E-4939-971B-96949C98C627}">
      <dgm:prSet phldrT="[Text]"/>
      <dgm:spPr/>
      <dgm:t>
        <a:bodyPr/>
        <a:lstStyle/>
        <a:p>
          <a:r>
            <a:rPr lang="en-US" dirty="0"/>
            <a:t>Conclusion</a:t>
          </a:r>
          <a:endParaRPr lang="en-CA" dirty="0"/>
        </a:p>
      </dgm:t>
    </dgm:pt>
    <dgm:pt modelId="{083014CF-6AC3-411C-A092-639DC5C3F582}" type="parTrans" cxnId="{F161B914-26D1-4C11-AF13-7910B22A2A02}">
      <dgm:prSet/>
      <dgm:spPr/>
      <dgm:t>
        <a:bodyPr/>
        <a:lstStyle/>
        <a:p>
          <a:endParaRPr lang="en-CA"/>
        </a:p>
      </dgm:t>
    </dgm:pt>
    <dgm:pt modelId="{770E5472-1500-4F52-B8C9-E64A642B4547}" type="sibTrans" cxnId="{F161B914-26D1-4C11-AF13-7910B22A2A02}">
      <dgm:prSet/>
      <dgm:spPr/>
      <dgm:t>
        <a:bodyPr/>
        <a:lstStyle/>
        <a:p>
          <a:endParaRPr lang="en-CA"/>
        </a:p>
      </dgm:t>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a:blipFill rotWithShape="0">
          <a:blip xmlns:r="http://schemas.openxmlformats.org/officeDocument/2006/relationships" r:embed="rId1"/>
          <a:stretch>
            <a:fillRect/>
          </a:stretch>
        </a:blipFill>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a:blipFill rotWithShape="0">
          <a:blip xmlns:r="http://schemas.openxmlformats.org/officeDocument/2006/relationships" r:embed="rId2"/>
          <a:stretch>
            <a:fillRect/>
          </a:stretch>
        </a:blipFill>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a:blipFill rotWithShape="0">
          <a:blip xmlns:r="http://schemas.openxmlformats.org/officeDocument/2006/relationships" r:embed="rId1"/>
          <a:stretch>
            <a:fillRect/>
          </a:stretch>
        </a:blipFill>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a:blipFill rotWithShape="0">
          <a:blip xmlns:r="http://schemas.openxmlformats.org/officeDocument/2006/relationships" r:embed="rId3"/>
          <a:stretch>
            <a:fillRect/>
          </a:stretch>
        </a:blipFill>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a:blipFill rotWithShape="0">
          <a:blip xmlns:r="http://schemas.openxmlformats.org/officeDocument/2006/relationships" r:embed="rId1"/>
          <a:stretch>
            <a:fillRect/>
          </a:stretch>
        </a:blipFill>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a:blipFill rotWithShape="0">
          <a:blip xmlns:r="http://schemas.openxmlformats.org/officeDocument/2006/relationships" r:embed="rId1"/>
          <a:stretch>
            <a:fillRect/>
          </a:stretch>
        </a:blipFill>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F161B914-26D1-4C11-AF13-7910B22A2A02}" srcId="{2EFFBA26-9BBF-44C0-9935-721AF387A8E5}" destId="{3DBCD8BC-671E-4939-971B-96949C98C627}" srcOrd="4"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E73FC952-B153-4F15-9F77-CEB72BA17452}" type="presOf" srcId="{FEE5D56A-210B-4F21-94E6-435D8BA1C282}" destId="{9E2E5543-143D-4FCB-A866-184CDC4332A0}" srcOrd="0" destOrd="0" presId="urn:microsoft.com/office/officeart/2005/8/layout/vList3#19"/>
    <dgm:cxn modelId="{95B17B83-5EB1-4416-9FF5-20D488E2865D}" type="presOf" srcId="{065B1023-7386-4399-BD61-62D0B5C37BC8}" destId="{8B3C85C1-42F4-49AC-A5F1-AFD9B77D5275}" srcOrd="0" destOrd="0" presId="urn:microsoft.com/office/officeart/2005/8/layout/vList3#19"/>
    <dgm:cxn modelId="{15C93BAA-3A88-41E6-8CBA-C312117BF16C}" type="presOf" srcId="{2EFFBA26-9BBF-44C0-9935-721AF387A8E5}" destId="{88ACD5F3-6C46-443F-AB3F-ACE9ACA37D08}" srcOrd="0" destOrd="0" presId="urn:microsoft.com/office/officeart/2005/8/layout/vList3#19"/>
    <dgm:cxn modelId="{10A752AB-2DA8-4A56-9C58-B3713BF0CAE0}" type="presOf" srcId="{99866441-5671-4974-9A42-CE59D655CB3E}" destId="{75455B74-C2CA-440B-ADCD-18C080542964}" srcOrd="0" destOrd="0" presId="urn:microsoft.com/office/officeart/2005/8/layout/vList3#19"/>
    <dgm:cxn modelId="{EBF549BA-FDEC-47D9-98B0-1F78927BD408}" type="presOf" srcId="{1A56B59B-4CED-4009-98AA-52663FDDD694}" destId="{EE240994-AEA4-4F51-A547-2545EF39AA85}" srcOrd="0" destOrd="0" presId="urn:microsoft.com/office/officeart/2005/8/layout/vList3#19"/>
    <dgm:cxn modelId="{0C9633DD-8748-4F93-BC51-2D8A5010EA09}" type="presOf" srcId="{3DBCD8BC-671E-4939-971B-96949C98C627}" destId="{A771A5DD-332D-4653-8053-9387C856A536}" srcOrd="0" destOrd="0" presId="urn:microsoft.com/office/officeart/2005/8/layout/vList3#19"/>
    <dgm:cxn modelId="{79DEBCEA-4245-4CE1-A890-5B9F28C702B2}" type="presOf" srcId="{7430882F-2640-4482-8B06-F25FFD284CDC}" destId="{A427514D-B0EB-43CF-B96E-725FF830D22E}" srcOrd="0" destOrd="0" presId="urn:microsoft.com/office/officeart/2005/8/layout/vList3#19"/>
    <dgm:cxn modelId="{3F3B98FE-990A-4B13-AE13-B32A8FC636AA}" srcId="{2EFFBA26-9BBF-44C0-9935-721AF387A8E5}" destId="{99866441-5671-4974-9A42-CE59D655CB3E}" srcOrd="2" destOrd="0" parTransId="{74BCA552-CFA3-4099-A407-2189300BAE1B}" sibTransId="{B0B4F893-B53C-4C0E-8825-D26998A2D577}"/>
    <dgm:cxn modelId="{A8AE7005-3298-4976-B648-7D01170D643B}" type="presParOf" srcId="{88ACD5F3-6C46-443F-AB3F-ACE9ACA37D08}" destId="{22F4301F-06B0-4ABE-9F8A-989717E001B7}" srcOrd="0" destOrd="0" presId="urn:microsoft.com/office/officeart/2005/8/layout/vList3#19"/>
    <dgm:cxn modelId="{57821C39-EC3C-4E71-A1DC-76EAAF8D0F3A}" type="presParOf" srcId="{22F4301F-06B0-4ABE-9F8A-989717E001B7}" destId="{810256E8-ADEF-4660-9467-40CBAC364736}" srcOrd="0" destOrd="0" presId="urn:microsoft.com/office/officeart/2005/8/layout/vList3#19"/>
    <dgm:cxn modelId="{BB231A45-9645-4B44-A5F2-613C9AD73670}" type="presParOf" srcId="{22F4301F-06B0-4ABE-9F8A-989717E001B7}" destId="{9E2E5543-143D-4FCB-A866-184CDC4332A0}" srcOrd="1" destOrd="0" presId="urn:microsoft.com/office/officeart/2005/8/layout/vList3#19"/>
    <dgm:cxn modelId="{AC5897B3-A1C7-462E-9F20-0FA4846FEDE0}" type="presParOf" srcId="{88ACD5F3-6C46-443F-AB3F-ACE9ACA37D08}" destId="{48096CEA-2ADB-475B-A7C1-46D28ECCA1DD}" srcOrd="1" destOrd="0" presId="urn:microsoft.com/office/officeart/2005/8/layout/vList3#19"/>
    <dgm:cxn modelId="{066C7FA2-C5E6-446B-8E00-830C3268582F}" type="presParOf" srcId="{88ACD5F3-6C46-443F-AB3F-ACE9ACA37D08}" destId="{C2A73682-A698-4902-8728-F79864BE47DF}" srcOrd="2" destOrd="0" presId="urn:microsoft.com/office/officeart/2005/8/layout/vList3#19"/>
    <dgm:cxn modelId="{B93F9BF9-FAD8-4F85-9A9A-84EDE8CE4A0C}" type="presParOf" srcId="{C2A73682-A698-4902-8728-F79864BE47DF}" destId="{6A4CC8EA-6314-4D34-A515-8C3C1C1162C1}" srcOrd="0" destOrd="0" presId="urn:microsoft.com/office/officeart/2005/8/layout/vList3#19"/>
    <dgm:cxn modelId="{F8CF3DBA-A2C7-4649-8D08-CCBD6966187B}" type="presParOf" srcId="{C2A73682-A698-4902-8728-F79864BE47DF}" destId="{8B3C85C1-42F4-49AC-A5F1-AFD9B77D5275}" srcOrd="1" destOrd="0" presId="urn:microsoft.com/office/officeart/2005/8/layout/vList3#19"/>
    <dgm:cxn modelId="{80AE4AA1-F36F-44F5-B3CA-42233880F31F}" type="presParOf" srcId="{88ACD5F3-6C46-443F-AB3F-ACE9ACA37D08}" destId="{07D71781-DA47-4175-8187-E9937F441F48}" srcOrd="3" destOrd="0" presId="urn:microsoft.com/office/officeart/2005/8/layout/vList3#19"/>
    <dgm:cxn modelId="{E4EFE48E-515B-48A3-ACEF-6FA058A130BC}" type="presParOf" srcId="{88ACD5F3-6C46-443F-AB3F-ACE9ACA37D08}" destId="{49F3EA1D-CA76-45F6-89B2-813D06235E21}" srcOrd="4" destOrd="0" presId="urn:microsoft.com/office/officeart/2005/8/layout/vList3#19"/>
    <dgm:cxn modelId="{B92E2128-A7A1-444C-822B-299D55779A24}" type="presParOf" srcId="{49F3EA1D-CA76-45F6-89B2-813D06235E21}" destId="{40B3056F-67DF-4E9A-B145-42BD8FB873E5}" srcOrd="0" destOrd="0" presId="urn:microsoft.com/office/officeart/2005/8/layout/vList3#19"/>
    <dgm:cxn modelId="{A70FBFCF-5651-4C93-9E4D-F827A5050776}" type="presParOf" srcId="{49F3EA1D-CA76-45F6-89B2-813D06235E21}" destId="{75455B74-C2CA-440B-ADCD-18C080542964}" srcOrd="1" destOrd="0" presId="urn:microsoft.com/office/officeart/2005/8/layout/vList3#19"/>
    <dgm:cxn modelId="{E3779D57-846E-4225-902C-4A97362CB173}" type="presParOf" srcId="{88ACD5F3-6C46-443F-AB3F-ACE9ACA37D08}" destId="{E206D4F4-E24C-4016-8B93-6686260CED8A}" srcOrd="5" destOrd="0" presId="urn:microsoft.com/office/officeart/2005/8/layout/vList3#19"/>
    <dgm:cxn modelId="{1019DFD7-1953-4052-9E2F-8769C53DD21C}" type="presParOf" srcId="{88ACD5F3-6C46-443F-AB3F-ACE9ACA37D08}" destId="{939CF582-A701-4F49-A022-0F3AFFC255F5}" srcOrd="6" destOrd="0" presId="urn:microsoft.com/office/officeart/2005/8/layout/vList3#19"/>
    <dgm:cxn modelId="{A40D8AC8-A7D5-4AB8-8787-0D4032359042}" type="presParOf" srcId="{939CF582-A701-4F49-A022-0F3AFFC255F5}" destId="{D6167EDA-7DDB-4011-A66A-182E49DE9C64}" srcOrd="0" destOrd="0" presId="urn:microsoft.com/office/officeart/2005/8/layout/vList3#19"/>
    <dgm:cxn modelId="{77B3DF9D-217B-4B1C-9A5A-F9E5F004FDE7}" type="presParOf" srcId="{939CF582-A701-4F49-A022-0F3AFFC255F5}" destId="{EE240994-AEA4-4F51-A547-2545EF39AA85}" srcOrd="1" destOrd="0" presId="urn:microsoft.com/office/officeart/2005/8/layout/vList3#19"/>
    <dgm:cxn modelId="{83EBE002-BC5E-4997-93D4-0375AB0546E8}" type="presParOf" srcId="{88ACD5F3-6C46-443F-AB3F-ACE9ACA37D08}" destId="{102DA921-EBB4-450E-B93A-B6EEB565E343}" srcOrd="7" destOrd="0" presId="urn:microsoft.com/office/officeart/2005/8/layout/vList3#19"/>
    <dgm:cxn modelId="{3845EC86-38CA-4BEE-BF5E-AA8EE4014A0C}" type="presParOf" srcId="{88ACD5F3-6C46-443F-AB3F-ACE9ACA37D08}" destId="{388C394B-D2BF-4011-9D47-238B822A5554}" srcOrd="8" destOrd="0" presId="urn:microsoft.com/office/officeart/2005/8/layout/vList3#19"/>
    <dgm:cxn modelId="{6E83B145-9842-47B5-AEE6-B8C2B775E9CD}" type="presParOf" srcId="{388C394B-D2BF-4011-9D47-238B822A5554}" destId="{7320331A-1D87-4D1F-8416-6E74D7360E84}" srcOrd="0" destOrd="0" presId="urn:microsoft.com/office/officeart/2005/8/layout/vList3#19"/>
    <dgm:cxn modelId="{57FA2FCA-4C9F-48BF-B71D-81B9056FA512}" type="presParOf" srcId="{388C394B-D2BF-4011-9D47-238B822A5554}" destId="{A771A5DD-332D-4653-8053-9387C856A536}" srcOrd="1" destOrd="0" presId="urn:microsoft.com/office/officeart/2005/8/layout/vList3#19"/>
    <dgm:cxn modelId="{45C63863-2DE0-4821-B18A-805E50791435}" type="presParOf" srcId="{88ACD5F3-6C46-443F-AB3F-ACE9ACA37D08}" destId="{F1C27ADF-1757-4778-904D-7E9AD0CB7EED}" srcOrd="9" destOrd="0" presId="urn:microsoft.com/office/officeart/2005/8/layout/vList3#19"/>
    <dgm:cxn modelId="{76A54D21-2369-4061-B7C4-9064A828F55F}" type="presParOf" srcId="{88ACD5F3-6C46-443F-AB3F-ACE9ACA37D08}" destId="{5615F9B3-8258-4A99-9F0F-C635A606D9C5}" srcOrd="10" destOrd="0" presId="urn:microsoft.com/office/officeart/2005/8/layout/vList3#19"/>
    <dgm:cxn modelId="{BA286F6B-9B36-43F7-9DE1-CC6DCCAC78C9}" type="presParOf" srcId="{5615F9B3-8258-4A99-9F0F-C635A606D9C5}" destId="{59C1DB54-1A53-4C95-96DA-0C1FC12F3E37}" srcOrd="0" destOrd="0" presId="urn:microsoft.com/office/officeart/2005/8/layout/vList3#19"/>
    <dgm:cxn modelId="{9DD5FAC8-D622-448D-9F3D-1779E2D2A45E}" type="presParOf" srcId="{5615F9B3-8258-4A99-9F0F-C635A606D9C5}" destId="{A427514D-B0EB-43CF-B96E-725FF830D22E}" srcOrd="1" destOrd="0" presId="urn:microsoft.com/office/officeart/2005/8/layout/vList3#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1#3" csCatId="colorful" phldr="1"/>
      <dgm:spPr/>
      <dgm:t>
        <a:bodyPr/>
        <a:lstStyle/>
        <a:p>
          <a:endParaRPr lang="en-CA"/>
        </a:p>
      </dgm:t>
    </dgm:pt>
    <dgm:pt modelId="{93522BD5-2849-4071-884C-8FD4CE0B9F8B}">
      <dgm:prSet phldrT="[Text]"/>
      <dgm:spPr>
        <a:solidFill>
          <a:srgbClr val="0070C0"/>
        </a:solidFill>
      </dgm:spPr>
      <dgm:t>
        <a:bodyPr/>
        <a:lstStyle/>
        <a:p>
          <a:r>
            <a:rPr lang="en-CA" dirty="0"/>
            <a:t>Ford or Chevy?</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a:solidFill>
          <a:schemeClr val="accent4"/>
        </a:solidFill>
      </dgm:spPr>
      <dgm:t>
        <a:bodyPr/>
        <a:lstStyle/>
        <a:p>
          <a:r>
            <a:rPr lang="en-CA" dirty="0"/>
            <a:t>Engine</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chemeClr val="accent2">
            <a:lumMod val="50000"/>
          </a:schemeClr>
        </a:solidFill>
      </dgm:spPr>
      <dgm:t>
        <a:bodyPr/>
        <a:lstStyle/>
        <a:p>
          <a:r>
            <a:rPr lang="en-CA" dirty="0"/>
            <a:t>Ford</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7A2310C-B0AA-4749-B54F-34CFFA99E672}">
      <dgm:prSet phldrT="[Text]"/>
      <dgm:spPr/>
      <dgm:t>
        <a:bodyPr/>
        <a:lstStyle/>
        <a:p>
          <a:r>
            <a:rPr lang="en-CA" dirty="0"/>
            <a:t>Chevy</a:t>
          </a:r>
        </a:p>
      </dgm:t>
    </dgm:pt>
    <dgm:pt modelId="{3DBD6E8E-7F5B-4432-B632-04CC7DF8FFC0}" type="parTrans" cxnId="{CF2E3D89-BD95-4E0D-90D5-958FF912C853}">
      <dgm:prSet/>
      <dgm:spPr/>
      <dgm:t>
        <a:bodyPr/>
        <a:lstStyle/>
        <a:p>
          <a:endParaRPr lang="en-CA"/>
        </a:p>
      </dgm:t>
    </dgm:pt>
    <dgm:pt modelId="{D7E65B2F-2A62-487D-B08F-5EC368C45721}" type="sibTrans" cxnId="{CF2E3D89-BD95-4E0D-90D5-958FF912C853}">
      <dgm:prSet/>
      <dgm:spPr/>
      <dgm:t>
        <a:bodyPr/>
        <a:lstStyle/>
        <a:p>
          <a:endParaRPr lang="en-CA"/>
        </a:p>
      </dgm:t>
    </dgm:pt>
    <dgm:pt modelId="{B46B150D-2B70-402F-8F2D-06648397F1AC}">
      <dgm:prSet phldrT="[Text]"/>
      <dgm:spPr/>
      <dgm:t>
        <a:bodyPr/>
        <a:lstStyle/>
        <a:p>
          <a:r>
            <a:rPr lang="en-CA" dirty="0"/>
            <a:t>Torque</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B294CA56-DFCD-479F-88FF-6963356A7181}">
      <dgm:prSet phldrT="[Text]"/>
      <dgm:spPr>
        <a:solidFill>
          <a:schemeClr val="accent2">
            <a:lumMod val="50000"/>
          </a:schemeClr>
        </a:solidFill>
      </dgm:spPr>
      <dgm:t>
        <a:bodyPr/>
        <a:lstStyle/>
        <a:p>
          <a:r>
            <a:rPr lang="en-CA" dirty="0"/>
            <a:t>Ford</a:t>
          </a:r>
        </a:p>
      </dgm:t>
    </dgm:pt>
    <dgm:pt modelId="{62916575-AB06-45FE-98D9-E57AA6811AF7}" type="parTrans" cxnId="{76527551-FD66-4C18-8070-92B524BBBE6F}">
      <dgm:prSet/>
      <dgm:spPr/>
      <dgm:t>
        <a:bodyPr/>
        <a:lstStyle/>
        <a:p>
          <a:endParaRPr lang="en-CA"/>
        </a:p>
      </dgm:t>
    </dgm:pt>
    <dgm:pt modelId="{8EDB2B63-C080-40FF-B7FE-F404BE0D1AB7}" type="sibTrans" cxnId="{76527551-FD66-4C18-8070-92B524BBBE6F}">
      <dgm:prSet/>
      <dgm:spPr/>
      <dgm:t>
        <a:bodyPr/>
        <a:lstStyle/>
        <a:p>
          <a:endParaRPr lang="en-CA"/>
        </a:p>
      </dgm:t>
    </dgm:pt>
    <dgm:pt modelId="{50FF6E3B-7C43-44BF-B573-9A9DF749FB9B}">
      <dgm:prSet phldrT="[Text]"/>
      <dgm:spPr/>
      <dgm:t>
        <a:bodyPr/>
        <a:lstStyle/>
        <a:p>
          <a:r>
            <a:rPr lang="en-CA" dirty="0"/>
            <a:t>Chevy</a:t>
          </a:r>
        </a:p>
      </dgm:t>
    </dgm:pt>
    <dgm:pt modelId="{400CF518-0D84-4986-A05D-F6D920CB8ED8}" type="parTrans" cxnId="{DD3AFBE1-E1CB-4990-A873-BA686E4DCCEF}">
      <dgm:prSet/>
      <dgm:spPr/>
      <dgm:t>
        <a:bodyPr/>
        <a:lstStyle/>
        <a:p>
          <a:endParaRPr lang="en-CA"/>
        </a:p>
      </dgm:t>
    </dgm:pt>
    <dgm:pt modelId="{143EB14B-D2C8-4F46-8692-E92BAC90265A}" type="sibTrans" cxnId="{DD3AFBE1-E1CB-4990-A873-BA686E4DCCEF}">
      <dgm:prSet/>
      <dgm:spPr/>
      <dgm:t>
        <a:bodyPr/>
        <a:lstStyle/>
        <a:p>
          <a:endParaRPr lang="en-CA"/>
        </a:p>
      </dgm:t>
    </dgm:pt>
    <dgm:pt modelId="{3A0D4B91-0851-429D-9A17-F963B9D9FA99}">
      <dgm:prSet phldrT="[Text]"/>
      <dgm:spPr>
        <a:solidFill>
          <a:schemeClr val="accent5"/>
        </a:solidFill>
      </dgm:spPr>
      <dgm:t>
        <a:bodyPr/>
        <a:lstStyle/>
        <a:p>
          <a:r>
            <a:rPr lang="en-CA" dirty="0"/>
            <a:t>Cost</a:t>
          </a:r>
        </a:p>
      </dgm:t>
    </dgm:pt>
    <dgm:pt modelId="{3498DB6E-7622-4B3C-93D2-727EA705D561}" type="parTrans" cxnId="{5BEE061F-67D9-4999-9934-70E052C1A8BE}">
      <dgm:prSet/>
      <dgm:spPr/>
      <dgm:t>
        <a:bodyPr/>
        <a:lstStyle/>
        <a:p>
          <a:endParaRPr lang="en-CA"/>
        </a:p>
      </dgm:t>
    </dgm:pt>
    <dgm:pt modelId="{9CE9DA2B-37C4-4270-9F16-E96786AD14BF}" type="sibTrans" cxnId="{5BEE061F-67D9-4999-9934-70E052C1A8BE}">
      <dgm:prSet/>
      <dgm:spPr/>
      <dgm:t>
        <a:bodyPr/>
        <a:lstStyle/>
        <a:p>
          <a:endParaRPr lang="en-CA"/>
        </a:p>
      </dgm:t>
    </dgm:pt>
    <dgm:pt modelId="{79C5100D-11ED-4974-8C60-CDFD4E29F392}">
      <dgm:prSet phldrT="[Text]"/>
      <dgm:spPr>
        <a:solidFill>
          <a:schemeClr val="accent2">
            <a:lumMod val="50000"/>
          </a:schemeClr>
        </a:solidFill>
      </dgm:spPr>
      <dgm:t>
        <a:bodyPr/>
        <a:lstStyle/>
        <a:p>
          <a:r>
            <a:rPr lang="en-CA" dirty="0"/>
            <a:t>Ford</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42E3F43B-3659-4A03-A0F4-1199ECE4A569}">
      <dgm:prSet phldrT="[Text]"/>
      <dgm:spPr/>
      <dgm:t>
        <a:bodyPr/>
        <a:lstStyle/>
        <a:p>
          <a:r>
            <a:rPr lang="en-CA" dirty="0"/>
            <a:t>Chevy</a:t>
          </a:r>
        </a:p>
      </dgm:t>
    </dgm:pt>
    <dgm:pt modelId="{D27C5939-CD4C-42BD-A132-858BBEB71249}" type="parTrans" cxnId="{B2D25BE2-E37A-4EFA-AD12-B82A3F07F6C9}">
      <dgm:prSet/>
      <dgm:spPr/>
      <dgm:t>
        <a:bodyPr/>
        <a:lstStyle/>
        <a:p>
          <a:endParaRPr lang="en-CA"/>
        </a:p>
      </dgm:t>
    </dgm:pt>
    <dgm:pt modelId="{DCAA466B-ECDE-473C-8C4D-18DF656623CA}" type="sibTrans" cxnId="{B2D25BE2-E37A-4EFA-AD12-B82A3F07F6C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3"/>
      <dgm:spPr/>
    </dgm:pt>
    <dgm:pt modelId="{37E62B19-6F27-4D06-9D84-0CFEB4AA7945}" type="pres">
      <dgm:prSet presAssocID="{CBF2BFE3-F16E-425A-9D64-A808571C1B0B}" presName="connTx" presStyleLbl="parChTrans1D2" presStyleIdx="0" presStyleCnt="3"/>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3">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9DA191CB-3431-4A67-BCB4-2CF2FDD19DAD}" type="pres">
      <dgm:prSet presAssocID="{3DBD6E8E-7F5B-4432-B632-04CC7DF8FFC0}" presName="conn2-1" presStyleLbl="parChTrans1D3" presStyleIdx="1" presStyleCnt="6"/>
      <dgm:spPr/>
    </dgm:pt>
    <dgm:pt modelId="{E4112198-B1CD-430E-B301-D8F0C7FC42D3}" type="pres">
      <dgm:prSet presAssocID="{3DBD6E8E-7F5B-4432-B632-04CC7DF8FFC0}" presName="connTx" presStyleLbl="parChTrans1D3" presStyleIdx="1" presStyleCnt="6"/>
      <dgm:spPr/>
    </dgm:pt>
    <dgm:pt modelId="{B7F7B93D-EBF2-473C-B8C2-403CC2F6A397}" type="pres">
      <dgm:prSet presAssocID="{B7A2310C-B0AA-4749-B54F-34CFFA99E672}" presName="root2" presStyleCnt="0"/>
      <dgm:spPr/>
    </dgm:pt>
    <dgm:pt modelId="{EC8ADCEC-F607-491B-AB58-CD724DA7B653}" type="pres">
      <dgm:prSet presAssocID="{B7A2310C-B0AA-4749-B54F-34CFFA99E672}" presName="LevelTwoTextNode" presStyleLbl="node3" presStyleIdx="1" presStyleCnt="6">
        <dgm:presLayoutVars>
          <dgm:chPref val="3"/>
        </dgm:presLayoutVars>
      </dgm:prSet>
      <dgm:spPr/>
    </dgm:pt>
    <dgm:pt modelId="{AFDD30A2-028B-4FD9-97A7-07A8733F340A}" type="pres">
      <dgm:prSet presAssocID="{B7A2310C-B0AA-4749-B54F-34CFFA99E672}" presName="level3hierChild" presStyleCnt="0"/>
      <dgm:spPr/>
    </dgm:pt>
    <dgm:pt modelId="{10E8C831-1CEE-459E-97BE-F83A7AC9D1E5}" type="pres">
      <dgm:prSet presAssocID="{718DE2C1-3D59-4129-8710-A26214966415}" presName="conn2-1" presStyleLbl="parChTrans1D2" presStyleIdx="1" presStyleCnt="3"/>
      <dgm:spPr/>
    </dgm:pt>
    <dgm:pt modelId="{2E7CE853-6469-44C4-A61E-36136F6C9322}" type="pres">
      <dgm:prSet presAssocID="{718DE2C1-3D59-4129-8710-A26214966415}" presName="connTx" presStyleLbl="parChTrans1D2" presStyleIdx="1" presStyleCnt="3"/>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3">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2" presStyleCnt="6"/>
      <dgm:spPr/>
    </dgm:pt>
    <dgm:pt modelId="{FFE7B2F3-71A7-4D9C-99AC-4E65C619135F}" type="pres">
      <dgm:prSet presAssocID="{430687E7-8B16-4797-8CBB-AFD713756E7E}" presName="connTx" presStyleLbl="parChTrans1D3" presStyleIdx="2"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2" presStyleCnt="6">
        <dgm:presLayoutVars>
          <dgm:chPref val="3"/>
        </dgm:presLayoutVars>
      </dgm:prSet>
      <dgm:spPr/>
    </dgm:pt>
    <dgm:pt modelId="{A58BE892-15E2-436C-8BE6-CCF19B652618}" type="pres">
      <dgm:prSet presAssocID="{79C5100D-11ED-4974-8C60-CDFD4E29F392}" presName="level3hierChild" presStyleCnt="0"/>
      <dgm:spPr/>
    </dgm:pt>
    <dgm:pt modelId="{1954D1F0-EB62-4621-9EF2-4FF2407CDA0A}" type="pres">
      <dgm:prSet presAssocID="{D27C5939-CD4C-42BD-A132-858BBEB71249}" presName="conn2-1" presStyleLbl="parChTrans1D3" presStyleIdx="3" presStyleCnt="6"/>
      <dgm:spPr/>
    </dgm:pt>
    <dgm:pt modelId="{846AA653-9E62-412E-B970-B648B9E5C5CC}" type="pres">
      <dgm:prSet presAssocID="{D27C5939-CD4C-42BD-A132-858BBEB71249}" presName="connTx" presStyleLbl="parChTrans1D3" presStyleIdx="3" presStyleCnt="6"/>
      <dgm:spPr/>
    </dgm:pt>
    <dgm:pt modelId="{56C8C3BE-5ED2-42EC-8DD1-1B9B49A4326F}" type="pres">
      <dgm:prSet presAssocID="{42E3F43B-3659-4A03-A0F4-1199ECE4A569}" presName="root2" presStyleCnt="0"/>
      <dgm:spPr/>
    </dgm:pt>
    <dgm:pt modelId="{9285924C-3BA4-4932-B76F-38A197B1CDFD}" type="pres">
      <dgm:prSet presAssocID="{42E3F43B-3659-4A03-A0F4-1199ECE4A569}" presName="LevelTwoTextNode" presStyleLbl="node3" presStyleIdx="3" presStyleCnt="6">
        <dgm:presLayoutVars>
          <dgm:chPref val="3"/>
        </dgm:presLayoutVars>
      </dgm:prSet>
      <dgm:spPr/>
    </dgm:pt>
    <dgm:pt modelId="{9EC1C04A-6552-4D42-BA3F-D377168406D1}" type="pres">
      <dgm:prSet presAssocID="{42E3F43B-3659-4A03-A0F4-1199ECE4A569}" presName="level3hierChild" presStyleCnt="0"/>
      <dgm:spPr/>
    </dgm:pt>
    <dgm:pt modelId="{798DF2D2-E087-416B-B810-425CEBD45EFC}" type="pres">
      <dgm:prSet presAssocID="{3498DB6E-7622-4B3C-93D2-727EA705D561}" presName="conn2-1" presStyleLbl="parChTrans1D2" presStyleIdx="2" presStyleCnt="3"/>
      <dgm:spPr/>
    </dgm:pt>
    <dgm:pt modelId="{4C617074-129F-440D-A4F2-52EEAB6DB0BF}" type="pres">
      <dgm:prSet presAssocID="{3498DB6E-7622-4B3C-93D2-727EA705D561}" presName="connTx" presStyleLbl="parChTrans1D2" presStyleIdx="2" presStyleCnt="3"/>
      <dgm:spPr/>
    </dgm:pt>
    <dgm:pt modelId="{51B66802-BA3A-4D48-9976-53DE00000F3D}" type="pres">
      <dgm:prSet presAssocID="{3A0D4B91-0851-429D-9A17-F963B9D9FA99}" presName="root2" presStyleCnt="0"/>
      <dgm:spPr/>
    </dgm:pt>
    <dgm:pt modelId="{2250B0F9-0BAA-4DD4-9EEF-A2C1EEB2A8EE}" type="pres">
      <dgm:prSet presAssocID="{3A0D4B91-0851-429D-9A17-F963B9D9FA99}" presName="LevelTwoTextNode" presStyleLbl="node2" presStyleIdx="2" presStyleCnt="3">
        <dgm:presLayoutVars>
          <dgm:chPref val="3"/>
        </dgm:presLayoutVars>
      </dgm:prSet>
      <dgm:spPr/>
    </dgm:pt>
    <dgm:pt modelId="{E1C71480-C03C-4E4F-B312-365899876F82}" type="pres">
      <dgm:prSet presAssocID="{3A0D4B91-0851-429D-9A17-F963B9D9FA99}" presName="level3hierChild" presStyleCnt="0"/>
      <dgm:spPr/>
    </dgm:pt>
    <dgm:pt modelId="{E57D9CB9-1635-4CB6-B465-425529CCF856}" type="pres">
      <dgm:prSet presAssocID="{62916575-AB06-45FE-98D9-E57AA6811AF7}" presName="conn2-1" presStyleLbl="parChTrans1D3" presStyleIdx="4" presStyleCnt="6"/>
      <dgm:spPr/>
    </dgm:pt>
    <dgm:pt modelId="{D1ADD3BE-9A32-4C32-AE63-5244720488E0}" type="pres">
      <dgm:prSet presAssocID="{62916575-AB06-45FE-98D9-E57AA6811AF7}" presName="connTx" presStyleLbl="parChTrans1D3" presStyleIdx="4" presStyleCnt="6"/>
      <dgm:spPr/>
    </dgm:pt>
    <dgm:pt modelId="{C2107D5C-FB94-4541-A763-B77643D66E75}" type="pres">
      <dgm:prSet presAssocID="{B294CA56-DFCD-479F-88FF-6963356A7181}" presName="root2" presStyleCnt="0"/>
      <dgm:spPr/>
    </dgm:pt>
    <dgm:pt modelId="{4ACFCE62-5555-4AAC-8F25-59D234BB52A0}" type="pres">
      <dgm:prSet presAssocID="{B294CA56-DFCD-479F-88FF-6963356A7181}" presName="LevelTwoTextNode" presStyleLbl="node3" presStyleIdx="4" presStyleCnt="6">
        <dgm:presLayoutVars>
          <dgm:chPref val="3"/>
        </dgm:presLayoutVars>
      </dgm:prSet>
      <dgm:spPr/>
    </dgm:pt>
    <dgm:pt modelId="{6C71FC4C-ECA7-4670-859A-7749DCC09730}" type="pres">
      <dgm:prSet presAssocID="{B294CA56-DFCD-479F-88FF-6963356A7181}" presName="level3hierChild" presStyleCnt="0"/>
      <dgm:spPr/>
    </dgm:pt>
    <dgm:pt modelId="{0B4D2796-C6B3-4F73-A0E9-1701C9745A3B}" type="pres">
      <dgm:prSet presAssocID="{400CF518-0D84-4986-A05D-F6D920CB8ED8}" presName="conn2-1" presStyleLbl="parChTrans1D3" presStyleIdx="5" presStyleCnt="6"/>
      <dgm:spPr/>
    </dgm:pt>
    <dgm:pt modelId="{54AED8A9-5BDC-48E0-A16F-58F4A64FBD3F}" type="pres">
      <dgm:prSet presAssocID="{400CF518-0D84-4986-A05D-F6D920CB8ED8}" presName="connTx" presStyleLbl="parChTrans1D3" presStyleIdx="5" presStyleCnt="6"/>
      <dgm:spPr/>
    </dgm:pt>
    <dgm:pt modelId="{332A1FAE-721A-4220-8B05-56D6905C9978}" type="pres">
      <dgm:prSet presAssocID="{50FF6E3B-7C43-44BF-B573-9A9DF749FB9B}" presName="root2" presStyleCnt="0"/>
      <dgm:spPr/>
    </dgm:pt>
    <dgm:pt modelId="{43331FDF-403C-4F36-986D-388492591607}" type="pres">
      <dgm:prSet presAssocID="{50FF6E3B-7C43-44BF-B573-9A9DF749FB9B}" presName="LevelTwoTextNode" presStyleLbl="node3" presStyleIdx="5" presStyleCnt="6">
        <dgm:presLayoutVars>
          <dgm:chPref val="3"/>
        </dgm:presLayoutVars>
      </dgm:prSet>
      <dgm:spPr/>
    </dgm:pt>
    <dgm:pt modelId="{B92E3D85-6941-4D31-AFF6-03ED4AE80653}" type="pres">
      <dgm:prSet presAssocID="{50FF6E3B-7C43-44BF-B573-9A9DF749FB9B}" presName="level3hierChild" presStyleCnt="0"/>
      <dgm:spPr/>
    </dgm:pt>
  </dgm:ptLst>
  <dgm:cxnLst>
    <dgm:cxn modelId="{B35D5107-E623-4824-B6BD-5BD9A0185D8A}" type="presOf" srcId="{3DBD6E8E-7F5B-4432-B632-04CC7DF8FFC0}" destId="{9DA191CB-3431-4A67-BCB4-2CF2FDD19DAD}" srcOrd="0" destOrd="0" presId="urn:microsoft.com/office/officeart/2005/8/layout/hierarchy2"/>
    <dgm:cxn modelId="{7B62550C-3409-4E52-95BD-44DDC471CEFF}" type="presOf" srcId="{718DE2C1-3D59-4129-8710-A26214966415}" destId="{10E8C831-1CEE-459E-97BE-F83A7AC9D1E5}" srcOrd="0" destOrd="0" presId="urn:microsoft.com/office/officeart/2005/8/layout/hierarchy2"/>
    <dgm:cxn modelId="{F0680315-DD43-4CA3-9425-778B33581DF8}" type="presOf" srcId="{430687E7-8B16-4797-8CBB-AFD713756E7E}" destId="{FFE7B2F3-71A7-4D9C-99AC-4E65C619135F}" srcOrd="1" destOrd="0" presId="urn:microsoft.com/office/officeart/2005/8/layout/hierarchy2"/>
    <dgm:cxn modelId="{DB1B1F18-EF55-4448-A965-9E5A20DE491D}" type="presOf" srcId="{430687E7-8B16-4797-8CBB-AFD713756E7E}" destId="{846A247F-F63C-4D12-9B03-27D94E7E71CD}" srcOrd="0" destOrd="0" presId="urn:microsoft.com/office/officeart/2005/8/layout/hierarchy2"/>
    <dgm:cxn modelId="{54D52C19-BDA4-45B1-95AE-3217EF0EE2C6}" type="presOf" srcId="{D27C5939-CD4C-42BD-A132-858BBEB71249}" destId="{846AA653-9E62-412E-B970-B648B9E5C5CC}" srcOrd="1" destOrd="0" presId="urn:microsoft.com/office/officeart/2005/8/layout/hierarchy2"/>
    <dgm:cxn modelId="{91853219-F6C3-4E42-B53A-8D1E662DB399}" type="presOf" srcId="{B46B150D-2B70-402F-8F2D-06648397F1AC}" destId="{F54D4539-5A8F-4A28-ADEC-0A541C17AF5C}" srcOrd="0" destOrd="0" presId="urn:microsoft.com/office/officeart/2005/8/layout/hierarchy2"/>
    <dgm:cxn modelId="{42DAA219-78AB-4301-BDF7-21E658980C8A}" type="presOf" srcId="{718DE2C1-3D59-4129-8710-A26214966415}" destId="{2E7CE853-6469-44C4-A61E-36136F6C9322}" srcOrd="1" destOrd="0" presId="urn:microsoft.com/office/officeart/2005/8/layout/hierarchy2"/>
    <dgm:cxn modelId="{DE07321A-93AE-45C0-8424-80AB2BA45C0F}" type="presOf" srcId="{CBF2BFE3-F16E-425A-9D64-A808571C1B0B}" destId="{CF8057E6-7F0F-4BF8-A331-E339006DF58D}" srcOrd="0" destOrd="0" presId="urn:microsoft.com/office/officeart/2005/8/layout/hierarchy2"/>
    <dgm:cxn modelId="{5BEE061F-67D9-4999-9934-70E052C1A8BE}" srcId="{93522BD5-2849-4071-884C-8FD4CE0B9F8B}" destId="{3A0D4B91-0851-429D-9A17-F963B9D9FA99}" srcOrd="2" destOrd="0" parTransId="{3498DB6E-7622-4B3C-93D2-727EA705D561}" sibTransId="{9CE9DA2B-37C4-4270-9F16-E96786AD14BF}"/>
    <dgm:cxn modelId="{3009F425-F860-484D-93E4-FF481C9B113D}" type="presOf" srcId="{400CF518-0D84-4986-A05D-F6D920CB8ED8}" destId="{54AED8A9-5BDC-48E0-A16F-58F4A64FBD3F}" srcOrd="1" destOrd="0" presId="urn:microsoft.com/office/officeart/2005/8/layout/hierarchy2"/>
    <dgm:cxn modelId="{5E198729-3114-4B1D-84FE-15B11DC0A79C}" srcId="{93522BD5-2849-4071-884C-8FD4CE0B9F8B}" destId="{B46B150D-2B70-402F-8F2D-06648397F1AC}" srcOrd="1" destOrd="0" parTransId="{718DE2C1-3D59-4129-8710-A26214966415}" sibTransId="{D5540F92-511F-40E7-91AB-94DE07552AEC}"/>
    <dgm:cxn modelId="{A5918929-D0C6-4B33-824F-9F9C642B1825}" type="presOf" srcId="{CBF2BFE3-F16E-425A-9D64-A808571C1B0B}" destId="{37E62B19-6F27-4D06-9D84-0CFEB4AA7945}" srcOrd="1" destOrd="0" presId="urn:microsoft.com/office/officeart/2005/8/layout/hierarchy2"/>
    <dgm:cxn modelId="{E8AC2E64-7EC3-48A5-81D3-28D3A3AFD263}" type="presOf" srcId="{3498DB6E-7622-4B3C-93D2-727EA705D561}" destId="{4C617074-129F-440D-A4F2-52EEAB6DB0BF}" srcOrd="1" destOrd="0" presId="urn:microsoft.com/office/officeart/2005/8/layout/hierarchy2"/>
    <dgm:cxn modelId="{F8A07144-FEE5-42AE-9919-AB7B1A708CAD}" type="presOf" srcId="{94159B55-70F0-41BE-9371-59E184A6A913}" destId="{3CFF2536-DD74-48C1-82AA-29FEE008CC9D}" srcOrd="0" destOrd="0" presId="urn:microsoft.com/office/officeart/2005/8/layout/hierarchy2"/>
    <dgm:cxn modelId="{31F12C68-97A9-4864-9D53-15C90AB129BD}" type="presOf" srcId="{62916575-AB06-45FE-98D9-E57AA6811AF7}" destId="{D1ADD3BE-9A32-4C32-AE63-5244720488E0}" srcOrd="1" destOrd="0" presId="urn:microsoft.com/office/officeart/2005/8/layout/hierarchy2"/>
    <dgm:cxn modelId="{76527551-FD66-4C18-8070-92B524BBBE6F}" srcId="{3A0D4B91-0851-429D-9A17-F963B9D9FA99}" destId="{B294CA56-DFCD-479F-88FF-6963356A7181}" srcOrd="0" destOrd="0" parTransId="{62916575-AB06-45FE-98D9-E57AA6811AF7}" sibTransId="{8EDB2B63-C080-40FF-B7FE-F404BE0D1AB7}"/>
    <dgm:cxn modelId="{8278FE72-4C0B-45C8-85EC-E91D6A670551}" type="presOf" srcId="{42E3F43B-3659-4A03-A0F4-1199ECE4A569}" destId="{9285924C-3BA4-4932-B76F-38A197B1CDFD}" srcOrd="0" destOrd="0" presId="urn:microsoft.com/office/officeart/2005/8/layout/hierarchy2"/>
    <dgm:cxn modelId="{0F9E8155-6C7F-4246-962D-DFCFE054EA13}" type="presOf" srcId="{50FF6E3B-7C43-44BF-B573-9A9DF749FB9B}" destId="{43331FDF-403C-4F36-986D-388492591607}" srcOrd="0" destOrd="0" presId="urn:microsoft.com/office/officeart/2005/8/layout/hierarchy2"/>
    <dgm:cxn modelId="{72A23178-6788-4CAC-B1C1-D1B4E7099834}" type="presOf" srcId="{400CF518-0D84-4986-A05D-F6D920CB8ED8}" destId="{0B4D2796-C6B3-4F73-A0E9-1701C9745A3B}" srcOrd="0" destOrd="0" presId="urn:microsoft.com/office/officeart/2005/8/layout/hierarchy2"/>
    <dgm:cxn modelId="{1664D287-50F7-42CD-A41E-A80401E7CAC4}" type="presOf" srcId="{8B7E4E67-BDC8-49D1-9E8D-5527931B5870}" destId="{995C98A4-83F9-42AC-AC5D-A0FC07FE012E}" srcOrd="1" destOrd="0" presId="urn:microsoft.com/office/officeart/2005/8/layout/hierarchy2"/>
    <dgm:cxn modelId="{CF2E3D89-BD95-4E0D-90D5-958FF912C853}" srcId="{498609EA-FAE9-4F47-BC89-D5993A569A33}" destId="{B7A2310C-B0AA-4749-B54F-34CFFA99E672}" srcOrd="1" destOrd="0" parTransId="{3DBD6E8E-7F5B-4432-B632-04CC7DF8FFC0}" sibTransId="{D7E65B2F-2A62-487D-B08F-5EC368C45721}"/>
    <dgm:cxn modelId="{ED592998-7D7C-45F0-9AA5-AB98F42A44FD}" srcId="{498609EA-FAE9-4F47-BC89-D5993A569A33}" destId="{F27555F9-0B98-4488-A657-8B671BDD120E}" srcOrd="0" destOrd="0" parTransId="{8B7E4E67-BDC8-49D1-9E8D-5527931B5870}" sibTransId="{27B51ED2-3D61-449C-BCDC-6AA1508BB260}"/>
    <dgm:cxn modelId="{2CF9FFA0-A340-4D26-AE23-953CF39BF520}" type="presOf" srcId="{B7A2310C-B0AA-4749-B54F-34CFFA99E672}" destId="{EC8ADCEC-F607-491B-AB58-CD724DA7B653}" srcOrd="0" destOrd="0" presId="urn:microsoft.com/office/officeart/2005/8/layout/hierarchy2"/>
    <dgm:cxn modelId="{2C4216A9-B6E9-4A56-B2A7-F277494D9494}" type="presOf" srcId="{79C5100D-11ED-4974-8C60-CDFD4E29F392}" destId="{47F3A4F1-3FE3-4EA1-803F-F98AA51EF171}" srcOrd="0" destOrd="0" presId="urn:microsoft.com/office/officeart/2005/8/layout/hierarchy2"/>
    <dgm:cxn modelId="{31913AAB-C4CD-4407-9ADC-06F6D335E083}" type="presOf" srcId="{3A0D4B91-0851-429D-9A17-F963B9D9FA99}" destId="{2250B0F9-0BAA-4DD4-9EEF-A2C1EEB2A8EE}" srcOrd="0" destOrd="0" presId="urn:microsoft.com/office/officeart/2005/8/layout/hierarchy2"/>
    <dgm:cxn modelId="{66FDA7AF-2EEA-4A0C-B02E-230377151722}" type="presOf" srcId="{3498DB6E-7622-4B3C-93D2-727EA705D561}" destId="{798DF2D2-E087-416B-B810-425CEBD45EFC}" srcOrd="0"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59773CC3-E16D-4C49-8032-6F08970BD519}" type="presOf" srcId="{3DBD6E8E-7F5B-4432-B632-04CC7DF8FFC0}" destId="{E4112198-B1CD-430E-B301-D8F0C7FC42D3}" srcOrd="1" destOrd="0" presId="urn:microsoft.com/office/officeart/2005/8/layout/hierarchy2"/>
    <dgm:cxn modelId="{55F824CC-3125-4DB5-8A50-C9F3003CA2C7}" type="presOf" srcId="{B294CA56-DFCD-479F-88FF-6963356A7181}" destId="{4ACFCE62-5555-4AAC-8F25-59D234BB52A0}" srcOrd="0"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7D1201D4-3D56-4910-8A07-33D039DC1CAF}" type="presOf" srcId="{F27555F9-0B98-4488-A657-8B671BDD120E}" destId="{AF8CA1AE-1C8E-49D6-AB29-6C8165FD0123}" srcOrd="0" destOrd="0" presId="urn:microsoft.com/office/officeart/2005/8/layout/hierarchy2"/>
    <dgm:cxn modelId="{57E995DA-8FA1-45C0-932D-CA42E47B5AAD}" type="presOf" srcId="{8B7E4E67-BDC8-49D1-9E8D-5527931B5870}" destId="{606AE039-4DBF-4E60-B56B-ADCC5294ED26}" srcOrd="0" destOrd="0" presId="urn:microsoft.com/office/officeart/2005/8/layout/hierarchy2"/>
    <dgm:cxn modelId="{501D3CDD-A9C0-4C1E-A3DE-0BDAD675F913}" type="presOf" srcId="{93522BD5-2849-4071-884C-8FD4CE0B9F8B}" destId="{6EBCC89A-8447-4EEC-9683-78693B715F59}" srcOrd="0" destOrd="0" presId="urn:microsoft.com/office/officeart/2005/8/layout/hierarchy2"/>
    <dgm:cxn modelId="{0A596DDD-1DDC-4937-AF7E-01D4E9736588}" type="presOf" srcId="{62916575-AB06-45FE-98D9-E57AA6811AF7}" destId="{E57D9CB9-1635-4CB6-B465-425529CCF856}" srcOrd="0" destOrd="0" presId="urn:microsoft.com/office/officeart/2005/8/layout/hierarchy2"/>
    <dgm:cxn modelId="{DE5A55DE-3E85-4B41-9C95-4FFC148A0208}" type="presOf" srcId="{D27C5939-CD4C-42BD-A132-858BBEB71249}" destId="{1954D1F0-EB62-4621-9EF2-4FF2407CDA0A}" srcOrd="0" destOrd="0" presId="urn:microsoft.com/office/officeart/2005/8/layout/hierarchy2"/>
    <dgm:cxn modelId="{DD3AFBE1-E1CB-4990-A873-BA686E4DCCEF}" srcId="{3A0D4B91-0851-429D-9A17-F963B9D9FA99}" destId="{50FF6E3B-7C43-44BF-B573-9A9DF749FB9B}" srcOrd="1" destOrd="0" parTransId="{400CF518-0D84-4986-A05D-F6D920CB8ED8}" sibTransId="{143EB14B-D2C8-4F46-8692-E92BAC90265A}"/>
    <dgm:cxn modelId="{B2D25BE2-E37A-4EFA-AD12-B82A3F07F6C9}" srcId="{B46B150D-2B70-402F-8F2D-06648397F1AC}" destId="{42E3F43B-3659-4A03-A0F4-1199ECE4A569}" srcOrd="1" destOrd="0" parTransId="{D27C5939-CD4C-42BD-A132-858BBEB71249}" sibTransId="{DCAA466B-ECDE-473C-8C4D-18DF656623CA}"/>
    <dgm:cxn modelId="{EB52A8FE-A027-4A47-B58B-9AD71123F9FC}" type="presOf" srcId="{498609EA-FAE9-4F47-BC89-D5993A569A33}" destId="{B1C20360-58EB-4ECA-884A-73E80522FF9B}" srcOrd="0" destOrd="0" presId="urn:microsoft.com/office/officeart/2005/8/layout/hierarchy2"/>
    <dgm:cxn modelId="{6FFF5DDB-A7F9-45BA-AD66-6FE0AEBFD3C9}" type="presParOf" srcId="{3CFF2536-DD74-48C1-82AA-29FEE008CC9D}" destId="{4A9F26DF-621A-4B19-A8B7-9155478AFBDE}" srcOrd="0" destOrd="0" presId="urn:microsoft.com/office/officeart/2005/8/layout/hierarchy2"/>
    <dgm:cxn modelId="{03A7EA29-E7C5-4D38-AE4A-8E9D863EC1D4}" type="presParOf" srcId="{4A9F26DF-621A-4B19-A8B7-9155478AFBDE}" destId="{6EBCC89A-8447-4EEC-9683-78693B715F59}" srcOrd="0" destOrd="0" presId="urn:microsoft.com/office/officeart/2005/8/layout/hierarchy2"/>
    <dgm:cxn modelId="{A2B9DB8A-94C3-4506-9784-F28F5744A7E0}" type="presParOf" srcId="{4A9F26DF-621A-4B19-A8B7-9155478AFBDE}" destId="{49B4A698-51B2-47FE-AFBA-1137BFD8994E}" srcOrd="1" destOrd="0" presId="urn:microsoft.com/office/officeart/2005/8/layout/hierarchy2"/>
    <dgm:cxn modelId="{AA3554F6-3910-49C1-B6D3-76DF6CF917DA}" type="presParOf" srcId="{49B4A698-51B2-47FE-AFBA-1137BFD8994E}" destId="{CF8057E6-7F0F-4BF8-A331-E339006DF58D}" srcOrd="0" destOrd="0" presId="urn:microsoft.com/office/officeart/2005/8/layout/hierarchy2"/>
    <dgm:cxn modelId="{38854CA6-EBDA-491C-9015-C5E225D58E54}" type="presParOf" srcId="{CF8057E6-7F0F-4BF8-A331-E339006DF58D}" destId="{37E62B19-6F27-4D06-9D84-0CFEB4AA7945}" srcOrd="0" destOrd="0" presId="urn:microsoft.com/office/officeart/2005/8/layout/hierarchy2"/>
    <dgm:cxn modelId="{70ABB844-7597-4982-A28B-8A2BA3AEBC11}" type="presParOf" srcId="{49B4A698-51B2-47FE-AFBA-1137BFD8994E}" destId="{8F295B4E-4024-403E-BCE5-B206D842D094}" srcOrd="1" destOrd="0" presId="urn:microsoft.com/office/officeart/2005/8/layout/hierarchy2"/>
    <dgm:cxn modelId="{CD09F2F9-DCA7-4C9F-89D5-46A08C8CCE59}" type="presParOf" srcId="{8F295B4E-4024-403E-BCE5-B206D842D094}" destId="{B1C20360-58EB-4ECA-884A-73E80522FF9B}" srcOrd="0" destOrd="0" presId="urn:microsoft.com/office/officeart/2005/8/layout/hierarchy2"/>
    <dgm:cxn modelId="{D58DFE37-AAE2-4F1F-ACA2-DC051E8B5838}" type="presParOf" srcId="{8F295B4E-4024-403E-BCE5-B206D842D094}" destId="{D0697D96-3900-4BC1-AEF4-A896A47D7E8F}" srcOrd="1" destOrd="0" presId="urn:microsoft.com/office/officeart/2005/8/layout/hierarchy2"/>
    <dgm:cxn modelId="{D099A01B-6234-4500-AC4A-7716DD6842AE}" type="presParOf" srcId="{D0697D96-3900-4BC1-AEF4-A896A47D7E8F}" destId="{606AE039-4DBF-4E60-B56B-ADCC5294ED26}" srcOrd="0" destOrd="0" presId="urn:microsoft.com/office/officeart/2005/8/layout/hierarchy2"/>
    <dgm:cxn modelId="{E15E0917-00EA-409E-B848-4DAF1C3DC91D}" type="presParOf" srcId="{606AE039-4DBF-4E60-B56B-ADCC5294ED26}" destId="{995C98A4-83F9-42AC-AC5D-A0FC07FE012E}" srcOrd="0" destOrd="0" presId="urn:microsoft.com/office/officeart/2005/8/layout/hierarchy2"/>
    <dgm:cxn modelId="{AA72389A-A048-4427-A8DA-F50203D9E305}" type="presParOf" srcId="{D0697D96-3900-4BC1-AEF4-A896A47D7E8F}" destId="{A6EA0662-62E0-4AC1-853B-51DF1AF022A7}" srcOrd="1" destOrd="0" presId="urn:microsoft.com/office/officeart/2005/8/layout/hierarchy2"/>
    <dgm:cxn modelId="{79F8B29C-AE49-4A3E-86E0-BDB3581E6855}" type="presParOf" srcId="{A6EA0662-62E0-4AC1-853B-51DF1AF022A7}" destId="{AF8CA1AE-1C8E-49D6-AB29-6C8165FD0123}" srcOrd="0" destOrd="0" presId="urn:microsoft.com/office/officeart/2005/8/layout/hierarchy2"/>
    <dgm:cxn modelId="{222CDCEC-B673-4065-9831-D61443A083C9}" type="presParOf" srcId="{A6EA0662-62E0-4AC1-853B-51DF1AF022A7}" destId="{58566AF9-8A78-46D2-A128-3F1B911ADC3F}" srcOrd="1" destOrd="0" presId="urn:microsoft.com/office/officeart/2005/8/layout/hierarchy2"/>
    <dgm:cxn modelId="{04FA2F27-6EF9-4816-B153-DDF6C1E56AD7}" type="presParOf" srcId="{D0697D96-3900-4BC1-AEF4-A896A47D7E8F}" destId="{9DA191CB-3431-4A67-BCB4-2CF2FDD19DAD}" srcOrd="2" destOrd="0" presId="urn:microsoft.com/office/officeart/2005/8/layout/hierarchy2"/>
    <dgm:cxn modelId="{DA192030-0B6A-411D-BA34-C22B86F48878}" type="presParOf" srcId="{9DA191CB-3431-4A67-BCB4-2CF2FDD19DAD}" destId="{E4112198-B1CD-430E-B301-D8F0C7FC42D3}" srcOrd="0" destOrd="0" presId="urn:microsoft.com/office/officeart/2005/8/layout/hierarchy2"/>
    <dgm:cxn modelId="{53887D17-13C1-4D56-ABDC-A27D12F844A0}" type="presParOf" srcId="{D0697D96-3900-4BC1-AEF4-A896A47D7E8F}" destId="{B7F7B93D-EBF2-473C-B8C2-403CC2F6A397}" srcOrd="3" destOrd="0" presId="urn:microsoft.com/office/officeart/2005/8/layout/hierarchy2"/>
    <dgm:cxn modelId="{D55975D2-EEB7-4146-9F7E-0CE905D26A77}" type="presParOf" srcId="{B7F7B93D-EBF2-473C-B8C2-403CC2F6A397}" destId="{EC8ADCEC-F607-491B-AB58-CD724DA7B653}" srcOrd="0" destOrd="0" presId="urn:microsoft.com/office/officeart/2005/8/layout/hierarchy2"/>
    <dgm:cxn modelId="{BE9E4B04-455B-4E8C-BF1A-FEDEEBA62232}" type="presParOf" srcId="{B7F7B93D-EBF2-473C-B8C2-403CC2F6A397}" destId="{AFDD30A2-028B-4FD9-97A7-07A8733F340A}" srcOrd="1" destOrd="0" presId="urn:microsoft.com/office/officeart/2005/8/layout/hierarchy2"/>
    <dgm:cxn modelId="{0DEBC925-0064-42F9-88CB-C41508A57117}" type="presParOf" srcId="{49B4A698-51B2-47FE-AFBA-1137BFD8994E}" destId="{10E8C831-1CEE-459E-97BE-F83A7AC9D1E5}" srcOrd="2" destOrd="0" presId="urn:microsoft.com/office/officeart/2005/8/layout/hierarchy2"/>
    <dgm:cxn modelId="{5A2286F7-8459-478A-A5B5-D1A96D8570F3}" type="presParOf" srcId="{10E8C831-1CEE-459E-97BE-F83A7AC9D1E5}" destId="{2E7CE853-6469-44C4-A61E-36136F6C9322}" srcOrd="0" destOrd="0" presId="urn:microsoft.com/office/officeart/2005/8/layout/hierarchy2"/>
    <dgm:cxn modelId="{6C7E017D-499B-45F3-8AFC-B5EB161027E4}" type="presParOf" srcId="{49B4A698-51B2-47FE-AFBA-1137BFD8994E}" destId="{62A7AD52-16E4-4BFD-823D-F555EF07181E}" srcOrd="3" destOrd="0" presId="urn:microsoft.com/office/officeart/2005/8/layout/hierarchy2"/>
    <dgm:cxn modelId="{18502391-8C1C-42CE-9F37-1657FB352626}" type="presParOf" srcId="{62A7AD52-16E4-4BFD-823D-F555EF07181E}" destId="{F54D4539-5A8F-4A28-ADEC-0A541C17AF5C}" srcOrd="0" destOrd="0" presId="urn:microsoft.com/office/officeart/2005/8/layout/hierarchy2"/>
    <dgm:cxn modelId="{A85778FC-44F5-4BE6-9244-978947AC66C9}" type="presParOf" srcId="{62A7AD52-16E4-4BFD-823D-F555EF07181E}" destId="{AD13219D-73AF-4780-9CC9-4838B3896A6A}" srcOrd="1" destOrd="0" presId="urn:microsoft.com/office/officeart/2005/8/layout/hierarchy2"/>
    <dgm:cxn modelId="{22A2BF79-13B5-47D6-A978-5350D2A57315}" type="presParOf" srcId="{AD13219D-73AF-4780-9CC9-4838B3896A6A}" destId="{846A247F-F63C-4D12-9B03-27D94E7E71CD}" srcOrd="0" destOrd="0" presId="urn:microsoft.com/office/officeart/2005/8/layout/hierarchy2"/>
    <dgm:cxn modelId="{77E138E9-D578-427F-ACF8-E8B1578FCBDF}" type="presParOf" srcId="{846A247F-F63C-4D12-9B03-27D94E7E71CD}" destId="{FFE7B2F3-71A7-4D9C-99AC-4E65C619135F}" srcOrd="0" destOrd="0" presId="urn:microsoft.com/office/officeart/2005/8/layout/hierarchy2"/>
    <dgm:cxn modelId="{FD0F1B30-9229-495A-8D79-8F9CE9C52B94}" type="presParOf" srcId="{AD13219D-73AF-4780-9CC9-4838B3896A6A}" destId="{DB15D073-79C1-4515-BB76-F788D41B1F20}" srcOrd="1" destOrd="0" presId="urn:microsoft.com/office/officeart/2005/8/layout/hierarchy2"/>
    <dgm:cxn modelId="{96478DED-9042-48CB-8D34-10A7B9C4B9B4}" type="presParOf" srcId="{DB15D073-79C1-4515-BB76-F788D41B1F20}" destId="{47F3A4F1-3FE3-4EA1-803F-F98AA51EF171}" srcOrd="0" destOrd="0" presId="urn:microsoft.com/office/officeart/2005/8/layout/hierarchy2"/>
    <dgm:cxn modelId="{B58F7326-672B-441B-A789-2A8E257CE638}" type="presParOf" srcId="{DB15D073-79C1-4515-BB76-F788D41B1F20}" destId="{A58BE892-15E2-436C-8BE6-CCF19B652618}" srcOrd="1" destOrd="0" presId="urn:microsoft.com/office/officeart/2005/8/layout/hierarchy2"/>
    <dgm:cxn modelId="{03278458-4695-426D-96B7-526D4E4F92EB}" type="presParOf" srcId="{AD13219D-73AF-4780-9CC9-4838B3896A6A}" destId="{1954D1F0-EB62-4621-9EF2-4FF2407CDA0A}" srcOrd="2" destOrd="0" presId="urn:microsoft.com/office/officeart/2005/8/layout/hierarchy2"/>
    <dgm:cxn modelId="{279FE4BA-378E-4174-B2FE-6F237DDD3BBE}" type="presParOf" srcId="{1954D1F0-EB62-4621-9EF2-4FF2407CDA0A}" destId="{846AA653-9E62-412E-B970-B648B9E5C5CC}" srcOrd="0" destOrd="0" presId="urn:microsoft.com/office/officeart/2005/8/layout/hierarchy2"/>
    <dgm:cxn modelId="{D3D7A3D0-FE4D-437C-812B-18EA3824ACDA}" type="presParOf" srcId="{AD13219D-73AF-4780-9CC9-4838B3896A6A}" destId="{56C8C3BE-5ED2-42EC-8DD1-1B9B49A4326F}" srcOrd="3" destOrd="0" presId="urn:microsoft.com/office/officeart/2005/8/layout/hierarchy2"/>
    <dgm:cxn modelId="{3247AFFB-13CD-41A4-838D-EC64968574F7}" type="presParOf" srcId="{56C8C3BE-5ED2-42EC-8DD1-1B9B49A4326F}" destId="{9285924C-3BA4-4932-B76F-38A197B1CDFD}" srcOrd="0" destOrd="0" presId="urn:microsoft.com/office/officeart/2005/8/layout/hierarchy2"/>
    <dgm:cxn modelId="{C00364A7-1549-4AB9-8E13-6F2FB3EE0C93}" type="presParOf" srcId="{56C8C3BE-5ED2-42EC-8DD1-1B9B49A4326F}" destId="{9EC1C04A-6552-4D42-BA3F-D377168406D1}" srcOrd="1" destOrd="0" presId="urn:microsoft.com/office/officeart/2005/8/layout/hierarchy2"/>
    <dgm:cxn modelId="{E7FEDF3C-5E22-497C-A1DA-5B7CD10AB8B0}" type="presParOf" srcId="{49B4A698-51B2-47FE-AFBA-1137BFD8994E}" destId="{798DF2D2-E087-416B-B810-425CEBD45EFC}" srcOrd="4" destOrd="0" presId="urn:microsoft.com/office/officeart/2005/8/layout/hierarchy2"/>
    <dgm:cxn modelId="{09A28A0A-6A56-4B11-A11B-FAAE44DEBF4C}" type="presParOf" srcId="{798DF2D2-E087-416B-B810-425CEBD45EFC}" destId="{4C617074-129F-440D-A4F2-52EEAB6DB0BF}" srcOrd="0" destOrd="0" presId="urn:microsoft.com/office/officeart/2005/8/layout/hierarchy2"/>
    <dgm:cxn modelId="{8B32CF83-F154-49D6-A827-24864AC4094E}" type="presParOf" srcId="{49B4A698-51B2-47FE-AFBA-1137BFD8994E}" destId="{51B66802-BA3A-4D48-9976-53DE00000F3D}" srcOrd="5" destOrd="0" presId="urn:microsoft.com/office/officeart/2005/8/layout/hierarchy2"/>
    <dgm:cxn modelId="{3E56881B-67E0-4364-B365-546E676D360D}" type="presParOf" srcId="{51B66802-BA3A-4D48-9976-53DE00000F3D}" destId="{2250B0F9-0BAA-4DD4-9EEF-A2C1EEB2A8EE}" srcOrd="0" destOrd="0" presId="urn:microsoft.com/office/officeart/2005/8/layout/hierarchy2"/>
    <dgm:cxn modelId="{04D926A0-C21C-49A5-A5FB-1B23C19AEE18}" type="presParOf" srcId="{51B66802-BA3A-4D48-9976-53DE00000F3D}" destId="{E1C71480-C03C-4E4F-B312-365899876F82}" srcOrd="1" destOrd="0" presId="urn:microsoft.com/office/officeart/2005/8/layout/hierarchy2"/>
    <dgm:cxn modelId="{45270953-2372-4BE8-8702-202810A180CB}" type="presParOf" srcId="{E1C71480-C03C-4E4F-B312-365899876F82}" destId="{E57D9CB9-1635-4CB6-B465-425529CCF856}" srcOrd="0" destOrd="0" presId="urn:microsoft.com/office/officeart/2005/8/layout/hierarchy2"/>
    <dgm:cxn modelId="{2F892230-0205-4959-B5FE-A1BB27FB374F}" type="presParOf" srcId="{E57D9CB9-1635-4CB6-B465-425529CCF856}" destId="{D1ADD3BE-9A32-4C32-AE63-5244720488E0}" srcOrd="0" destOrd="0" presId="urn:microsoft.com/office/officeart/2005/8/layout/hierarchy2"/>
    <dgm:cxn modelId="{16889D93-EED9-4444-B027-BAEEF2A5893F}" type="presParOf" srcId="{E1C71480-C03C-4E4F-B312-365899876F82}" destId="{C2107D5C-FB94-4541-A763-B77643D66E75}" srcOrd="1" destOrd="0" presId="urn:microsoft.com/office/officeart/2005/8/layout/hierarchy2"/>
    <dgm:cxn modelId="{CCC2EF48-5EFC-4AC7-AE45-FF94BD7AE0E8}" type="presParOf" srcId="{C2107D5C-FB94-4541-A763-B77643D66E75}" destId="{4ACFCE62-5555-4AAC-8F25-59D234BB52A0}" srcOrd="0" destOrd="0" presId="urn:microsoft.com/office/officeart/2005/8/layout/hierarchy2"/>
    <dgm:cxn modelId="{1431A5FD-FD6D-488B-B763-966BC360F6B1}" type="presParOf" srcId="{C2107D5C-FB94-4541-A763-B77643D66E75}" destId="{6C71FC4C-ECA7-4670-859A-7749DCC09730}" srcOrd="1" destOrd="0" presId="urn:microsoft.com/office/officeart/2005/8/layout/hierarchy2"/>
    <dgm:cxn modelId="{9D3A596B-A5B4-4AB0-B656-06F06902140A}" type="presParOf" srcId="{E1C71480-C03C-4E4F-B312-365899876F82}" destId="{0B4D2796-C6B3-4F73-A0E9-1701C9745A3B}" srcOrd="2" destOrd="0" presId="urn:microsoft.com/office/officeart/2005/8/layout/hierarchy2"/>
    <dgm:cxn modelId="{3FE78797-36E0-4F90-988E-0F0C78999E9F}" type="presParOf" srcId="{0B4D2796-C6B3-4F73-A0E9-1701C9745A3B}" destId="{54AED8A9-5BDC-48E0-A16F-58F4A64FBD3F}" srcOrd="0" destOrd="0" presId="urn:microsoft.com/office/officeart/2005/8/layout/hierarchy2"/>
    <dgm:cxn modelId="{02E5BEAD-B870-4A6A-B8CD-DA53F26BE030}" type="presParOf" srcId="{E1C71480-C03C-4E4F-B312-365899876F82}" destId="{332A1FAE-721A-4220-8B05-56D6905C9978}" srcOrd="3" destOrd="0" presId="urn:microsoft.com/office/officeart/2005/8/layout/hierarchy2"/>
    <dgm:cxn modelId="{6158CE01-F0D8-49DD-ABCA-F42770327316}" type="presParOf" srcId="{332A1FAE-721A-4220-8B05-56D6905C9978}" destId="{43331FDF-403C-4F36-986D-388492591607}" srcOrd="0" destOrd="0" presId="urn:microsoft.com/office/officeart/2005/8/layout/hierarchy2"/>
    <dgm:cxn modelId="{45B24176-1A9D-40D6-ABB2-FF96B7D4BDBD}" type="presParOf" srcId="{332A1FAE-721A-4220-8B05-56D6905C9978}" destId="{B92E3D85-6941-4D31-AFF6-03ED4AE806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CA"/>
        </a:p>
      </dgm:t>
    </dgm:pt>
    <dgm:pt modelId="{93522BD5-2849-4071-884C-8FD4CE0B9F8B}">
      <dgm:prSet phldrT="[Text]"/>
      <dgm:spPr/>
      <dgm:t>
        <a:bodyPr/>
        <a:lstStyle/>
        <a:p>
          <a:r>
            <a:rPr lang="en-CA" dirty="0"/>
            <a:t>Motivation/Need for Comparison</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dgm:t>
        <a:bodyPr/>
        <a:lstStyle/>
        <a:p>
          <a:r>
            <a:rPr lang="en-CA" dirty="0"/>
            <a:t>Product A</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rgbClr val="7030A0"/>
        </a:solidFill>
      </dgm:spPr>
      <dgm:t>
        <a:bodyPr/>
        <a:lstStyle/>
        <a:p>
          <a:r>
            <a:rPr lang="en-CA" dirty="0"/>
            <a:t>Criteria 1</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46B150D-2B70-402F-8F2D-06648397F1AC}">
      <dgm:prSet phldrT="[Text]"/>
      <dgm:spPr>
        <a:solidFill>
          <a:schemeClr val="accent3"/>
        </a:solidFill>
      </dgm:spPr>
      <dgm:t>
        <a:bodyPr/>
        <a:lstStyle/>
        <a:p>
          <a:r>
            <a:rPr lang="en-CA" dirty="0"/>
            <a:t>Product B</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79C5100D-11ED-4974-8C60-CDFD4E29F392}">
      <dgm:prSet phldrT="[Text]"/>
      <dgm:spPr>
        <a:solidFill>
          <a:srgbClr val="7030A0"/>
        </a:solidFill>
      </dgm:spPr>
      <dgm:t>
        <a:bodyPr/>
        <a:lstStyle/>
        <a:p>
          <a:r>
            <a:rPr lang="en-CA" dirty="0"/>
            <a:t>Criteria 1</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D5C1B8D7-0BCB-4925-BB10-1E1D1FEA258C}">
      <dgm:prSet phldrT="[Text]"/>
      <dgm:spPr>
        <a:solidFill>
          <a:srgbClr val="0070C0"/>
        </a:solidFill>
      </dgm:spPr>
      <dgm:t>
        <a:bodyPr/>
        <a:lstStyle/>
        <a:p>
          <a:r>
            <a:rPr lang="en-CA" dirty="0"/>
            <a:t>Criteria 2</a:t>
          </a:r>
        </a:p>
      </dgm:t>
    </dgm:pt>
    <dgm:pt modelId="{13A9E764-38E1-4984-8443-2C34093AA9E9}" type="parTrans" cxnId="{BD6CA208-2848-42D5-8BB7-0B216015B72F}">
      <dgm:prSet/>
      <dgm:spPr/>
      <dgm:t>
        <a:bodyPr/>
        <a:lstStyle/>
        <a:p>
          <a:endParaRPr lang="en-CA"/>
        </a:p>
      </dgm:t>
    </dgm:pt>
    <dgm:pt modelId="{E85E7932-3F1F-4F50-8BA1-83B83AB2BC32}" type="sibTrans" cxnId="{BD6CA208-2848-42D5-8BB7-0B216015B72F}">
      <dgm:prSet/>
      <dgm:spPr/>
      <dgm:t>
        <a:bodyPr/>
        <a:lstStyle/>
        <a:p>
          <a:endParaRPr lang="en-US"/>
        </a:p>
      </dgm:t>
    </dgm:pt>
    <dgm:pt modelId="{3E1AE725-3015-4C33-8B4A-86ADB23D36CB}">
      <dgm:prSet phldrT="[Text]"/>
      <dgm:spPr/>
      <dgm:t>
        <a:bodyPr/>
        <a:lstStyle/>
        <a:p>
          <a:r>
            <a:rPr lang="en-CA" dirty="0"/>
            <a:t>Criteria 3</a:t>
          </a:r>
        </a:p>
      </dgm:t>
    </dgm:pt>
    <dgm:pt modelId="{BE1017C1-91BB-46C3-BCCC-780DC32792B4}" type="parTrans" cxnId="{774053C0-B46A-4535-A4B4-C2A5335D325C}">
      <dgm:prSet/>
      <dgm:spPr/>
      <dgm:t>
        <a:bodyPr/>
        <a:lstStyle/>
        <a:p>
          <a:endParaRPr lang="en-CA"/>
        </a:p>
      </dgm:t>
    </dgm:pt>
    <dgm:pt modelId="{3D85014C-49CB-4BCD-A246-F0855D6D2B60}" type="sibTrans" cxnId="{774053C0-B46A-4535-A4B4-C2A5335D325C}">
      <dgm:prSet/>
      <dgm:spPr/>
      <dgm:t>
        <a:bodyPr/>
        <a:lstStyle/>
        <a:p>
          <a:endParaRPr lang="en-US"/>
        </a:p>
      </dgm:t>
    </dgm:pt>
    <dgm:pt modelId="{25B53FFC-20EB-46EC-B839-F68E7C2695AE}">
      <dgm:prSet phldrT="[Text]"/>
      <dgm:spPr>
        <a:solidFill>
          <a:srgbClr val="0070C0"/>
        </a:solidFill>
      </dgm:spPr>
      <dgm:t>
        <a:bodyPr/>
        <a:lstStyle/>
        <a:p>
          <a:r>
            <a:rPr lang="en-CA" dirty="0"/>
            <a:t>Criteria 2</a:t>
          </a:r>
        </a:p>
      </dgm:t>
    </dgm:pt>
    <dgm:pt modelId="{EBE9E4BD-D9F2-426D-857F-DC2E34BB5022}" type="parTrans" cxnId="{D282EAEA-50BD-43EC-9011-0678CC1F7F04}">
      <dgm:prSet/>
      <dgm:spPr/>
      <dgm:t>
        <a:bodyPr/>
        <a:lstStyle/>
        <a:p>
          <a:endParaRPr lang="en-CA"/>
        </a:p>
      </dgm:t>
    </dgm:pt>
    <dgm:pt modelId="{DB0794E6-AAFB-45D7-BC5F-33BDB709521B}" type="sibTrans" cxnId="{D282EAEA-50BD-43EC-9011-0678CC1F7F04}">
      <dgm:prSet/>
      <dgm:spPr/>
      <dgm:t>
        <a:bodyPr/>
        <a:lstStyle/>
        <a:p>
          <a:endParaRPr lang="en-CA"/>
        </a:p>
      </dgm:t>
    </dgm:pt>
    <dgm:pt modelId="{55700A2F-E162-424E-A197-2902DC913C36}">
      <dgm:prSet phldrT="[Text]"/>
      <dgm:spPr/>
      <dgm:t>
        <a:bodyPr/>
        <a:lstStyle/>
        <a:p>
          <a:r>
            <a:rPr lang="en-CA" dirty="0"/>
            <a:t>Criteria 3</a:t>
          </a:r>
        </a:p>
      </dgm:t>
    </dgm:pt>
    <dgm:pt modelId="{895BF4E4-80A8-480F-8E18-70DB00D64B7D}" type="parTrans" cxnId="{8FF1F9BE-62A5-4FAF-B399-CB8D5A8D33A9}">
      <dgm:prSet/>
      <dgm:spPr/>
      <dgm:t>
        <a:bodyPr/>
        <a:lstStyle/>
        <a:p>
          <a:endParaRPr lang="en-CA"/>
        </a:p>
      </dgm:t>
    </dgm:pt>
    <dgm:pt modelId="{BE8DE998-C2B9-4674-9BAA-F0A9F146BA0A}" type="sibTrans" cxnId="{8FF1F9BE-62A5-4FAF-B399-CB8D5A8D33A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2"/>
      <dgm:spPr/>
    </dgm:pt>
    <dgm:pt modelId="{37E62B19-6F27-4D06-9D84-0CFEB4AA7945}" type="pres">
      <dgm:prSet presAssocID="{CBF2BFE3-F16E-425A-9D64-A808571C1B0B}" presName="connTx" presStyleLbl="parChTrans1D2" presStyleIdx="0" presStyleCnt="2"/>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2">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7FD6478C-15A8-4441-99F3-B1D4153A6960}" type="pres">
      <dgm:prSet presAssocID="{13A9E764-38E1-4984-8443-2C34093AA9E9}" presName="conn2-1" presStyleLbl="parChTrans1D3" presStyleIdx="1" presStyleCnt="6"/>
      <dgm:spPr/>
    </dgm:pt>
    <dgm:pt modelId="{92DCC984-7ED8-40DE-9EF3-4BA323426E81}" type="pres">
      <dgm:prSet presAssocID="{13A9E764-38E1-4984-8443-2C34093AA9E9}" presName="connTx" presStyleLbl="parChTrans1D3" presStyleIdx="1" presStyleCnt="6"/>
      <dgm:spPr/>
    </dgm:pt>
    <dgm:pt modelId="{554D46DE-472C-4356-8621-B28BB9EDE540}" type="pres">
      <dgm:prSet presAssocID="{D5C1B8D7-0BCB-4925-BB10-1E1D1FEA258C}" presName="root2" presStyleCnt="0"/>
      <dgm:spPr/>
    </dgm:pt>
    <dgm:pt modelId="{8FDAACEC-5D20-47DB-8D9E-F35CC3215E8A}" type="pres">
      <dgm:prSet presAssocID="{D5C1B8D7-0BCB-4925-BB10-1E1D1FEA258C}" presName="LevelTwoTextNode" presStyleLbl="node3" presStyleIdx="1" presStyleCnt="6">
        <dgm:presLayoutVars>
          <dgm:chPref val="3"/>
        </dgm:presLayoutVars>
      </dgm:prSet>
      <dgm:spPr/>
    </dgm:pt>
    <dgm:pt modelId="{50B1E4E3-A33D-48A8-9BB6-53C2BEDA5FDF}" type="pres">
      <dgm:prSet presAssocID="{D5C1B8D7-0BCB-4925-BB10-1E1D1FEA258C}" presName="level3hierChild" presStyleCnt="0"/>
      <dgm:spPr/>
    </dgm:pt>
    <dgm:pt modelId="{0CAF8E72-AE0E-41B4-BD89-C2C12E4738F5}" type="pres">
      <dgm:prSet presAssocID="{BE1017C1-91BB-46C3-BCCC-780DC32792B4}" presName="conn2-1" presStyleLbl="parChTrans1D3" presStyleIdx="2" presStyleCnt="6"/>
      <dgm:spPr/>
    </dgm:pt>
    <dgm:pt modelId="{880EAAEA-5AC8-49FE-97D7-3230D10D9DF3}" type="pres">
      <dgm:prSet presAssocID="{BE1017C1-91BB-46C3-BCCC-780DC32792B4}" presName="connTx" presStyleLbl="parChTrans1D3" presStyleIdx="2" presStyleCnt="6"/>
      <dgm:spPr/>
    </dgm:pt>
    <dgm:pt modelId="{E9AF0E34-0A94-442F-8F76-C560EC691F8A}" type="pres">
      <dgm:prSet presAssocID="{3E1AE725-3015-4C33-8B4A-86ADB23D36CB}" presName="root2" presStyleCnt="0"/>
      <dgm:spPr/>
    </dgm:pt>
    <dgm:pt modelId="{92D8EC4E-8914-4FAA-B6DB-24294CBA6143}" type="pres">
      <dgm:prSet presAssocID="{3E1AE725-3015-4C33-8B4A-86ADB23D36CB}" presName="LevelTwoTextNode" presStyleLbl="node3" presStyleIdx="2" presStyleCnt="6">
        <dgm:presLayoutVars>
          <dgm:chPref val="3"/>
        </dgm:presLayoutVars>
      </dgm:prSet>
      <dgm:spPr/>
    </dgm:pt>
    <dgm:pt modelId="{175C9D7F-EE8B-4C68-9186-C9BD435AACB2}" type="pres">
      <dgm:prSet presAssocID="{3E1AE725-3015-4C33-8B4A-86ADB23D36CB}" presName="level3hierChild" presStyleCnt="0"/>
      <dgm:spPr/>
    </dgm:pt>
    <dgm:pt modelId="{10E8C831-1CEE-459E-97BE-F83A7AC9D1E5}" type="pres">
      <dgm:prSet presAssocID="{718DE2C1-3D59-4129-8710-A26214966415}" presName="conn2-1" presStyleLbl="parChTrans1D2" presStyleIdx="1" presStyleCnt="2"/>
      <dgm:spPr/>
    </dgm:pt>
    <dgm:pt modelId="{2E7CE853-6469-44C4-A61E-36136F6C9322}" type="pres">
      <dgm:prSet presAssocID="{718DE2C1-3D59-4129-8710-A26214966415}" presName="connTx" presStyleLbl="parChTrans1D2" presStyleIdx="1" presStyleCnt="2"/>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2">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3" presStyleCnt="6"/>
      <dgm:spPr/>
    </dgm:pt>
    <dgm:pt modelId="{FFE7B2F3-71A7-4D9C-99AC-4E65C619135F}" type="pres">
      <dgm:prSet presAssocID="{430687E7-8B16-4797-8CBB-AFD713756E7E}" presName="connTx" presStyleLbl="parChTrans1D3" presStyleIdx="3"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3" presStyleCnt="6">
        <dgm:presLayoutVars>
          <dgm:chPref val="3"/>
        </dgm:presLayoutVars>
      </dgm:prSet>
      <dgm:spPr/>
    </dgm:pt>
    <dgm:pt modelId="{A58BE892-15E2-436C-8BE6-CCF19B652618}" type="pres">
      <dgm:prSet presAssocID="{79C5100D-11ED-4974-8C60-CDFD4E29F392}" presName="level3hierChild" presStyleCnt="0"/>
      <dgm:spPr/>
    </dgm:pt>
    <dgm:pt modelId="{55D6DCEF-F657-400B-ACDF-4A220C819E2D}" type="pres">
      <dgm:prSet presAssocID="{EBE9E4BD-D9F2-426D-857F-DC2E34BB5022}" presName="conn2-1" presStyleLbl="parChTrans1D3" presStyleIdx="4" presStyleCnt="6"/>
      <dgm:spPr/>
    </dgm:pt>
    <dgm:pt modelId="{7E12B7E9-167A-4F95-A9DA-169CF7A8F98F}" type="pres">
      <dgm:prSet presAssocID="{EBE9E4BD-D9F2-426D-857F-DC2E34BB5022}" presName="connTx" presStyleLbl="parChTrans1D3" presStyleIdx="4" presStyleCnt="6"/>
      <dgm:spPr/>
    </dgm:pt>
    <dgm:pt modelId="{7BF52E3B-D544-4AF8-8C0A-E73453456336}" type="pres">
      <dgm:prSet presAssocID="{25B53FFC-20EB-46EC-B839-F68E7C2695AE}" presName="root2" presStyleCnt="0"/>
      <dgm:spPr/>
    </dgm:pt>
    <dgm:pt modelId="{2B7AA790-C072-4848-937F-10EEEE22B872}" type="pres">
      <dgm:prSet presAssocID="{25B53FFC-20EB-46EC-B839-F68E7C2695AE}" presName="LevelTwoTextNode" presStyleLbl="node3" presStyleIdx="4" presStyleCnt="6">
        <dgm:presLayoutVars>
          <dgm:chPref val="3"/>
        </dgm:presLayoutVars>
      </dgm:prSet>
      <dgm:spPr/>
    </dgm:pt>
    <dgm:pt modelId="{D8D3CDFD-1CC5-4B8F-9E33-7463109488DA}" type="pres">
      <dgm:prSet presAssocID="{25B53FFC-20EB-46EC-B839-F68E7C2695AE}" presName="level3hierChild" presStyleCnt="0"/>
      <dgm:spPr/>
    </dgm:pt>
    <dgm:pt modelId="{E7729905-928E-4670-BC81-6A19EA7C586F}" type="pres">
      <dgm:prSet presAssocID="{895BF4E4-80A8-480F-8E18-70DB00D64B7D}" presName="conn2-1" presStyleLbl="parChTrans1D3" presStyleIdx="5" presStyleCnt="6"/>
      <dgm:spPr/>
    </dgm:pt>
    <dgm:pt modelId="{3511670B-A4C0-47D1-8864-602290B57F1C}" type="pres">
      <dgm:prSet presAssocID="{895BF4E4-80A8-480F-8E18-70DB00D64B7D}" presName="connTx" presStyleLbl="parChTrans1D3" presStyleIdx="5" presStyleCnt="6"/>
      <dgm:spPr/>
    </dgm:pt>
    <dgm:pt modelId="{0DE3839B-C691-4213-9BEB-3C61BCC382C7}" type="pres">
      <dgm:prSet presAssocID="{55700A2F-E162-424E-A197-2902DC913C36}" presName="root2" presStyleCnt="0"/>
      <dgm:spPr/>
    </dgm:pt>
    <dgm:pt modelId="{A132C53D-F76D-422C-8401-FDE9C6A533E8}" type="pres">
      <dgm:prSet presAssocID="{55700A2F-E162-424E-A197-2902DC913C36}" presName="LevelTwoTextNode" presStyleLbl="node3" presStyleIdx="5" presStyleCnt="6">
        <dgm:presLayoutVars>
          <dgm:chPref val="3"/>
        </dgm:presLayoutVars>
      </dgm:prSet>
      <dgm:spPr/>
    </dgm:pt>
    <dgm:pt modelId="{52CEAE27-D04C-427E-B632-6A256F02A7B0}" type="pres">
      <dgm:prSet presAssocID="{55700A2F-E162-424E-A197-2902DC913C36}" presName="level3hierChild" presStyleCnt="0"/>
      <dgm:spPr/>
    </dgm:pt>
  </dgm:ptLst>
  <dgm:cxnLst>
    <dgm:cxn modelId="{12758600-0024-4F4C-A7C4-51B7D03A6023}" type="presOf" srcId="{CBF2BFE3-F16E-425A-9D64-A808571C1B0B}" destId="{37E62B19-6F27-4D06-9D84-0CFEB4AA7945}" srcOrd="1" destOrd="0" presId="urn:microsoft.com/office/officeart/2005/8/layout/hierarchy2"/>
    <dgm:cxn modelId="{59857703-6BCC-463C-BDB5-794801AFBD30}" type="presOf" srcId="{13A9E764-38E1-4984-8443-2C34093AA9E9}" destId="{7FD6478C-15A8-4441-99F3-B1D4153A6960}" srcOrd="0" destOrd="0" presId="urn:microsoft.com/office/officeart/2005/8/layout/hierarchy2"/>
    <dgm:cxn modelId="{BD6CA208-2848-42D5-8BB7-0B216015B72F}" srcId="{498609EA-FAE9-4F47-BC89-D5993A569A33}" destId="{D5C1B8D7-0BCB-4925-BB10-1E1D1FEA258C}" srcOrd="1" destOrd="0" parTransId="{13A9E764-38E1-4984-8443-2C34093AA9E9}" sibTransId="{E85E7932-3F1F-4F50-8BA1-83B83AB2BC32}"/>
    <dgm:cxn modelId="{4376AA0D-96E1-4685-BF1E-E2198DF6FC34}" type="presOf" srcId="{BE1017C1-91BB-46C3-BCCC-780DC32792B4}" destId="{0CAF8E72-AE0E-41B4-BD89-C2C12E4738F5}" srcOrd="0" destOrd="0" presId="urn:microsoft.com/office/officeart/2005/8/layout/hierarchy2"/>
    <dgm:cxn modelId="{E35A6E15-C881-4D02-A263-8CE30CBCFD58}" type="presOf" srcId="{13A9E764-38E1-4984-8443-2C34093AA9E9}" destId="{92DCC984-7ED8-40DE-9EF3-4BA323426E81}" srcOrd="1" destOrd="0" presId="urn:microsoft.com/office/officeart/2005/8/layout/hierarchy2"/>
    <dgm:cxn modelId="{90645122-1831-458F-9711-8101DE74EE20}" type="presOf" srcId="{430687E7-8B16-4797-8CBB-AFD713756E7E}" destId="{FFE7B2F3-71A7-4D9C-99AC-4E65C619135F}" srcOrd="1" destOrd="0" presId="urn:microsoft.com/office/officeart/2005/8/layout/hierarchy2"/>
    <dgm:cxn modelId="{5E198729-3114-4B1D-84FE-15B11DC0A79C}" srcId="{93522BD5-2849-4071-884C-8FD4CE0B9F8B}" destId="{B46B150D-2B70-402F-8F2D-06648397F1AC}" srcOrd="1" destOrd="0" parTransId="{718DE2C1-3D59-4129-8710-A26214966415}" sibTransId="{D5540F92-511F-40E7-91AB-94DE07552AEC}"/>
    <dgm:cxn modelId="{3D5F393F-5C68-4A2D-AF7E-7FB45C24699A}" type="presOf" srcId="{8B7E4E67-BDC8-49D1-9E8D-5527931B5870}" destId="{606AE039-4DBF-4E60-B56B-ADCC5294ED26}" srcOrd="0" destOrd="0" presId="urn:microsoft.com/office/officeart/2005/8/layout/hierarchy2"/>
    <dgm:cxn modelId="{CDF35060-5034-45F5-A1F8-2095D3D913DB}" type="presOf" srcId="{BE1017C1-91BB-46C3-BCCC-780DC32792B4}" destId="{880EAAEA-5AC8-49FE-97D7-3230D10D9DF3}" srcOrd="1" destOrd="0" presId="urn:microsoft.com/office/officeart/2005/8/layout/hierarchy2"/>
    <dgm:cxn modelId="{E88FEF64-1A96-4C82-8643-5A5D9A81A38D}" type="presOf" srcId="{EBE9E4BD-D9F2-426D-857F-DC2E34BB5022}" destId="{7E12B7E9-167A-4F95-A9DA-169CF7A8F98F}" srcOrd="1" destOrd="0" presId="urn:microsoft.com/office/officeart/2005/8/layout/hierarchy2"/>
    <dgm:cxn modelId="{89D1A646-9249-4AA9-A166-2BA6F581D5D4}" type="presOf" srcId="{430687E7-8B16-4797-8CBB-AFD713756E7E}" destId="{846A247F-F63C-4D12-9B03-27D94E7E71CD}" srcOrd="0" destOrd="0" presId="urn:microsoft.com/office/officeart/2005/8/layout/hierarchy2"/>
    <dgm:cxn modelId="{4ED90A4B-0BBE-4F0D-B9C3-B865B1EC1F80}" type="presOf" srcId="{EBE9E4BD-D9F2-426D-857F-DC2E34BB5022}" destId="{55D6DCEF-F657-400B-ACDF-4A220C819E2D}" srcOrd="0" destOrd="0" presId="urn:microsoft.com/office/officeart/2005/8/layout/hierarchy2"/>
    <dgm:cxn modelId="{11DFAD76-E38C-40D2-9A80-1E9846102FA1}" type="presOf" srcId="{CBF2BFE3-F16E-425A-9D64-A808571C1B0B}" destId="{CF8057E6-7F0F-4BF8-A331-E339006DF58D}" srcOrd="0" destOrd="0" presId="urn:microsoft.com/office/officeart/2005/8/layout/hierarchy2"/>
    <dgm:cxn modelId="{40C1907E-BB04-423B-B22F-715C74AD0AC1}" type="presOf" srcId="{718DE2C1-3D59-4129-8710-A26214966415}" destId="{2E7CE853-6469-44C4-A61E-36136F6C9322}" srcOrd="1" destOrd="0" presId="urn:microsoft.com/office/officeart/2005/8/layout/hierarchy2"/>
    <dgm:cxn modelId="{438AB77F-4907-45B8-9DB6-2A18E27A754E}" type="presOf" srcId="{895BF4E4-80A8-480F-8E18-70DB00D64B7D}" destId="{3511670B-A4C0-47D1-8864-602290B57F1C}" srcOrd="1" destOrd="0" presId="urn:microsoft.com/office/officeart/2005/8/layout/hierarchy2"/>
    <dgm:cxn modelId="{A730F089-CA23-4151-9F9B-9C8F2EE1D92D}" type="presOf" srcId="{895BF4E4-80A8-480F-8E18-70DB00D64B7D}" destId="{E7729905-928E-4670-BC81-6A19EA7C586F}" srcOrd="0" destOrd="0" presId="urn:microsoft.com/office/officeart/2005/8/layout/hierarchy2"/>
    <dgm:cxn modelId="{ED592998-7D7C-45F0-9AA5-AB98F42A44FD}" srcId="{498609EA-FAE9-4F47-BC89-D5993A569A33}" destId="{F27555F9-0B98-4488-A657-8B671BDD120E}" srcOrd="0" destOrd="0" parTransId="{8B7E4E67-BDC8-49D1-9E8D-5527931B5870}" sibTransId="{27B51ED2-3D61-449C-BCDC-6AA1508BB260}"/>
    <dgm:cxn modelId="{D900929F-B1AA-4064-9B51-65C8194330BC}" type="presOf" srcId="{498609EA-FAE9-4F47-BC89-D5993A569A33}" destId="{B1C20360-58EB-4ECA-884A-73E80522FF9B}" srcOrd="0" destOrd="0" presId="urn:microsoft.com/office/officeart/2005/8/layout/hierarchy2"/>
    <dgm:cxn modelId="{F6E99DA5-D795-496A-9A8C-F6B5DD3C504D}" type="presOf" srcId="{D5C1B8D7-0BCB-4925-BB10-1E1D1FEA258C}" destId="{8FDAACEC-5D20-47DB-8D9E-F35CC3215E8A}" srcOrd="0" destOrd="0" presId="urn:microsoft.com/office/officeart/2005/8/layout/hierarchy2"/>
    <dgm:cxn modelId="{C2E5D3AA-A14A-4C63-9B57-B6E6C53AB6FA}" type="presOf" srcId="{F27555F9-0B98-4488-A657-8B671BDD120E}" destId="{AF8CA1AE-1C8E-49D6-AB29-6C8165FD0123}" srcOrd="0"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36A86EBA-DDE3-4A63-8F27-06E4D0003AE1}" type="presOf" srcId="{93522BD5-2849-4071-884C-8FD4CE0B9F8B}" destId="{6EBCC89A-8447-4EEC-9683-78693B715F59}" srcOrd="0" destOrd="0" presId="urn:microsoft.com/office/officeart/2005/8/layout/hierarchy2"/>
    <dgm:cxn modelId="{8FF1F9BE-62A5-4FAF-B399-CB8D5A8D33A9}" srcId="{B46B150D-2B70-402F-8F2D-06648397F1AC}" destId="{55700A2F-E162-424E-A197-2902DC913C36}" srcOrd="2" destOrd="0" parTransId="{895BF4E4-80A8-480F-8E18-70DB00D64B7D}" sibTransId="{BE8DE998-C2B9-4674-9BAA-F0A9F146BA0A}"/>
    <dgm:cxn modelId="{6D79FCBE-D1A4-4517-AE4B-90382EF89753}" type="presOf" srcId="{8B7E4E67-BDC8-49D1-9E8D-5527931B5870}" destId="{995C98A4-83F9-42AC-AC5D-A0FC07FE012E}" srcOrd="1" destOrd="0" presId="urn:microsoft.com/office/officeart/2005/8/layout/hierarchy2"/>
    <dgm:cxn modelId="{774053C0-B46A-4535-A4B4-C2A5335D325C}" srcId="{498609EA-FAE9-4F47-BC89-D5993A569A33}" destId="{3E1AE725-3015-4C33-8B4A-86ADB23D36CB}" srcOrd="2" destOrd="0" parTransId="{BE1017C1-91BB-46C3-BCCC-780DC32792B4}" sibTransId="{3D85014C-49CB-4BCD-A246-F0855D6D2B60}"/>
    <dgm:cxn modelId="{FB07C7C5-7837-44FD-8E83-00164EB1AF19}" type="presOf" srcId="{25B53FFC-20EB-46EC-B839-F68E7C2695AE}" destId="{2B7AA790-C072-4848-937F-10EEEE22B872}" srcOrd="0" destOrd="0" presId="urn:microsoft.com/office/officeart/2005/8/layout/hierarchy2"/>
    <dgm:cxn modelId="{1E2615CC-A59E-41B5-AF05-FD782EE75516}" type="presOf" srcId="{79C5100D-11ED-4974-8C60-CDFD4E29F392}" destId="{47F3A4F1-3FE3-4EA1-803F-F98AA51EF171}" srcOrd="0"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45C29ED7-CF2D-4DE0-AB8D-01588CCB443F}" type="presOf" srcId="{3E1AE725-3015-4C33-8B4A-86ADB23D36CB}" destId="{92D8EC4E-8914-4FAA-B6DB-24294CBA6143}" srcOrd="0" destOrd="0" presId="urn:microsoft.com/office/officeart/2005/8/layout/hierarchy2"/>
    <dgm:cxn modelId="{D6152EE5-D00E-4468-8CB7-546D7D0B1FFE}" type="presOf" srcId="{718DE2C1-3D59-4129-8710-A26214966415}" destId="{10E8C831-1CEE-459E-97BE-F83A7AC9D1E5}" srcOrd="0" destOrd="0" presId="urn:microsoft.com/office/officeart/2005/8/layout/hierarchy2"/>
    <dgm:cxn modelId="{CB77DCE9-20B2-46C7-A3F3-C7CDCFF54E2A}" type="presOf" srcId="{55700A2F-E162-424E-A197-2902DC913C36}" destId="{A132C53D-F76D-422C-8401-FDE9C6A533E8}" srcOrd="0" destOrd="0" presId="urn:microsoft.com/office/officeart/2005/8/layout/hierarchy2"/>
    <dgm:cxn modelId="{D282EAEA-50BD-43EC-9011-0678CC1F7F04}" srcId="{B46B150D-2B70-402F-8F2D-06648397F1AC}" destId="{25B53FFC-20EB-46EC-B839-F68E7C2695AE}" srcOrd="1" destOrd="0" parTransId="{EBE9E4BD-D9F2-426D-857F-DC2E34BB5022}" sibTransId="{DB0794E6-AAFB-45D7-BC5F-33BDB709521B}"/>
    <dgm:cxn modelId="{B7884AF0-C432-4A50-BBD3-3DC790F7A1F5}" type="presOf" srcId="{94159B55-70F0-41BE-9371-59E184A6A913}" destId="{3CFF2536-DD74-48C1-82AA-29FEE008CC9D}" srcOrd="0" destOrd="0" presId="urn:microsoft.com/office/officeart/2005/8/layout/hierarchy2"/>
    <dgm:cxn modelId="{637B6BFC-9A97-4EE1-A55A-8077BCDA85F1}" type="presOf" srcId="{B46B150D-2B70-402F-8F2D-06648397F1AC}" destId="{F54D4539-5A8F-4A28-ADEC-0A541C17AF5C}" srcOrd="0" destOrd="0" presId="urn:microsoft.com/office/officeart/2005/8/layout/hierarchy2"/>
    <dgm:cxn modelId="{B6FA80AC-31AB-441A-9962-60B6E6EE5DA2}" type="presParOf" srcId="{3CFF2536-DD74-48C1-82AA-29FEE008CC9D}" destId="{4A9F26DF-621A-4B19-A8B7-9155478AFBDE}" srcOrd="0" destOrd="0" presId="urn:microsoft.com/office/officeart/2005/8/layout/hierarchy2"/>
    <dgm:cxn modelId="{942BCCE7-31AE-49B1-8AB1-4BEF53B695D2}" type="presParOf" srcId="{4A9F26DF-621A-4B19-A8B7-9155478AFBDE}" destId="{6EBCC89A-8447-4EEC-9683-78693B715F59}" srcOrd="0" destOrd="0" presId="urn:microsoft.com/office/officeart/2005/8/layout/hierarchy2"/>
    <dgm:cxn modelId="{0D1D852B-2E96-4BC9-97B1-D1BF7DD71AC9}" type="presParOf" srcId="{4A9F26DF-621A-4B19-A8B7-9155478AFBDE}" destId="{49B4A698-51B2-47FE-AFBA-1137BFD8994E}" srcOrd="1" destOrd="0" presId="urn:microsoft.com/office/officeart/2005/8/layout/hierarchy2"/>
    <dgm:cxn modelId="{DCF83DAC-ED10-4FD0-B10E-2F1D68373EB4}" type="presParOf" srcId="{49B4A698-51B2-47FE-AFBA-1137BFD8994E}" destId="{CF8057E6-7F0F-4BF8-A331-E339006DF58D}" srcOrd="0" destOrd="0" presId="urn:microsoft.com/office/officeart/2005/8/layout/hierarchy2"/>
    <dgm:cxn modelId="{7618E73B-65B9-4AAD-BDF6-4A822736D4E0}" type="presParOf" srcId="{CF8057E6-7F0F-4BF8-A331-E339006DF58D}" destId="{37E62B19-6F27-4D06-9D84-0CFEB4AA7945}" srcOrd="0" destOrd="0" presId="urn:microsoft.com/office/officeart/2005/8/layout/hierarchy2"/>
    <dgm:cxn modelId="{D0C3F380-0C3D-42C7-B079-5DCE62ECED5B}" type="presParOf" srcId="{49B4A698-51B2-47FE-AFBA-1137BFD8994E}" destId="{8F295B4E-4024-403E-BCE5-B206D842D094}" srcOrd="1" destOrd="0" presId="urn:microsoft.com/office/officeart/2005/8/layout/hierarchy2"/>
    <dgm:cxn modelId="{E33ADB0D-34EE-44EA-8ECF-506D520D5165}" type="presParOf" srcId="{8F295B4E-4024-403E-BCE5-B206D842D094}" destId="{B1C20360-58EB-4ECA-884A-73E80522FF9B}" srcOrd="0" destOrd="0" presId="urn:microsoft.com/office/officeart/2005/8/layout/hierarchy2"/>
    <dgm:cxn modelId="{6D19BE22-FFAE-4E2D-8556-0F83DC1DBE88}" type="presParOf" srcId="{8F295B4E-4024-403E-BCE5-B206D842D094}" destId="{D0697D96-3900-4BC1-AEF4-A896A47D7E8F}" srcOrd="1" destOrd="0" presId="urn:microsoft.com/office/officeart/2005/8/layout/hierarchy2"/>
    <dgm:cxn modelId="{F5B16217-96A9-41BD-9624-37E80EACB6C4}" type="presParOf" srcId="{D0697D96-3900-4BC1-AEF4-A896A47D7E8F}" destId="{606AE039-4DBF-4E60-B56B-ADCC5294ED26}" srcOrd="0" destOrd="0" presId="urn:microsoft.com/office/officeart/2005/8/layout/hierarchy2"/>
    <dgm:cxn modelId="{AA93035D-E893-4EDF-AC21-BEA3F4234D2A}" type="presParOf" srcId="{606AE039-4DBF-4E60-B56B-ADCC5294ED26}" destId="{995C98A4-83F9-42AC-AC5D-A0FC07FE012E}" srcOrd="0" destOrd="0" presId="urn:microsoft.com/office/officeart/2005/8/layout/hierarchy2"/>
    <dgm:cxn modelId="{69D1E782-EB7F-411D-A385-4A0E0C0D29DF}" type="presParOf" srcId="{D0697D96-3900-4BC1-AEF4-A896A47D7E8F}" destId="{A6EA0662-62E0-4AC1-853B-51DF1AF022A7}" srcOrd="1" destOrd="0" presId="urn:microsoft.com/office/officeart/2005/8/layout/hierarchy2"/>
    <dgm:cxn modelId="{006FD885-571D-4635-AA46-BD91EF74DD3D}" type="presParOf" srcId="{A6EA0662-62E0-4AC1-853B-51DF1AF022A7}" destId="{AF8CA1AE-1C8E-49D6-AB29-6C8165FD0123}" srcOrd="0" destOrd="0" presId="urn:microsoft.com/office/officeart/2005/8/layout/hierarchy2"/>
    <dgm:cxn modelId="{9F9F816A-CAC7-48BC-8164-3244D9FC834D}" type="presParOf" srcId="{A6EA0662-62E0-4AC1-853B-51DF1AF022A7}" destId="{58566AF9-8A78-46D2-A128-3F1B911ADC3F}" srcOrd="1" destOrd="0" presId="urn:microsoft.com/office/officeart/2005/8/layout/hierarchy2"/>
    <dgm:cxn modelId="{35591DD4-8868-481D-AD60-B9B4B25D0F4C}" type="presParOf" srcId="{D0697D96-3900-4BC1-AEF4-A896A47D7E8F}" destId="{7FD6478C-15A8-4441-99F3-B1D4153A6960}" srcOrd="2" destOrd="0" presId="urn:microsoft.com/office/officeart/2005/8/layout/hierarchy2"/>
    <dgm:cxn modelId="{B6CB2D92-D6A1-4303-BF08-CF78BB3A3277}" type="presParOf" srcId="{7FD6478C-15A8-4441-99F3-B1D4153A6960}" destId="{92DCC984-7ED8-40DE-9EF3-4BA323426E81}" srcOrd="0" destOrd="0" presId="urn:microsoft.com/office/officeart/2005/8/layout/hierarchy2"/>
    <dgm:cxn modelId="{D90104ED-4E45-4435-ACDE-F8A2C15DEF05}" type="presParOf" srcId="{D0697D96-3900-4BC1-AEF4-A896A47D7E8F}" destId="{554D46DE-472C-4356-8621-B28BB9EDE540}" srcOrd="3" destOrd="0" presId="urn:microsoft.com/office/officeart/2005/8/layout/hierarchy2"/>
    <dgm:cxn modelId="{040C814A-390D-430E-B5B1-1DDD23ACDFB6}" type="presParOf" srcId="{554D46DE-472C-4356-8621-B28BB9EDE540}" destId="{8FDAACEC-5D20-47DB-8D9E-F35CC3215E8A}" srcOrd="0" destOrd="0" presId="urn:microsoft.com/office/officeart/2005/8/layout/hierarchy2"/>
    <dgm:cxn modelId="{BC82CB57-3A8E-40D9-B17A-77C46DD46D6B}" type="presParOf" srcId="{554D46DE-472C-4356-8621-B28BB9EDE540}" destId="{50B1E4E3-A33D-48A8-9BB6-53C2BEDA5FDF}" srcOrd="1" destOrd="0" presId="urn:microsoft.com/office/officeart/2005/8/layout/hierarchy2"/>
    <dgm:cxn modelId="{BF0C4DA6-DBC5-4529-AEE3-1DABBB6379DC}" type="presParOf" srcId="{D0697D96-3900-4BC1-AEF4-A896A47D7E8F}" destId="{0CAF8E72-AE0E-41B4-BD89-C2C12E4738F5}" srcOrd="4" destOrd="0" presId="urn:microsoft.com/office/officeart/2005/8/layout/hierarchy2"/>
    <dgm:cxn modelId="{1C170DC4-B412-48AF-8529-47BA783260A3}" type="presParOf" srcId="{0CAF8E72-AE0E-41B4-BD89-C2C12E4738F5}" destId="{880EAAEA-5AC8-49FE-97D7-3230D10D9DF3}" srcOrd="0" destOrd="0" presId="urn:microsoft.com/office/officeart/2005/8/layout/hierarchy2"/>
    <dgm:cxn modelId="{F8605CCB-8301-4858-9179-D4E5AA43B4BB}" type="presParOf" srcId="{D0697D96-3900-4BC1-AEF4-A896A47D7E8F}" destId="{E9AF0E34-0A94-442F-8F76-C560EC691F8A}" srcOrd="5" destOrd="0" presId="urn:microsoft.com/office/officeart/2005/8/layout/hierarchy2"/>
    <dgm:cxn modelId="{7593BBD6-D5A4-42DC-9FCE-2D235A52F02A}" type="presParOf" srcId="{E9AF0E34-0A94-442F-8F76-C560EC691F8A}" destId="{92D8EC4E-8914-4FAA-B6DB-24294CBA6143}" srcOrd="0" destOrd="0" presId="urn:microsoft.com/office/officeart/2005/8/layout/hierarchy2"/>
    <dgm:cxn modelId="{3F10018C-9B54-4EBA-A6F3-5C9F48B54A21}" type="presParOf" srcId="{E9AF0E34-0A94-442F-8F76-C560EC691F8A}" destId="{175C9D7F-EE8B-4C68-9186-C9BD435AACB2}" srcOrd="1" destOrd="0" presId="urn:microsoft.com/office/officeart/2005/8/layout/hierarchy2"/>
    <dgm:cxn modelId="{FDF086F5-D58C-4AD1-8803-165AA72561DA}" type="presParOf" srcId="{49B4A698-51B2-47FE-AFBA-1137BFD8994E}" destId="{10E8C831-1CEE-459E-97BE-F83A7AC9D1E5}" srcOrd="2" destOrd="0" presId="urn:microsoft.com/office/officeart/2005/8/layout/hierarchy2"/>
    <dgm:cxn modelId="{F012455D-26DF-46E1-88B5-FF6193C4178E}" type="presParOf" srcId="{10E8C831-1CEE-459E-97BE-F83A7AC9D1E5}" destId="{2E7CE853-6469-44C4-A61E-36136F6C9322}" srcOrd="0" destOrd="0" presId="urn:microsoft.com/office/officeart/2005/8/layout/hierarchy2"/>
    <dgm:cxn modelId="{DACDAFBF-3A6A-4071-90B2-99D86B3C5394}" type="presParOf" srcId="{49B4A698-51B2-47FE-AFBA-1137BFD8994E}" destId="{62A7AD52-16E4-4BFD-823D-F555EF07181E}" srcOrd="3" destOrd="0" presId="urn:microsoft.com/office/officeart/2005/8/layout/hierarchy2"/>
    <dgm:cxn modelId="{043270B7-9EFF-451B-A64A-8A6A6BF98CB9}" type="presParOf" srcId="{62A7AD52-16E4-4BFD-823D-F555EF07181E}" destId="{F54D4539-5A8F-4A28-ADEC-0A541C17AF5C}" srcOrd="0" destOrd="0" presId="urn:microsoft.com/office/officeart/2005/8/layout/hierarchy2"/>
    <dgm:cxn modelId="{C6BD0A2B-85BC-4216-9573-8ED7A325F8F4}" type="presParOf" srcId="{62A7AD52-16E4-4BFD-823D-F555EF07181E}" destId="{AD13219D-73AF-4780-9CC9-4838B3896A6A}" srcOrd="1" destOrd="0" presId="urn:microsoft.com/office/officeart/2005/8/layout/hierarchy2"/>
    <dgm:cxn modelId="{747264C1-7F7F-4AC8-946E-1FD3A0AC19A4}" type="presParOf" srcId="{AD13219D-73AF-4780-9CC9-4838B3896A6A}" destId="{846A247F-F63C-4D12-9B03-27D94E7E71CD}" srcOrd="0" destOrd="0" presId="urn:microsoft.com/office/officeart/2005/8/layout/hierarchy2"/>
    <dgm:cxn modelId="{E3ED26B1-873A-46F4-82BD-285DD01E0D0E}" type="presParOf" srcId="{846A247F-F63C-4D12-9B03-27D94E7E71CD}" destId="{FFE7B2F3-71A7-4D9C-99AC-4E65C619135F}" srcOrd="0" destOrd="0" presId="urn:microsoft.com/office/officeart/2005/8/layout/hierarchy2"/>
    <dgm:cxn modelId="{5FD06F83-5B93-4251-B33A-9CE053A7C073}" type="presParOf" srcId="{AD13219D-73AF-4780-9CC9-4838B3896A6A}" destId="{DB15D073-79C1-4515-BB76-F788D41B1F20}" srcOrd="1" destOrd="0" presId="urn:microsoft.com/office/officeart/2005/8/layout/hierarchy2"/>
    <dgm:cxn modelId="{237F3638-8548-482E-8D7A-8584FFAD1A98}" type="presParOf" srcId="{DB15D073-79C1-4515-BB76-F788D41B1F20}" destId="{47F3A4F1-3FE3-4EA1-803F-F98AA51EF171}" srcOrd="0" destOrd="0" presId="urn:microsoft.com/office/officeart/2005/8/layout/hierarchy2"/>
    <dgm:cxn modelId="{7874D1E6-0D3D-47E3-99A9-2E3370533CD1}" type="presParOf" srcId="{DB15D073-79C1-4515-BB76-F788D41B1F20}" destId="{A58BE892-15E2-436C-8BE6-CCF19B652618}" srcOrd="1" destOrd="0" presId="urn:microsoft.com/office/officeart/2005/8/layout/hierarchy2"/>
    <dgm:cxn modelId="{83D81F66-CF55-4F4D-A5C7-7AA4A701877C}" type="presParOf" srcId="{AD13219D-73AF-4780-9CC9-4838B3896A6A}" destId="{55D6DCEF-F657-400B-ACDF-4A220C819E2D}" srcOrd="2" destOrd="0" presId="urn:microsoft.com/office/officeart/2005/8/layout/hierarchy2"/>
    <dgm:cxn modelId="{6B2DE2B8-6A98-4931-8CB3-FAD071F9C224}" type="presParOf" srcId="{55D6DCEF-F657-400B-ACDF-4A220C819E2D}" destId="{7E12B7E9-167A-4F95-A9DA-169CF7A8F98F}" srcOrd="0" destOrd="0" presId="urn:microsoft.com/office/officeart/2005/8/layout/hierarchy2"/>
    <dgm:cxn modelId="{6616553E-4E18-4E85-B8D6-AD9568DA96BF}" type="presParOf" srcId="{AD13219D-73AF-4780-9CC9-4838B3896A6A}" destId="{7BF52E3B-D544-4AF8-8C0A-E73453456336}" srcOrd="3" destOrd="0" presId="urn:microsoft.com/office/officeart/2005/8/layout/hierarchy2"/>
    <dgm:cxn modelId="{9DAFF510-3481-41EB-8C9D-5C9E41A1D258}" type="presParOf" srcId="{7BF52E3B-D544-4AF8-8C0A-E73453456336}" destId="{2B7AA790-C072-4848-937F-10EEEE22B872}" srcOrd="0" destOrd="0" presId="urn:microsoft.com/office/officeart/2005/8/layout/hierarchy2"/>
    <dgm:cxn modelId="{A67F9FA1-0571-4255-BB58-96374B756371}" type="presParOf" srcId="{7BF52E3B-D544-4AF8-8C0A-E73453456336}" destId="{D8D3CDFD-1CC5-4B8F-9E33-7463109488DA}" srcOrd="1" destOrd="0" presId="urn:microsoft.com/office/officeart/2005/8/layout/hierarchy2"/>
    <dgm:cxn modelId="{8F6D4581-A2DC-46EA-B2F2-381D58E9BA9D}" type="presParOf" srcId="{AD13219D-73AF-4780-9CC9-4838B3896A6A}" destId="{E7729905-928E-4670-BC81-6A19EA7C586F}" srcOrd="4" destOrd="0" presId="urn:microsoft.com/office/officeart/2005/8/layout/hierarchy2"/>
    <dgm:cxn modelId="{26925461-7A66-4C92-8AF3-7774BFB47023}" type="presParOf" srcId="{E7729905-928E-4670-BC81-6A19EA7C586F}" destId="{3511670B-A4C0-47D1-8864-602290B57F1C}" srcOrd="0" destOrd="0" presId="urn:microsoft.com/office/officeart/2005/8/layout/hierarchy2"/>
    <dgm:cxn modelId="{7C052ADC-8477-4479-AFF7-1E3D497E69BA}" type="presParOf" srcId="{AD13219D-73AF-4780-9CC9-4838B3896A6A}" destId="{0DE3839B-C691-4213-9BEB-3C61BCC382C7}" srcOrd="5" destOrd="0" presId="urn:microsoft.com/office/officeart/2005/8/layout/hierarchy2"/>
    <dgm:cxn modelId="{C1D3290B-8BDC-425D-8B2B-891DB214BDFD}" type="presParOf" srcId="{0DE3839B-C691-4213-9BEB-3C61BCC382C7}" destId="{A132C53D-F76D-422C-8401-FDE9C6A533E8}" srcOrd="0" destOrd="0" presId="urn:microsoft.com/office/officeart/2005/8/layout/hierarchy2"/>
    <dgm:cxn modelId="{EB505D90-053A-43DE-86F1-E29480E67C55}" type="presParOf" srcId="{0DE3839B-C691-4213-9BEB-3C61BCC382C7}" destId="{52CEAE27-D04C-427E-B632-6A256F02A7B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CA"/>
        </a:p>
      </dgm:t>
    </dgm:pt>
    <dgm:pt modelId="{93522BD5-2849-4071-884C-8FD4CE0B9F8B}">
      <dgm:prSet phldrT="[Text]"/>
      <dgm:spPr/>
      <dgm:t>
        <a:bodyPr/>
        <a:lstStyle/>
        <a:p>
          <a:r>
            <a:rPr lang="en-CA" dirty="0"/>
            <a:t>Ford vs. Chevy</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dgm:t>
        <a:bodyPr/>
        <a:lstStyle/>
        <a:p>
          <a:r>
            <a:rPr lang="en-CA" dirty="0"/>
            <a:t>Ford</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rgbClr val="7030A0"/>
        </a:solidFill>
      </dgm:spPr>
      <dgm:t>
        <a:bodyPr/>
        <a:lstStyle/>
        <a:p>
          <a:r>
            <a:rPr lang="en-CA" dirty="0"/>
            <a:t>Engine</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46B150D-2B70-402F-8F2D-06648397F1AC}">
      <dgm:prSet phldrT="[Text]"/>
      <dgm:spPr>
        <a:solidFill>
          <a:schemeClr val="accent3"/>
        </a:solidFill>
      </dgm:spPr>
      <dgm:t>
        <a:bodyPr/>
        <a:lstStyle/>
        <a:p>
          <a:r>
            <a:rPr lang="en-CA" dirty="0"/>
            <a:t>Chevy</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79C5100D-11ED-4974-8C60-CDFD4E29F392}">
      <dgm:prSet phldrT="[Text]"/>
      <dgm:spPr>
        <a:solidFill>
          <a:srgbClr val="7030A0"/>
        </a:solidFill>
      </dgm:spPr>
      <dgm:t>
        <a:bodyPr/>
        <a:lstStyle/>
        <a:p>
          <a:r>
            <a:rPr lang="en-CA" dirty="0"/>
            <a:t>Engine</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D5C1B8D7-0BCB-4925-BB10-1E1D1FEA258C}">
      <dgm:prSet phldrT="[Text]"/>
      <dgm:spPr>
        <a:solidFill>
          <a:srgbClr val="0070C0"/>
        </a:solidFill>
      </dgm:spPr>
      <dgm:t>
        <a:bodyPr/>
        <a:lstStyle/>
        <a:p>
          <a:r>
            <a:rPr lang="en-CA" dirty="0"/>
            <a:t>Torque</a:t>
          </a:r>
        </a:p>
      </dgm:t>
    </dgm:pt>
    <dgm:pt modelId="{13A9E764-38E1-4984-8443-2C34093AA9E9}" type="parTrans" cxnId="{BD6CA208-2848-42D5-8BB7-0B216015B72F}">
      <dgm:prSet/>
      <dgm:spPr/>
      <dgm:t>
        <a:bodyPr/>
        <a:lstStyle/>
        <a:p>
          <a:endParaRPr lang="en-CA"/>
        </a:p>
      </dgm:t>
    </dgm:pt>
    <dgm:pt modelId="{E85E7932-3F1F-4F50-8BA1-83B83AB2BC32}" type="sibTrans" cxnId="{BD6CA208-2848-42D5-8BB7-0B216015B72F}">
      <dgm:prSet/>
      <dgm:spPr/>
      <dgm:t>
        <a:bodyPr/>
        <a:lstStyle/>
        <a:p>
          <a:endParaRPr lang="en-US"/>
        </a:p>
      </dgm:t>
    </dgm:pt>
    <dgm:pt modelId="{3E1AE725-3015-4C33-8B4A-86ADB23D36CB}">
      <dgm:prSet phldrT="[Text]"/>
      <dgm:spPr/>
      <dgm:t>
        <a:bodyPr/>
        <a:lstStyle/>
        <a:p>
          <a:r>
            <a:rPr lang="en-CA" dirty="0"/>
            <a:t>Cost</a:t>
          </a:r>
        </a:p>
      </dgm:t>
    </dgm:pt>
    <dgm:pt modelId="{BE1017C1-91BB-46C3-BCCC-780DC32792B4}" type="parTrans" cxnId="{774053C0-B46A-4535-A4B4-C2A5335D325C}">
      <dgm:prSet/>
      <dgm:spPr/>
      <dgm:t>
        <a:bodyPr/>
        <a:lstStyle/>
        <a:p>
          <a:endParaRPr lang="en-CA"/>
        </a:p>
      </dgm:t>
    </dgm:pt>
    <dgm:pt modelId="{3D85014C-49CB-4BCD-A246-F0855D6D2B60}" type="sibTrans" cxnId="{774053C0-B46A-4535-A4B4-C2A5335D325C}">
      <dgm:prSet/>
      <dgm:spPr/>
      <dgm:t>
        <a:bodyPr/>
        <a:lstStyle/>
        <a:p>
          <a:endParaRPr lang="en-US"/>
        </a:p>
      </dgm:t>
    </dgm:pt>
    <dgm:pt modelId="{25B53FFC-20EB-46EC-B839-F68E7C2695AE}">
      <dgm:prSet phldrT="[Text]"/>
      <dgm:spPr>
        <a:solidFill>
          <a:srgbClr val="0070C0"/>
        </a:solidFill>
      </dgm:spPr>
      <dgm:t>
        <a:bodyPr/>
        <a:lstStyle/>
        <a:p>
          <a:r>
            <a:rPr lang="en-CA" dirty="0"/>
            <a:t>Torque</a:t>
          </a:r>
        </a:p>
      </dgm:t>
    </dgm:pt>
    <dgm:pt modelId="{EBE9E4BD-D9F2-426D-857F-DC2E34BB5022}" type="parTrans" cxnId="{D282EAEA-50BD-43EC-9011-0678CC1F7F04}">
      <dgm:prSet/>
      <dgm:spPr/>
      <dgm:t>
        <a:bodyPr/>
        <a:lstStyle/>
        <a:p>
          <a:endParaRPr lang="en-CA"/>
        </a:p>
      </dgm:t>
    </dgm:pt>
    <dgm:pt modelId="{DB0794E6-AAFB-45D7-BC5F-33BDB709521B}" type="sibTrans" cxnId="{D282EAEA-50BD-43EC-9011-0678CC1F7F04}">
      <dgm:prSet/>
      <dgm:spPr/>
      <dgm:t>
        <a:bodyPr/>
        <a:lstStyle/>
        <a:p>
          <a:endParaRPr lang="en-CA"/>
        </a:p>
      </dgm:t>
    </dgm:pt>
    <dgm:pt modelId="{55700A2F-E162-424E-A197-2902DC913C36}">
      <dgm:prSet phldrT="[Text]"/>
      <dgm:spPr/>
      <dgm:t>
        <a:bodyPr/>
        <a:lstStyle/>
        <a:p>
          <a:r>
            <a:rPr lang="en-CA" dirty="0"/>
            <a:t>Cost</a:t>
          </a:r>
        </a:p>
      </dgm:t>
    </dgm:pt>
    <dgm:pt modelId="{895BF4E4-80A8-480F-8E18-70DB00D64B7D}" type="parTrans" cxnId="{8FF1F9BE-62A5-4FAF-B399-CB8D5A8D33A9}">
      <dgm:prSet/>
      <dgm:spPr/>
      <dgm:t>
        <a:bodyPr/>
        <a:lstStyle/>
        <a:p>
          <a:endParaRPr lang="en-CA"/>
        </a:p>
      </dgm:t>
    </dgm:pt>
    <dgm:pt modelId="{BE8DE998-C2B9-4674-9BAA-F0A9F146BA0A}" type="sibTrans" cxnId="{8FF1F9BE-62A5-4FAF-B399-CB8D5A8D33A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2"/>
      <dgm:spPr/>
    </dgm:pt>
    <dgm:pt modelId="{37E62B19-6F27-4D06-9D84-0CFEB4AA7945}" type="pres">
      <dgm:prSet presAssocID="{CBF2BFE3-F16E-425A-9D64-A808571C1B0B}" presName="connTx" presStyleLbl="parChTrans1D2" presStyleIdx="0" presStyleCnt="2"/>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2">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7FD6478C-15A8-4441-99F3-B1D4153A6960}" type="pres">
      <dgm:prSet presAssocID="{13A9E764-38E1-4984-8443-2C34093AA9E9}" presName="conn2-1" presStyleLbl="parChTrans1D3" presStyleIdx="1" presStyleCnt="6"/>
      <dgm:spPr/>
    </dgm:pt>
    <dgm:pt modelId="{92DCC984-7ED8-40DE-9EF3-4BA323426E81}" type="pres">
      <dgm:prSet presAssocID="{13A9E764-38E1-4984-8443-2C34093AA9E9}" presName="connTx" presStyleLbl="parChTrans1D3" presStyleIdx="1" presStyleCnt="6"/>
      <dgm:spPr/>
    </dgm:pt>
    <dgm:pt modelId="{554D46DE-472C-4356-8621-B28BB9EDE540}" type="pres">
      <dgm:prSet presAssocID="{D5C1B8D7-0BCB-4925-BB10-1E1D1FEA258C}" presName="root2" presStyleCnt="0"/>
      <dgm:spPr/>
    </dgm:pt>
    <dgm:pt modelId="{8FDAACEC-5D20-47DB-8D9E-F35CC3215E8A}" type="pres">
      <dgm:prSet presAssocID="{D5C1B8D7-0BCB-4925-BB10-1E1D1FEA258C}" presName="LevelTwoTextNode" presStyleLbl="node3" presStyleIdx="1" presStyleCnt="6">
        <dgm:presLayoutVars>
          <dgm:chPref val="3"/>
        </dgm:presLayoutVars>
      </dgm:prSet>
      <dgm:spPr/>
    </dgm:pt>
    <dgm:pt modelId="{50B1E4E3-A33D-48A8-9BB6-53C2BEDA5FDF}" type="pres">
      <dgm:prSet presAssocID="{D5C1B8D7-0BCB-4925-BB10-1E1D1FEA258C}" presName="level3hierChild" presStyleCnt="0"/>
      <dgm:spPr/>
    </dgm:pt>
    <dgm:pt modelId="{0CAF8E72-AE0E-41B4-BD89-C2C12E4738F5}" type="pres">
      <dgm:prSet presAssocID="{BE1017C1-91BB-46C3-BCCC-780DC32792B4}" presName="conn2-1" presStyleLbl="parChTrans1D3" presStyleIdx="2" presStyleCnt="6"/>
      <dgm:spPr/>
    </dgm:pt>
    <dgm:pt modelId="{880EAAEA-5AC8-49FE-97D7-3230D10D9DF3}" type="pres">
      <dgm:prSet presAssocID="{BE1017C1-91BB-46C3-BCCC-780DC32792B4}" presName="connTx" presStyleLbl="parChTrans1D3" presStyleIdx="2" presStyleCnt="6"/>
      <dgm:spPr/>
    </dgm:pt>
    <dgm:pt modelId="{E9AF0E34-0A94-442F-8F76-C560EC691F8A}" type="pres">
      <dgm:prSet presAssocID="{3E1AE725-3015-4C33-8B4A-86ADB23D36CB}" presName="root2" presStyleCnt="0"/>
      <dgm:spPr/>
    </dgm:pt>
    <dgm:pt modelId="{92D8EC4E-8914-4FAA-B6DB-24294CBA6143}" type="pres">
      <dgm:prSet presAssocID="{3E1AE725-3015-4C33-8B4A-86ADB23D36CB}" presName="LevelTwoTextNode" presStyleLbl="node3" presStyleIdx="2" presStyleCnt="6">
        <dgm:presLayoutVars>
          <dgm:chPref val="3"/>
        </dgm:presLayoutVars>
      </dgm:prSet>
      <dgm:spPr/>
    </dgm:pt>
    <dgm:pt modelId="{175C9D7F-EE8B-4C68-9186-C9BD435AACB2}" type="pres">
      <dgm:prSet presAssocID="{3E1AE725-3015-4C33-8B4A-86ADB23D36CB}" presName="level3hierChild" presStyleCnt="0"/>
      <dgm:spPr/>
    </dgm:pt>
    <dgm:pt modelId="{10E8C831-1CEE-459E-97BE-F83A7AC9D1E5}" type="pres">
      <dgm:prSet presAssocID="{718DE2C1-3D59-4129-8710-A26214966415}" presName="conn2-1" presStyleLbl="parChTrans1D2" presStyleIdx="1" presStyleCnt="2"/>
      <dgm:spPr/>
    </dgm:pt>
    <dgm:pt modelId="{2E7CE853-6469-44C4-A61E-36136F6C9322}" type="pres">
      <dgm:prSet presAssocID="{718DE2C1-3D59-4129-8710-A26214966415}" presName="connTx" presStyleLbl="parChTrans1D2" presStyleIdx="1" presStyleCnt="2"/>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2">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3" presStyleCnt="6"/>
      <dgm:spPr/>
    </dgm:pt>
    <dgm:pt modelId="{FFE7B2F3-71A7-4D9C-99AC-4E65C619135F}" type="pres">
      <dgm:prSet presAssocID="{430687E7-8B16-4797-8CBB-AFD713756E7E}" presName="connTx" presStyleLbl="parChTrans1D3" presStyleIdx="3"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3" presStyleCnt="6">
        <dgm:presLayoutVars>
          <dgm:chPref val="3"/>
        </dgm:presLayoutVars>
      </dgm:prSet>
      <dgm:spPr/>
    </dgm:pt>
    <dgm:pt modelId="{A58BE892-15E2-436C-8BE6-CCF19B652618}" type="pres">
      <dgm:prSet presAssocID="{79C5100D-11ED-4974-8C60-CDFD4E29F392}" presName="level3hierChild" presStyleCnt="0"/>
      <dgm:spPr/>
    </dgm:pt>
    <dgm:pt modelId="{55D6DCEF-F657-400B-ACDF-4A220C819E2D}" type="pres">
      <dgm:prSet presAssocID="{EBE9E4BD-D9F2-426D-857F-DC2E34BB5022}" presName="conn2-1" presStyleLbl="parChTrans1D3" presStyleIdx="4" presStyleCnt="6"/>
      <dgm:spPr/>
    </dgm:pt>
    <dgm:pt modelId="{7E12B7E9-167A-4F95-A9DA-169CF7A8F98F}" type="pres">
      <dgm:prSet presAssocID="{EBE9E4BD-D9F2-426D-857F-DC2E34BB5022}" presName="connTx" presStyleLbl="parChTrans1D3" presStyleIdx="4" presStyleCnt="6"/>
      <dgm:spPr/>
    </dgm:pt>
    <dgm:pt modelId="{7BF52E3B-D544-4AF8-8C0A-E73453456336}" type="pres">
      <dgm:prSet presAssocID="{25B53FFC-20EB-46EC-B839-F68E7C2695AE}" presName="root2" presStyleCnt="0"/>
      <dgm:spPr/>
    </dgm:pt>
    <dgm:pt modelId="{2B7AA790-C072-4848-937F-10EEEE22B872}" type="pres">
      <dgm:prSet presAssocID="{25B53FFC-20EB-46EC-B839-F68E7C2695AE}" presName="LevelTwoTextNode" presStyleLbl="node3" presStyleIdx="4" presStyleCnt="6">
        <dgm:presLayoutVars>
          <dgm:chPref val="3"/>
        </dgm:presLayoutVars>
      </dgm:prSet>
      <dgm:spPr/>
    </dgm:pt>
    <dgm:pt modelId="{D8D3CDFD-1CC5-4B8F-9E33-7463109488DA}" type="pres">
      <dgm:prSet presAssocID="{25B53FFC-20EB-46EC-B839-F68E7C2695AE}" presName="level3hierChild" presStyleCnt="0"/>
      <dgm:spPr/>
    </dgm:pt>
    <dgm:pt modelId="{E7729905-928E-4670-BC81-6A19EA7C586F}" type="pres">
      <dgm:prSet presAssocID="{895BF4E4-80A8-480F-8E18-70DB00D64B7D}" presName="conn2-1" presStyleLbl="parChTrans1D3" presStyleIdx="5" presStyleCnt="6"/>
      <dgm:spPr/>
    </dgm:pt>
    <dgm:pt modelId="{3511670B-A4C0-47D1-8864-602290B57F1C}" type="pres">
      <dgm:prSet presAssocID="{895BF4E4-80A8-480F-8E18-70DB00D64B7D}" presName="connTx" presStyleLbl="parChTrans1D3" presStyleIdx="5" presStyleCnt="6"/>
      <dgm:spPr/>
    </dgm:pt>
    <dgm:pt modelId="{0DE3839B-C691-4213-9BEB-3C61BCC382C7}" type="pres">
      <dgm:prSet presAssocID="{55700A2F-E162-424E-A197-2902DC913C36}" presName="root2" presStyleCnt="0"/>
      <dgm:spPr/>
    </dgm:pt>
    <dgm:pt modelId="{A132C53D-F76D-422C-8401-FDE9C6A533E8}" type="pres">
      <dgm:prSet presAssocID="{55700A2F-E162-424E-A197-2902DC913C36}" presName="LevelTwoTextNode" presStyleLbl="node3" presStyleIdx="5" presStyleCnt="6">
        <dgm:presLayoutVars>
          <dgm:chPref val="3"/>
        </dgm:presLayoutVars>
      </dgm:prSet>
      <dgm:spPr/>
    </dgm:pt>
    <dgm:pt modelId="{52CEAE27-D04C-427E-B632-6A256F02A7B0}" type="pres">
      <dgm:prSet presAssocID="{55700A2F-E162-424E-A197-2902DC913C36}" presName="level3hierChild" presStyleCnt="0"/>
      <dgm:spPr/>
    </dgm:pt>
  </dgm:ptLst>
  <dgm:cxnLst>
    <dgm:cxn modelId="{BD6CA208-2848-42D5-8BB7-0B216015B72F}" srcId="{498609EA-FAE9-4F47-BC89-D5993A569A33}" destId="{D5C1B8D7-0BCB-4925-BB10-1E1D1FEA258C}" srcOrd="1" destOrd="0" parTransId="{13A9E764-38E1-4984-8443-2C34093AA9E9}" sibTransId="{E85E7932-3F1F-4F50-8BA1-83B83AB2BC32}"/>
    <dgm:cxn modelId="{122A700A-B0E3-4767-8452-2113CAA71C4D}" type="presOf" srcId="{430687E7-8B16-4797-8CBB-AFD713756E7E}" destId="{846A247F-F63C-4D12-9B03-27D94E7E71CD}" srcOrd="0" destOrd="0" presId="urn:microsoft.com/office/officeart/2005/8/layout/hierarchy2"/>
    <dgm:cxn modelId="{6F77CE12-5E0D-4BDA-8B94-F11B29918863}" type="presOf" srcId="{430687E7-8B16-4797-8CBB-AFD713756E7E}" destId="{FFE7B2F3-71A7-4D9C-99AC-4E65C619135F}" srcOrd="1" destOrd="0" presId="urn:microsoft.com/office/officeart/2005/8/layout/hierarchy2"/>
    <dgm:cxn modelId="{957DBE18-2343-4DF6-BEE5-28FB79828077}" type="presOf" srcId="{F27555F9-0B98-4488-A657-8B671BDD120E}" destId="{AF8CA1AE-1C8E-49D6-AB29-6C8165FD0123}" srcOrd="0" destOrd="0" presId="urn:microsoft.com/office/officeart/2005/8/layout/hierarchy2"/>
    <dgm:cxn modelId="{49512D1B-F88B-4BB2-80E0-A8A149B931D8}" type="presOf" srcId="{13A9E764-38E1-4984-8443-2C34093AA9E9}" destId="{92DCC984-7ED8-40DE-9EF3-4BA323426E81}" srcOrd="1" destOrd="0" presId="urn:microsoft.com/office/officeart/2005/8/layout/hierarchy2"/>
    <dgm:cxn modelId="{5E198729-3114-4B1D-84FE-15B11DC0A79C}" srcId="{93522BD5-2849-4071-884C-8FD4CE0B9F8B}" destId="{B46B150D-2B70-402F-8F2D-06648397F1AC}" srcOrd="1" destOrd="0" parTransId="{718DE2C1-3D59-4129-8710-A26214966415}" sibTransId="{D5540F92-511F-40E7-91AB-94DE07552AEC}"/>
    <dgm:cxn modelId="{B625FE31-0279-4A5E-AFBE-322A6E95CF93}" type="presOf" srcId="{BE1017C1-91BB-46C3-BCCC-780DC32792B4}" destId="{880EAAEA-5AC8-49FE-97D7-3230D10D9DF3}" srcOrd="1" destOrd="0" presId="urn:microsoft.com/office/officeart/2005/8/layout/hierarchy2"/>
    <dgm:cxn modelId="{F4C9D75D-E4CD-4029-99AB-3DCFCD255E9A}" type="presOf" srcId="{8B7E4E67-BDC8-49D1-9E8D-5527931B5870}" destId="{606AE039-4DBF-4E60-B56B-ADCC5294ED26}" srcOrd="0" destOrd="0" presId="urn:microsoft.com/office/officeart/2005/8/layout/hierarchy2"/>
    <dgm:cxn modelId="{3C46BD63-47AD-47DC-8CD6-E35F7C3C19B0}" type="presOf" srcId="{895BF4E4-80A8-480F-8E18-70DB00D64B7D}" destId="{E7729905-928E-4670-BC81-6A19EA7C586F}" srcOrd="0" destOrd="0" presId="urn:microsoft.com/office/officeart/2005/8/layout/hierarchy2"/>
    <dgm:cxn modelId="{3BE1D044-E988-486A-866B-824B8632FD40}" type="presOf" srcId="{25B53FFC-20EB-46EC-B839-F68E7C2695AE}" destId="{2B7AA790-C072-4848-937F-10EEEE22B872}" srcOrd="0" destOrd="0" presId="urn:microsoft.com/office/officeart/2005/8/layout/hierarchy2"/>
    <dgm:cxn modelId="{F2B88245-B0F9-4B3C-9BD1-3FA389D99106}" type="presOf" srcId="{CBF2BFE3-F16E-425A-9D64-A808571C1B0B}" destId="{CF8057E6-7F0F-4BF8-A331-E339006DF58D}" srcOrd="0" destOrd="0" presId="urn:microsoft.com/office/officeart/2005/8/layout/hierarchy2"/>
    <dgm:cxn modelId="{2125A866-9BB2-40AB-9706-66E45F392299}" type="presOf" srcId="{3E1AE725-3015-4C33-8B4A-86ADB23D36CB}" destId="{92D8EC4E-8914-4FAA-B6DB-24294CBA6143}" srcOrd="0" destOrd="0" presId="urn:microsoft.com/office/officeart/2005/8/layout/hierarchy2"/>
    <dgm:cxn modelId="{28D1A14E-3584-4E38-949C-1844A039BA58}" type="presOf" srcId="{498609EA-FAE9-4F47-BC89-D5993A569A33}" destId="{B1C20360-58EB-4ECA-884A-73E80522FF9B}" srcOrd="0" destOrd="0" presId="urn:microsoft.com/office/officeart/2005/8/layout/hierarchy2"/>
    <dgm:cxn modelId="{5A570882-C48D-4DE8-A5CD-3D6A0BD1F99D}" type="presOf" srcId="{BE1017C1-91BB-46C3-BCCC-780DC32792B4}" destId="{0CAF8E72-AE0E-41B4-BD89-C2C12E4738F5}" srcOrd="0" destOrd="0" presId="urn:microsoft.com/office/officeart/2005/8/layout/hierarchy2"/>
    <dgm:cxn modelId="{9ACF2282-38E5-43CA-8905-B14C53CD0DF8}" type="presOf" srcId="{718DE2C1-3D59-4129-8710-A26214966415}" destId="{10E8C831-1CEE-459E-97BE-F83A7AC9D1E5}" srcOrd="0" destOrd="0" presId="urn:microsoft.com/office/officeart/2005/8/layout/hierarchy2"/>
    <dgm:cxn modelId="{A134208C-8D89-4237-A4EC-A7D491D34B3C}" type="presOf" srcId="{8B7E4E67-BDC8-49D1-9E8D-5527931B5870}" destId="{995C98A4-83F9-42AC-AC5D-A0FC07FE012E}" srcOrd="1" destOrd="0" presId="urn:microsoft.com/office/officeart/2005/8/layout/hierarchy2"/>
    <dgm:cxn modelId="{97FB9093-CED2-4914-9643-686038732282}" type="presOf" srcId="{D5C1B8D7-0BCB-4925-BB10-1E1D1FEA258C}" destId="{8FDAACEC-5D20-47DB-8D9E-F35CC3215E8A}" srcOrd="0" destOrd="0" presId="urn:microsoft.com/office/officeart/2005/8/layout/hierarchy2"/>
    <dgm:cxn modelId="{ED592998-7D7C-45F0-9AA5-AB98F42A44FD}" srcId="{498609EA-FAE9-4F47-BC89-D5993A569A33}" destId="{F27555F9-0B98-4488-A657-8B671BDD120E}" srcOrd="0" destOrd="0" parTransId="{8B7E4E67-BDC8-49D1-9E8D-5527931B5870}" sibTransId="{27B51ED2-3D61-449C-BCDC-6AA1508BB260}"/>
    <dgm:cxn modelId="{071C4A99-94B9-4482-8BCC-2FF6CA998D3F}" type="presOf" srcId="{13A9E764-38E1-4984-8443-2C34093AA9E9}" destId="{7FD6478C-15A8-4441-99F3-B1D4153A6960}" srcOrd="0" destOrd="0" presId="urn:microsoft.com/office/officeart/2005/8/layout/hierarchy2"/>
    <dgm:cxn modelId="{C6E238AB-9C7E-48B3-A3EB-C10EC5260F2D}" type="presOf" srcId="{895BF4E4-80A8-480F-8E18-70DB00D64B7D}" destId="{3511670B-A4C0-47D1-8864-602290B57F1C}" srcOrd="1"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8FF1F9BE-62A5-4FAF-B399-CB8D5A8D33A9}" srcId="{B46B150D-2B70-402F-8F2D-06648397F1AC}" destId="{55700A2F-E162-424E-A197-2902DC913C36}" srcOrd="2" destOrd="0" parTransId="{895BF4E4-80A8-480F-8E18-70DB00D64B7D}" sibTransId="{BE8DE998-C2B9-4674-9BAA-F0A9F146BA0A}"/>
    <dgm:cxn modelId="{774053C0-B46A-4535-A4B4-C2A5335D325C}" srcId="{498609EA-FAE9-4F47-BC89-D5993A569A33}" destId="{3E1AE725-3015-4C33-8B4A-86ADB23D36CB}" srcOrd="2" destOrd="0" parTransId="{BE1017C1-91BB-46C3-BCCC-780DC32792B4}" sibTransId="{3D85014C-49CB-4BCD-A246-F0855D6D2B60}"/>
    <dgm:cxn modelId="{CBB65DC5-275C-4063-9F4B-C088AF38EA02}" type="presOf" srcId="{CBF2BFE3-F16E-425A-9D64-A808571C1B0B}" destId="{37E62B19-6F27-4D06-9D84-0CFEB4AA7945}" srcOrd="1" destOrd="0" presId="urn:microsoft.com/office/officeart/2005/8/layout/hierarchy2"/>
    <dgm:cxn modelId="{774F1DCA-CB2B-40B4-A331-03A20A3793FE}" type="presOf" srcId="{B46B150D-2B70-402F-8F2D-06648397F1AC}" destId="{F54D4539-5A8F-4A28-ADEC-0A541C17AF5C}" srcOrd="0"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CA6A53DE-30C8-47E5-9F11-30DED2486897}" type="presOf" srcId="{EBE9E4BD-D9F2-426D-857F-DC2E34BB5022}" destId="{7E12B7E9-167A-4F95-A9DA-169CF7A8F98F}" srcOrd="1" destOrd="0" presId="urn:microsoft.com/office/officeart/2005/8/layout/hierarchy2"/>
    <dgm:cxn modelId="{65FF11E0-870E-441A-AB49-9FD2D19DA007}" type="presOf" srcId="{94159B55-70F0-41BE-9371-59E184A6A913}" destId="{3CFF2536-DD74-48C1-82AA-29FEE008CC9D}" srcOrd="0" destOrd="0" presId="urn:microsoft.com/office/officeart/2005/8/layout/hierarchy2"/>
    <dgm:cxn modelId="{D21956E3-33F9-4D1A-9502-A4AA02AF85A0}" type="presOf" srcId="{55700A2F-E162-424E-A197-2902DC913C36}" destId="{A132C53D-F76D-422C-8401-FDE9C6A533E8}" srcOrd="0" destOrd="0" presId="urn:microsoft.com/office/officeart/2005/8/layout/hierarchy2"/>
    <dgm:cxn modelId="{D282EAEA-50BD-43EC-9011-0678CC1F7F04}" srcId="{B46B150D-2B70-402F-8F2D-06648397F1AC}" destId="{25B53FFC-20EB-46EC-B839-F68E7C2695AE}" srcOrd="1" destOrd="0" parTransId="{EBE9E4BD-D9F2-426D-857F-DC2E34BB5022}" sibTransId="{DB0794E6-AAFB-45D7-BC5F-33BDB709521B}"/>
    <dgm:cxn modelId="{30D5FFF6-1D0A-4171-A90D-0BEA2E6F13D9}" type="presOf" srcId="{EBE9E4BD-D9F2-426D-857F-DC2E34BB5022}" destId="{55D6DCEF-F657-400B-ACDF-4A220C819E2D}" srcOrd="0" destOrd="0" presId="urn:microsoft.com/office/officeart/2005/8/layout/hierarchy2"/>
    <dgm:cxn modelId="{541D0AF8-38BC-438E-967F-46BEB4261070}" type="presOf" srcId="{79C5100D-11ED-4974-8C60-CDFD4E29F392}" destId="{47F3A4F1-3FE3-4EA1-803F-F98AA51EF171}" srcOrd="0" destOrd="0" presId="urn:microsoft.com/office/officeart/2005/8/layout/hierarchy2"/>
    <dgm:cxn modelId="{7BA6D8FC-66AB-4BE6-A412-62DA32D64BA6}" type="presOf" srcId="{718DE2C1-3D59-4129-8710-A26214966415}" destId="{2E7CE853-6469-44C4-A61E-36136F6C9322}" srcOrd="1" destOrd="0" presId="urn:microsoft.com/office/officeart/2005/8/layout/hierarchy2"/>
    <dgm:cxn modelId="{584F1CFE-E252-4F87-BA13-808BB1374E2C}" type="presOf" srcId="{93522BD5-2849-4071-884C-8FD4CE0B9F8B}" destId="{6EBCC89A-8447-4EEC-9683-78693B715F59}" srcOrd="0" destOrd="0" presId="urn:microsoft.com/office/officeart/2005/8/layout/hierarchy2"/>
    <dgm:cxn modelId="{A2770C58-70AC-41CF-9C19-89E7F2371390}" type="presParOf" srcId="{3CFF2536-DD74-48C1-82AA-29FEE008CC9D}" destId="{4A9F26DF-621A-4B19-A8B7-9155478AFBDE}" srcOrd="0" destOrd="0" presId="urn:microsoft.com/office/officeart/2005/8/layout/hierarchy2"/>
    <dgm:cxn modelId="{6DE82EFC-2BF8-467A-84A2-0414A9DCE089}" type="presParOf" srcId="{4A9F26DF-621A-4B19-A8B7-9155478AFBDE}" destId="{6EBCC89A-8447-4EEC-9683-78693B715F59}" srcOrd="0" destOrd="0" presId="urn:microsoft.com/office/officeart/2005/8/layout/hierarchy2"/>
    <dgm:cxn modelId="{DD10DC84-F41D-4989-AF6D-FF56E6DCCAEC}" type="presParOf" srcId="{4A9F26DF-621A-4B19-A8B7-9155478AFBDE}" destId="{49B4A698-51B2-47FE-AFBA-1137BFD8994E}" srcOrd="1" destOrd="0" presId="urn:microsoft.com/office/officeart/2005/8/layout/hierarchy2"/>
    <dgm:cxn modelId="{814CF098-E79F-4669-AA6F-E502C3023740}" type="presParOf" srcId="{49B4A698-51B2-47FE-AFBA-1137BFD8994E}" destId="{CF8057E6-7F0F-4BF8-A331-E339006DF58D}" srcOrd="0" destOrd="0" presId="urn:microsoft.com/office/officeart/2005/8/layout/hierarchy2"/>
    <dgm:cxn modelId="{872CE19E-309B-4D4D-B8BB-946029524307}" type="presParOf" srcId="{CF8057E6-7F0F-4BF8-A331-E339006DF58D}" destId="{37E62B19-6F27-4D06-9D84-0CFEB4AA7945}" srcOrd="0" destOrd="0" presId="urn:microsoft.com/office/officeart/2005/8/layout/hierarchy2"/>
    <dgm:cxn modelId="{23FCECA4-6FBE-4C1F-837B-D67C63AAC550}" type="presParOf" srcId="{49B4A698-51B2-47FE-AFBA-1137BFD8994E}" destId="{8F295B4E-4024-403E-BCE5-B206D842D094}" srcOrd="1" destOrd="0" presId="urn:microsoft.com/office/officeart/2005/8/layout/hierarchy2"/>
    <dgm:cxn modelId="{4FBE8148-BA08-4044-915A-0BFFE4C13D7C}" type="presParOf" srcId="{8F295B4E-4024-403E-BCE5-B206D842D094}" destId="{B1C20360-58EB-4ECA-884A-73E80522FF9B}" srcOrd="0" destOrd="0" presId="urn:microsoft.com/office/officeart/2005/8/layout/hierarchy2"/>
    <dgm:cxn modelId="{DAC1AFDE-CD74-4115-A978-F7D91CB1C1A6}" type="presParOf" srcId="{8F295B4E-4024-403E-BCE5-B206D842D094}" destId="{D0697D96-3900-4BC1-AEF4-A896A47D7E8F}" srcOrd="1" destOrd="0" presId="urn:microsoft.com/office/officeart/2005/8/layout/hierarchy2"/>
    <dgm:cxn modelId="{9E7F2AC9-D720-4BE6-B650-52A02457E23B}" type="presParOf" srcId="{D0697D96-3900-4BC1-AEF4-A896A47D7E8F}" destId="{606AE039-4DBF-4E60-B56B-ADCC5294ED26}" srcOrd="0" destOrd="0" presId="urn:microsoft.com/office/officeart/2005/8/layout/hierarchy2"/>
    <dgm:cxn modelId="{07756665-A6C3-4F92-B1F8-09B254E978B0}" type="presParOf" srcId="{606AE039-4DBF-4E60-B56B-ADCC5294ED26}" destId="{995C98A4-83F9-42AC-AC5D-A0FC07FE012E}" srcOrd="0" destOrd="0" presId="urn:microsoft.com/office/officeart/2005/8/layout/hierarchy2"/>
    <dgm:cxn modelId="{4941C16C-A093-4A5E-B773-C1C60E3611D0}" type="presParOf" srcId="{D0697D96-3900-4BC1-AEF4-A896A47D7E8F}" destId="{A6EA0662-62E0-4AC1-853B-51DF1AF022A7}" srcOrd="1" destOrd="0" presId="urn:microsoft.com/office/officeart/2005/8/layout/hierarchy2"/>
    <dgm:cxn modelId="{F9AE1BA5-A9C8-48D9-BAC0-27A164911D61}" type="presParOf" srcId="{A6EA0662-62E0-4AC1-853B-51DF1AF022A7}" destId="{AF8CA1AE-1C8E-49D6-AB29-6C8165FD0123}" srcOrd="0" destOrd="0" presId="urn:microsoft.com/office/officeart/2005/8/layout/hierarchy2"/>
    <dgm:cxn modelId="{B0133259-573A-4617-8D07-1C07DCF799CB}" type="presParOf" srcId="{A6EA0662-62E0-4AC1-853B-51DF1AF022A7}" destId="{58566AF9-8A78-46D2-A128-3F1B911ADC3F}" srcOrd="1" destOrd="0" presId="urn:microsoft.com/office/officeart/2005/8/layout/hierarchy2"/>
    <dgm:cxn modelId="{7A31F4DC-1706-4581-BF8C-1B1176B2159E}" type="presParOf" srcId="{D0697D96-3900-4BC1-AEF4-A896A47D7E8F}" destId="{7FD6478C-15A8-4441-99F3-B1D4153A6960}" srcOrd="2" destOrd="0" presId="urn:microsoft.com/office/officeart/2005/8/layout/hierarchy2"/>
    <dgm:cxn modelId="{4C9505C3-A9C7-445E-AE79-C8A66D2D11E9}" type="presParOf" srcId="{7FD6478C-15A8-4441-99F3-B1D4153A6960}" destId="{92DCC984-7ED8-40DE-9EF3-4BA323426E81}" srcOrd="0" destOrd="0" presId="urn:microsoft.com/office/officeart/2005/8/layout/hierarchy2"/>
    <dgm:cxn modelId="{C796A716-5360-4B78-BE3B-0AEB5E100152}" type="presParOf" srcId="{D0697D96-3900-4BC1-AEF4-A896A47D7E8F}" destId="{554D46DE-472C-4356-8621-B28BB9EDE540}" srcOrd="3" destOrd="0" presId="urn:microsoft.com/office/officeart/2005/8/layout/hierarchy2"/>
    <dgm:cxn modelId="{D56DBDBC-486E-4646-B1AB-7A43013A992F}" type="presParOf" srcId="{554D46DE-472C-4356-8621-B28BB9EDE540}" destId="{8FDAACEC-5D20-47DB-8D9E-F35CC3215E8A}" srcOrd="0" destOrd="0" presId="urn:microsoft.com/office/officeart/2005/8/layout/hierarchy2"/>
    <dgm:cxn modelId="{613400EB-7451-4F5A-8899-FCF3824C2C8B}" type="presParOf" srcId="{554D46DE-472C-4356-8621-B28BB9EDE540}" destId="{50B1E4E3-A33D-48A8-9BB6-53C2BEDA5FDF}" srcOrd="1" destOrd="0" presId="urn:microsoft.com/office/officeart/2005/8/layout/hierarchy2"/>
    <dgm:cxn modelId="{1FCF617D-F7E7-4563-965D-E0CEAD44C6C5}" type="presParOf" srcId="{D0697D96-3900-4BC1-AEF4-A896A47D7E8F}" destId="{0CAF8E72-AE0E-41B4-BD89-C2C12E4738F5}" srcOrd="4" destOrd="0" presId="urn:microsoft.com/office/officeart/2005/8/layout/hierarchy2"/>
    <dgm:cxn modelId="{C0D0A379-BBF5-40E4-A097-78430A378075}" type="presParOf" srcId="{0CAF8E72-AE0E-41B4-BD89-C2C12E4738F5}" destId="{880EAAEA-5AC8-49FE-97D7-3230D10D9DF3}" srcOrd="0" destOrd="0" presId="urn:microsoft.com/office/officeart/2005/8/layout/hierarchy2"/>
    <dgm:cxn modelId="{B24C15F4-191D-4D59-83AF-E06DE10F1A14}" type="presParOf" srcId="{D0697D96-3900-4BC1-AEF4-A896A47D7E8F}" destId="{E9AF0E34-0A94-442F-8F76-C560EC691F8A}" srcOrd="5" destOrd="0" presId="urn:microsoft.com/office/officeart/2005/8/layout/hierarchy2"/>
    <dgm:cxn modelId="{985C0EF1-936A-48CB-8C42-32CC97006DBC}" type="presParOf" srcId="{E9AF0E34-0A94-442F-8F76-C560EC691F8A}" destId="{92D8EC4E-8914-4FAA-B6DB-24294CBA6143}" srcOrd="0" destOrd="0" presId="urn:microsoft.com/office/officeart/2005/8/layout/hierarchy2"/>
    <dgm:cxn modelId="{43D3CB8D-7110-4A61-A440-4F7C0E1A3409}" type="presParOf" srcId="{E9AF0E34-0A94-442F-8F76-C560EC691F8A}" destId="{175C9D7F-EE8B-4C68-9186-C9BD435AACB2}" srcOrd="1" destOrd="0" presId="urn:microsoft.com/office/officeart/2005/8/layout/hierarchy2"/>
    <dgm:cxn modelId="{572B91DC-62BF-4813-A9CA-31DC3950E133}" type="presParOf" srcId="{49B4A698-51B2-47FE-AFBA-1137BFD8994E}" destId="{10E8C831-1CEE-459E-97BE-F83A7AC9D1E5}" srcOrd="2" destOrd="0" presId="urn:microsoft.com/office/officeart/2005/8/layout/hierarchy2"/>
    <dgm:cxn modelId="{44057904-FA70-40E9-94B2-A7566DA0F037}" type="presParOf" srcId="{10E8C831-1CEE-459E-97BE-F83A7AC9D1E5}" destId="{2E7CE853-6469-44C4-A61E-36136F6C9322}" srcOrd="0" destOrd="0" presId="urn:microsoft.com/office/officeart/2005/8/layout/hierarchy2"/>
    <dgm:cxn modelId="{1B114653-6DC8-45E9-B9A8-6CF48C01B49F}" type="presParOf" srcId="{49B4A698-51B2-47FE-AFBA-1137BFD8994E}" destId="{62A7AD52-16E4-4BFD-823D-F555EF07181E}" srcOrd="3" destOrd="0" presId="urn:microsoft.com/office/officeart/2005/8/layout/hierarchy2"/>
    <dgm:cxn modelId="{2AA6B05E-BF5E-492D-8CA4-98FC9974965B}" type="presParOf" srcId="{62A7AD52-16E4-4BFD-823D-F555EF07181E}" destId="{F54D4539-5A8F-4A28-ADEC-0A541C17AF5C}" srcOrd="0" destOrd="0" presId="urn:microsoft.com/office/officeart/2005/8/layout/hierarchy2"/>
    <dgm:cxn modelId="{93CB20FD-9365-42A8-A658-0A2ADA46CA58}" type="presParOf" srcId="{62A7AD52-16E4-4BFD-823D-F555EF07181E}" destId="{AD13219D-73AF-4780-9CC9-4838B3896A6A}" srcOrd="1" destOrd="0" presId="urn:microsoft.com/office/officeart/2005/8/layout/hierarchy2"/>
    <dgm:cxn modelId="{3DCD3298-07A6-4A8A-A7A0-6953AB808157}" type="presParOf" srcId="{AD13219D-73AF-4780-9CC9-4838B3896A6A}" destId="{846A247F-F63C-4D12-9B03-27D94E7E71CD}" srcOrd="0" destOrd="0" presId="urn:microsoft.com/office/officeart/2005/8/layout/hierarchy2"/>
    <dgm:cxn modelId="{31934F98-1077-4B0D-85F8-AA53D64157F1}" type="presParOf" srcId="{846A247F-F63C-4D12-9B03-27D94E7E71CD}" destId="{FFE7B2F3-71A7-4D9C-99AC-4E65C619135F}" srcOrd="0" destOrd="0" presId="urn:microsoft.com/office/officeart/2005/8/layout/hierarchy2"/>
    <dgm:cxn modelId="{CDA1F366-621B-4BC6-9034-228421A4AAE1}" type="presParOf" srcId="{AD13219D-73AF-4780-9CC9-4838B3896A6A}" destId="{DB15D073-79C1-4515-BB76-F788D41B1F20}" srcOrd="1" destOrd="0" presId="urn:microsoft.com/office/officeart/2005/8/layout/hierarchy2"/>
    <dgm:cxn modelId="{F8721BEE-6F09-4CAF-9400-BABFC48BC967}" type="presParOf" srcId="{DB15D073-79C1-4515-BB76-F788D41B1F20}" destId="{47F3A4F1-3FE3-4EA1-803F-F98AA51EF171}" srcOrd="0" destOrd="0" presId="urn:microsoft.com/office/officeart/2005/8/layout/hierarchy2"/>
    <dgm:cxn modelId="{C01E006E-B8A5-4897-AD24-2ECBAC48E57B}" type="presParOf" srcId="{DB15D073-79C1-4515-BB76-F788D41B1F20}" destId="{A58BE892-15E2-436C-8BE6-CCF19B652618}" srcOrd="1" destOrd="0" presId="urn:microsoft.com/office/officeart/2005/8/layout/hierarchy2"/>
    <dgm:cxn modelId="{4C6708C4-D629-4A1E-B0B2-458B7FAE8184}" type="presParOf" srcId="{AD13219D-73AF-4780-9CC9-4838B3896A6A}" destId="{55D6DCEF-F657-400B-ACDF-4A220C819E2D}" srcOrd="2" destOrd="0" presId="urn:microsoft.com/office/officeart/2005/8/layout/hierarchy2"/>
    <dgm:cxn modelId="{7DDD9AEB-54C6-418B-B40E-1EDEB8239EAD}" type="presParOf" srcId="{55D6DCEF-F657-400B-ACDF-4A220C819E2D}" destId="{7E12B7E9-167A-4F95-A9DA-169CF7A8F98F}" srcOrd="0" destOrd="0" presId="urn:microsoft.com/office/officeart/2005/8/layout/hierarchy2"/>
    <dgm:cxn modelId="{AD50301C-068C-4551-A4B1-E62623184E36}" type="presParOf" srcId="{AD13219D-73AF-4780-9CC9-4838B3896A6A}" destId="{7BF52E3B-D544-4AF8-8C0A-E73453456336}" srcOrd="3" destOrd="0" presId="urn:microsoft.com/office/officeart/2005/8/layout/hierarchy2"/>
    <dgm:cxn modelId="{A33F1D26-4AB5-4673-A298-BED858C59C4E}" type="presParOf" srcId="{7BF52E3B-D544-4AF8-8C0A-E73453456336}" destId="{2B7AA790-C072-4848-937F-10EEEE22B872}" srcOrd="0" destOrd="0" presId="urn:microsoft.com/office/officeart/2005/8/layout/hierarchy2"/>
    <dgm:cxn modelId="{D6A274E8-6904-471E-83CF-6E1170914581}" type="presParOf" srcId="{7BF52E3B-D544-4AF8-8C0A-E73453456336}" destId="{D8D3CDFD-1CC5-4B8F-9E33-7463109488DA}" srcOrd="1" destOrd="0" presId="urn:microsoft.com/office/officeart/2005/8/layout/hierarchy2"/>
    <dgm:cxn modelId="{16E52718-F84F-42F7-926C-2C85DB4832F9}" type="presParOf" srcId="{AD13219D-73AF-4780-9CC9-4838B3896A6A}" destId="{E7729905-928E-4670-BC81-6A19EA7C586F}" srcOrd="4" destOrd="0" presId="urn:microsoft.com/office/officeart/2005/8/layout/hierarchy2"/>
    <dgm:cxn modelId="{DD15B7DE-44EE-44A6-AB2F-B8EB48FDF794}" type="presParOf" srcId="{E7729905-928E-4670-BC81-6A19EA7C586F}" destId="{3511670B-A4C0-47D1-8864-602290B57F1C}" srcOrd="0" destOrd="0" presId="urn:microsoft.com/office/officeart/2005/8/layout/hierarchy2"/>
    <dgm:cxn modelId="{B5622FCC-9B81-4F55-AEEA-CCE4CAE0C465}" type="presParOf" srcId="{AD13219D-73AF-4780-9CC9-4838B3896A6A}" destId="{0DE3839B-C691-4213-9BEB-3C61BCC382C7}" srcOrd="5" destOrd="0" presId="urn:microsoft.com/office/officeart/2005/8/layout/hierarchy2"/>
    <dgm:cxn modelId="{1DDF908A-970E-4A2F-B4AD-CB6788F86038}" type="presParOf" srcId="{0DE3839B-C691-4213-9BEB-3C61BCC382C7}" destId="{A132C53D-F76D-422C-8401-FDE9C6A533E8}" srcOrd="0" destOrd="0" presId="urn:microsoft.com/office/officeart/2005/8/layout/hierarchy2"/>
    <dgm:cxn modelId="{158ED69D-9DEE-476E-9160-F2E91775E477}" type="presParOf" srcId="{0DE3839B-C691-4213-9BEB-3C61BCC382C7}" destId="{52CEAE27-D04C-427E-B632-6A256F02A7B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1#3" csCatId="colorful" phldr="1"/>
      <dgm:spPr/>
      <dgm:t>
        <a:bodyPr/>
        <a:lstStyle/>
        <a:p>
          <a:endParaRPr lang="en-CA"/>
        </a:p>
      </dgm:t>
    </dgm:pt>
    <dgm:pt modelId="{93522BD5-2849-4071-884C-8FD4CE0B9F8B}">
      <dgm:prSet phldrT="[Text]"/>
      <dgm:spPr>
        <a:solidFill>
          <a:srgbClr val="0070C0"/>
        </a:solidFill>
      </dgm:spPr>
      <dgm:t>
        <a:bodyPr/>
        <a:lstStyle/>
        <a:p>
          <a:r>
            <a:rPr lang="en-CA" dirty="0"/>
            <a:t>Motivation/Need for Comparison</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a:solidFill>
          <a:schemeClr val="accent4"/>
        </a:solidFill>
      </dgm:spPr>
      <dgm:t>
        <a:bodyPr/>
        <a:lstStyle/>
        <a:p>
          <a:r>
            <a:rPr lang="en-CA" dirty="0"/>
            <a:t>Criteria 1</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chemeClr val="accent2">
            <a:lumMod val="50000"/>
          </a:schemeClr>
        </a:solidFill>
      </dgm:spPr>
      <dgm:t>
        <a:bodyPr/>
        <a:lstStyle/>
        <a:p>
          <a:r>
            <a:rPr lang="en-CA" dirty="0"/>
            <a:t>Product A</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7A2310C-B0AA-4749-B54F-34CFFA99E672}">
      <dgm:prSet phldrT="[Text]"/>
      <dgm:spPr/>
      <dgm:t>
        <a:bodyPr/>
        <a:lstStyle/>
        <a:p>
          <a:r>
            <a:rPr lang="en-CA" dirty="0"/>
            <a:t>Product B</a:t>
          </a:r>
        </a:p>
      </dgm:t>
    </dgm:pt>
    <dgm:pt modelId="{3DBD6E8E-7F5B-4432-B632-04CC7DF8FFC0}" type="parTrans" cxnId="{CF2E3D89-BD95-4E0D-90D5-958FF912C853}">
      <dgm:prSet/>
      <dgm:spPr/>
      <dgm:t>
        <a:bodyPr/>
        <a:lstStyle/>
        <a:p>
          <a:endParaRPr lang="en-CA"/>
        </a:p>
      </dgm:t>
    </dgm:pt>
    <dgm:pt modelId="{D7E65B2F-2A62-487D-B08F-5EC368C45721}" type="sibTrans" cxnId="{CF2E3D89-BD95-4E0D-90D5-958FF912C853}">
      <dgm:prSet/>
      <dgm:spPr/>
      <dgm:t>
        <a:bodyPr/>
        <a:lstStyle/>
        <a:p>
          <a:endParaRPr lang="en-CA"/>
        </a:p>
      </dgm:t>
    </dgm:pt>
    <dgm:pt modelId="{B46B150D-2B70-402F-8F2D-06648397F1AC}">
      <dgm:prSet phldrT="[Text]"/>
      <dgm:spPr/>
      <dgm:t>
        <a:bodyPr/>
        <a:lstStyle/>
        <a:p>
          <a:r>
            <a:rPr lang="en-CA" dirty="0"/>
            <a:t>Criteria 2</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B294CA56-DFCD-479F-88FF-6963356A7181}">
      <dgm:prSet phldrT="[Text]"/>
      <dgm:spPr>
        <a:solidFill>
          <a:schemeClr val="accent2">
            <a:lumMod val="50000"/>
          </a:schemeClr>
        </a:solidFill>
      </dgm:spPr>
      <dgm:t>
        <a:bodyPr/>
        <a:lstStyle/>
        <a:p>
          <a:r>
            <a:rPr lang="en-CA" dirty="0"/>
            <a:t>Product A</a:t>
          </a:r>
        </a:p>
      </dgm:t>
    </dgm:pt>
    <dgm:pt modelId="{62916575-AB06-45FE-98D9-E57AA6811AF7}" type="parTrans" cxnId="{76527551-FD66-4C18-8070-92B524BBBE6F}">
      <dgm:prSet/>
      <dgm:spPr/>
      <dgm:t>
        <a:bodyPr/>
        <a:lstStyle/>
        <a:p>
          <a:endParaRPr lang="en-CA"/>
        </a:p>
      </dgm:t>
    </dgm:pt>
    <dgm:pt modelId="{8EDB2B63-C080-40FF-B7FE-F404BE0D1AB7}" type="sibTrans" cxnId="{76527551-FD66-4C18-8070-92B524BBBE6F}">
      <dgm:prSet/>
      <dgm:spPr/>
      <dgm:t>
        <a:bodyPr/>
        <a:lstStyle/>
        <a:p>
          <a:endParaRPr lang="en-CA"/>
        </a:p>
      </dgm:t>
    </dgm:pt>
    <dgm:pt modelId="{50FF6E3B-7C43-44BF-B573-9A9DF749FB9B}">
      <dgm:prSet phldrT="[Text]"/>
      <dgm:spPr/>
      <dgm:t>
        <a:bodyPr/>
        <a:lstStyle/>
        <a:p>
          <a:r>
            <a:rPr lang="en-CA" dirty="0"/>
            <a:t>Product B</a:t>
          </a:r>
        </a:p>
      </dgm:t>
    </dgm:pt>
    <dgm:pt modelId="{400CF518-0D84-4986-A05D-F6D920CB8ED8}" type="parTrans" cxnId="{DD3AFBE1-E1CB-4990-A873-BA686E4DCCEF}">
      <dgm:prSet/>
      <dgm:spPr/>
      <dgm:t>
        <a:bodyPr/>
        <a:lstStyle/>
        <a:p>
          <a:endParaRPr lang="en-CA"/>
        </a:p>
      </dgm:t>
    </dgm:pt>
    <dgm:pt modelId="{143EB14B-D2C8-4F46-8692-E92BAC90265A}" type="sibTrans" cxnId="{DD3AFBE1-E1CB-4990-A873-BA686E4DCCEF}">
      <dgm:prSet/>
      <dgm:spPr/>
      <dgm:t>
        <a:bodyPr/>
        <a:lstStyle/>
        <a:p>
          <a:endParaRPr lang="en-CA"/>
        </a:p>
      </dgm:t>
    </dgm:pt>
    <dgm:pt modelId="{3A0D4B91-0851-429D-9A17-F963B9D9FA99}">
      <dgm:prSet phldrT="[Text]"/>
      <dgm:spPr>
        <a:solidFill>
          <a:schemeClr val="accent5"/>
        </a:solidFill>
      </dgm:spPr>
      <dgm:t>
        <a:bodyPr/>
        <a:lstStyle/>
        <a:p>
          <a:r>
            <a:rPr lang="en-CA" dirty="0"/>
            <a:t>Criteria 3</a:t>
          </a:r>
        </a:p>
      </dgm:t>
    </dgm:pt>
    <dgm:pt modelId="{3498DB6E-7622-4B3C-93D2-727EA705D561}" type="parTrans" cxnId="{5BEE061F-67D9-4999-9934-70E052C1A8BE}">
      <dgm:prSet/>
      <dgm:spPr/>
      <dgm:t>
        <a:bodyPr/>
        <a:lstStyle/>
        <a:p>
          <a:endParaRPr lang="en-CA"/>
        </a:p>
      </dgm:t>
    </dgm:pt>
    <dgm:pt modelId="{9CE9DA2B-37C4-4270-9F16-E96786AD14BF}" type="sibTrans" cxnId="{5BEE061F-67D9-4999-9934-70E052C1A8BE}">
      <dgm:prSet/>
      <dgm:spPr/>
      <dgm:t>
        <a:bodyPr/>
        <a:lstStyle/>
        <a:p>
          <a:endParaRPr lang="en-CA"/>
        </a:p>
      </dgm:t>
    </dgm:pt>
    <dgm:pt modelId="{79C5100D-11ED-4974-8C60-CDFD4E29F392}">
      <dgm:prSet phldrT="[Text]"/>
      <dgm:spPr>
        <a:solidFill>
          <a:schemeClr val="accent2">
            <a:lumMod val="50000"/>
          </a:schemeClr>
        </a:solidFill>
      </dgm:spPr>
      <dgm:t>
        <a:bodyPr/>
        <a:lstStyle/>
        <a:p>
          <a:r>
            <a:rPr lang="en-CA" dirty="0"/>
            <a:t>Product A</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42E3F43B-3659-4A03-A0F4-1199ECE4A569}">
      <dgm:prSet phldrT="[Text]"/>
      <dgm:spPr/>
      <dgm:t>
        <a:bodyPr/>
        <a:lstStyle/>
        <a:p>
          <a:r>
            <a:rPr lang="en-CA" dirty="0"/>
            <a:t>Product B</a:t>
          </a:r>
        </a:p>
      </dgm:t>
    </dgm:pt>
    <dgm:pt modelId="{D27C5939-CD4C-42BD-A132-858BBEB71249}" type="parTrans" cxnId="{B2D25BE2-E37A-4EFA-AD12-B82A3F07F6C9}">
      <dgm:prSet/>
      <dgm:spPr/>
      <dgm:t>
        <a:bodyPr/>
        <a:lstStyle/>
        <a:p>
          <a:endParaRPr lang="en-CA"/>
        </a:p>
      </dgm:t>
    </dgm:pt>
    <dgm:pt modelId="{DCAA466B-ECDE-473C-8C4D-18DF656623CA}" type="sibTrans" cxnId="{B2D25BE2-E37A-4EFA-AD12-B82A3F07F6C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3"/>
      <dgm:spPr/>
    </dgm:pt>
    <dgm:pt modelId="{37E62B19-6F27-4D06-9D84-0CFEB4AA7945}" type="pres">
      <dgm:prSet presAssocID="{CBF2BFE3-F16E-425A-9D64-A808571C1B0B}" presName="connTx" presStyleLbl="parChTrans1D2" presStyleIdx="0" presStyleCnt="3"/>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3">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9DA191CB-3431-4A67-BCB4-2CF2FDD19DAD}" type="pres">
      <dgm:prSet presAssocID="{3DBD6E8E-7F5B-4432-B632-04CC7DF8FFC0}" presName="conn2-1" presStyleLbl="parChTrans1D3" presStyleIdx="1" presStyleCnt="6"/>
      <dgm:spPr/>
    </dgm:pt>
    <dgm:pt modelId="{E4112198-B1CD-430E-B301-D8F0C7FC42D3}" type="pres">
      <dgm:prSet presAssocID="{3DBD6E8E-7F5B-4432-B632-04CC7DF8FFC0}" presName="connTx" presStyleLbl="parChTrans1D3" presStyleIdx="1" presStyleCnt="6"/>
      <dgm:spPr/>
    </dgm:pt>
    <dgm:pt modelId="{B7F7B93D-EBF2-473C-B8C2-403CC2F6A397}" type="pres">
      <dgm:prSet presAssocID="{B7A2310C-B0AA-4749-B54F-34CFFA99E672}" presName="root2" presStyleCnt="0"/>
      <dgm:spPr/>
    </dgm:pt>
    <dgm:pt modelId="{EC8ADCEC-F607-491B-AB58-CD724DA7B653}" type="pres">
      <dgm:prSet presAssocID="{B7A2310C-B0AA-4749-B54F-34CFFA99E672}" presName="LevelTwoTextNode" presStyleLbl="node3" presStyleIdx="1" presStyleCnt="6">
        <dgm:presLayoutVars>
          <dgm:chPref val="3"/>
        </dgm:presLayoutVars>
      </dgm:prSet>
      <dgm:spPr/>
    </dgm:pt>
    <dgm:pt modelId="{AFDD30A2-028B-4FD9-97A7-07A8733F340A}" type="pres">
      <dgm:prSet presAssocID="{B7A2310C-B0AA-4749-B54F-34CFFA99E672}" presName="level3hierChild" presStyleCnt="0"/>
      <dgm:spPr/>
    </dgm:pt>
    <dgm:pt modelId="{10E8C831-1CEE-459E-97BE-F83A7AC9D1E5}" type="pres">
      <dgm:prSet presAssocID="{718DE2C1-3D59-4129-8710-A26214966415}" presName="conn2-1" presStyleLbl="parChTrans1D2" presStyleIdx="1" presStyleCnt="3"/>
      <dgm:spPr/>
    </dgm:pt>
    <dgm:pt modelId="{2E7CE853-6469-44C4-A61E-36136F6C9322}" type="pres">
      <dgm:prSet presAssocID="{718DE2C1-3D59-4129-8710-A26214966415}" presName="connTx" presStyleLbl="parChTrans1D2" presStyleIdx="1" presStyleCnt="3"/>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3">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2" presStyleCnt="6"/>
      <dgm:spPr/>
    </dgm:pt>
    <dgm:pt modelId="{FFE7B2F3-71A7-4D9C-99AC-4E65C619135F}" type="pres">
      <dgm:prSet presAssocID="{430687E7-8B16-4797-8CBB-AFD713756E7E}" presName="connTx" presStyleLbl="parChTrans1D3" presStyleIdx="2"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2" presStyleCnt="6">
        <dgm:presLayoutVars>
          <dgm:chPref val="3"/>
        </dgm:presLayoutVars>
      </dgm:prSet>
      <dgm:spPr/>
    </dgm:pt>
    <dgm:pt modelId="{A58BE892-15E2-436C-8BE6-CCF19B652618}" type="pres">
      <dgm:prSet presAssocID="{79C5100D-11ED-4974-8C60-CDFD4E29F392}" presName="level3hierChild" presStyleCnt="0"/>
      <dgm:spPr/>
    </dgm:pt>
    <dgm:pt modelId="{1954D1F0-EB62-4621-9EF2-4FF2407CDA0A}" type="pres">
      <dgm:prSet presAssocID="{D27C5939-CD4C-42BD-A132-858BBEB71249}" presName="conn2-1" presStyleLbl="parChTrans1D3" presStyleIdx="3" presStyleCnt="6"/>
      <dgm:spPr/>
    </dgm:pt>
    <dgm:pt modelId="{846AA653-9E62-412E-B970-B648B9E5C5CC}" type="pres">
      <dgm:prSet presAssocID="{D27C5939-CD4C-42BD-A132-858BBEB71249}" presName="connTx" presStyleLbl="parChTrans1D3" presStyleIdx="3" presStyleCnt="6"/>
      <dgm:spPr/>
    </dgm:pt>
    <dgm:pt modelId="{56C8C3BE-5ED2-42EC-8DD1-1B9B49A4326F}" type="pres">
      <dgm:prSet presAssocID="{42E3F43B-3659-4A03-A0F4-1199ECE4A569}" presName="root2" presStyleCnt="0"/>
      <dgm:spPr/>
    </dgm:pt>
    <dgm:pt modelId="{9285924C-3BA4-4932-B76F-38A197B1CDFD}" type="pres">
      <dgm:prSet presAssocID="{42E3F43B-3659-4A03-A0F4-1199ECE4A569}" presName="LevelTwoTextNode" presStyleLbl="node3" presStyleIdx="3" presStyleCnt="6">
        <dgm:presLayoutVars>
          <dgm:chPref val="3"/>
        </dgm:presLayoutVars>
      </dgm:prSet>
      <dgm:spPr/>
    </dgm:pt>
    <dgm:pt modelId="{9EC1C04A-6552-4D42-BA3F-D377168406D1}" type="pres">
      <dgm:prSet presAssocID="{42E3F43B-3659-4A03-A0F4-1199ECE4A569}" presName="level3hierChild" presStyleCnt="0"/>
      <dgm:spPr/>
    </dgm:pt>
    <dgm:pt modelId="{798DF2D2-E087-416B-B810-425CEBD45EFC}" type="pres">
      <dgm:prSet presAssocID="{3498DB6E-7622-4B3C-93D2-727EA705D561}" presName="conn2-1" presStyleLbl="parChTrans1D2" presStyleIdx="2" presStyleCnt="3"/>
      <dgm:spPr/>
    </dgm:pt>
    <dgm:pt modelId="{4C617074-129F-440D-A4F2-52EEAB6DB0BF}" type="pres">
      <dgm:prSet presAssocID="{3498DB6E-7622-4B3C-93D2-727EA705D561}" presName="connTx" presStyleLbl="parChTrans1D2" presStyleIdx="2" presStyleCnt="3"/>
      <dgm:spPr/>
    </dgm:pt>
    <dgm:pt modelId="{51B66802-BA3A-4D48-9976-53DE00000F3D}" type="pres">
      <dgm:prSet presAssocID="{3A0D4B91-0851-429D-9A17-F963B9D9FA99}" presName="root2" presStyleCnt="0"/>
      <dgm:spPr/>
    </dgm:pt>
    <dgm:pt modelId="{2250B0F9-0BAA-4DD4-9EEF-A2C1EEB2A8EE}" type="pres">
      <dgm:prSet presAssocID="{3A0D4B91-0851-429D-9A17-F963B9D9FA99}" presName="LevelTwoTextNode" presStyleLbl="node2" presStyleIdx="2" presStyleCnt="3">
        <dgm:presLayoutVars>
          <dgm:chPref val="3"/>
        </dgm:presLayoutVars>
      </dgm:prSet>
      <dgm:spPr/>
    </dgm:pt>
    <dgm:pt modelId="{E1C71480-C03C-4E4F-B312-365899876F82}" type="pres">
      <dgm:prSet presAssocID="{3A0D4B91-0851-429D-9A17-F963B9D9FA99}" presName="level3hierChild" presStyleCnt="0"/>
      <dgm:spPr/>
    </dgm:pt>
    <dgm:pt modelId="{E57D9CB9-1635-4CB6-B465-425529CCF856}" type="pres">
      <dgm:prSet presAssocID="{62916575-AB06-45FE-98D9-E57AA6811AF7}" presName="conn2-1" presStyleLbl="parChTrans1D3" presStyleIdx="4" presStyleCnt="6"/>
      <dgm:spPr/>
    </dgm:pt>
    <dgm:pt modelId="{D1ADD3BE-9A32-4C32-AE63-5244720488E0}" type="pres">
      <dgm:prSet presAssocID="{62916575-AB06-45FE-98D9-E57AA6811AF7}" presName="connTx" presStyleLbl="parChTrans1D3" presStyleIdx="4" presStyleCnt="6"/>
      <dgm:spPr/>
    </dgm:pt>
    <dgm:pt modelId="{C2107D5C-FB94-4541-A763-B77643D66E75}" type="pres">
      <dgm:prSet presAssocID="{B294CA56-DFCD-479F-88FF-6963356A7181}" presName="root2" presStyleCnt="0"/>
      <dgm:spPr/>
    </dgm:pt>
    <dgm:pt modelId="{4ACFCE62-5555-4AAC-8F25-59D234BB52A0}" type="pres">
      <dgm:prSet presAssocID="{B294CA56-DFCD-479F-88FF-6963356A7181}" presName="LevelTwoTextNode" presStyleLbl="node3" presStyleIdx="4" presStyleCnt="6">
        <dgm:presLayoutVars>
          <dgm:chPref val="3"/>
        </dgm:presLayoutVars>
      </dgm:prSet>
      <dgm:spPr/>
    </dgm:pt>
    <dgm:pt modelId="{6C71FC4C-ECA7-4670-859A-7749DCC09730}" type="pres">
      <dgm:prSet presAssocID="{B294CA56-DFCD-479F-88FF-6963356A7181}" presName="level3hierChild" presStyleCnt="0"/>
      <dgm:spPr/>
    </dgm:pt>
    <dgm:pt modelId="{0B4D2796-C6B3-4F73-A0E9-1701C9745A3B}" type="pres">
      <dgm:prSet presAssocID="{400CF518-0D84-4986-A05D-F6D920CB8ED8}" presName="conn2-1" presStyleLbl="parChTrans1D3" presStyleIdx="5" presStyleCnt="6"/>
      <dgm:spPr/>
    </dgm:pt>
    <dgm:pt modelId="{54AED8A9-5BDC-48E0-A16F-58F4A64FBD3F}" type="pres">
      <dgm:prSet presAssocID="{400CF518-0D84-4986-A05D-F6D920CB8ED8}" presName="connTx" presStyleLbl="parChTrans1D3" presStyleIdx="5" presStyleCnt="6"/>
      <dgm:spPr/>
    </dgm:pt>
    <dgm:pt modelId="{332A1FAE-721A-4220-8B05-56D6905C9978}" type="pres">
      <dgm:prSet presAssocID="{50FF6E3B-7C43-44BF-B573-9A9DF749FB9B}" presName="root2" presStyleCnt="0"/>
      <dgm:spPr/>
    </dgm:pt>
    <dgm:pt modelId="{43331FDF-403C-4F36-986D-388492591607}" type="pres">
      <dgm:prSet presAssocID="{50FF6E3B-7C43-44BF-B573-9A9DF749FB9B}" presName="LevelTwoTextNode" presStyleLbl="node3" presStyleIdx="5" presStyleCnt="6">
        <dgm:presLayoutVars>
          <dgm:chPref val="3"/>
        </dgm:presLayoutVars>
      </dgm:prSet>
      <dgm:spPr/>
    </dgm:pt>
    <dgm:pt modelId="{B92E3D85-6941-4D31-AFF6-03ED4AE80653}" type="pres">
      <dgm:prSet presAssocID="{50FF6E3B-7C43-44BF-B573-9A9DF749FB9B}" presName="level3hierChild" presStyleCnt="0"/>
      <dgm:spPr/>
    </dgm:pt>
  </dgm:ptLst>
  <dgm:cxnLst>
    <dgm:cxn modelId="{F0C7E416-9D29-4964-B5FB-40CE0E1DB927}" type="presOf" srcId="{718DE2C1-3D59-4129-8710-A26214966415}" destId="{2E7CE853-6469-44C4-A61E-36136F6C9322}" srcOrd="1" destOrd="0" presId="urn:microsoft.com/office/officeart/2005/8/layout/hierarchy2"/>
    <dgm:cxn modelId="{5BEE061F-67D9-4999-9934-70E052C1A8BE}" srcId="{93522BD5-2849-4071-884C-8FD4CE0B9F8B}" destId="{3A0D4B91-0851-429D-9A17-F963B9D9FA99}" srcOrd="2" destOrd="0" parTransId="{3498DB6E-7622-4B3C-93D2-727EA705D561}" sibTransId="{9CE9DA2B-37C4-4270-9F16-E96786AD14BF}"/>
    <dgm:cxn modelId="{5E198729-3114-4B1D-84FE-15B11DC0A79C}" srcId="{93522BD5-2849-4071-884C-8FD4CE0B9F8B}" destId="{B46B150D-2B70-402F-8F2D-06648397F1AC}" srcOrd="1" destOrd="0" parTransId="{718DE2C1-3D59-4129-8710-A26214966415}" sibTransId="{D5540F92-511F-40E7-91AB-94DE07552AEC}"/>
    <dgm:cxn modelId="{F6303834-9086-4C69-92B8-9B8449C4D72A}" type="presOf" srcId="{430687E7-8B16-4797-8CBB-AFD713756E7E}" destId="{846A247F-F63C-4D12-9B03-27D94E7E71CD}" srcOrd="0" destOrd="0" presId="urn:microsoft.com/office/officeart/2005/8/layout/hierarchy2"/>
    <dgm:cxn modelId="{4CF2B939-E9FB-4AB2-92AF-971103FBD46D}" type="presOf" srcId="{50FF6E3B-7C43-44BF-B573-9A9DF749FB9B}" destId="{43331FDF-403C-4F36-986D-388492591607}" srcOrd="0" destOrd="0" presId="urn:microsoft.com/office/officeart/2005/8/layout/hierarchy2"/>
    <dgm:cxn modelId="{7928EC3D-1C36-4751-9C18-702ACE0A4170}" type="presOf" srcId="{D27C5939-CD4C-42BD-A132-858BBEB71249}" destId="{1954D1F0-EB62-4621-9EF2-4FF2407CDA0A}" srcOrd="0" destOrd="0" presId="urn:microsoft.com/office/officeart/2005/8/layout/hierarchy2"/>
    <dgm:cxn modelId="{61F44166-6AEB-4A7E-A428-4434B1667B3F}" type="presOf" srcId="{3DBD6E8E-7F5B-4432-B632-04CC7DF8FFC0}" destId="{9DA191CB-3431-4A67-BCB4-2CF2FDD19DAD}" srcOrd="0" destOrd="0" presId="urn:microsoft.com/office/officeart/2005/8/layout/hierarchy2"/>
    <dgm:cxn modelId="{CE943648-7DD2-4BA9-85D7-CB5C59DE0334}" type="presOf" srcId="{B294CA56-DFCD-479F-88FF-6963356A7181}" destId="{4ACFCE62-5555-4AAC-8F25-59D234BB52A0}" srcOrd="0" destOrd="0" presId="urn:microsoft.com/office/officeart/2005/8/layout/hierarchy2"/>
    <dgm:cxn modelId="{5C4B2B69-8C42-45F8-8948-EB50C59F991C}" type="presOf" srcId="{79C5100D-11ED-4974-8C60-CDFD4E29F392}" destId="{47F3A4F1-3FE3-4EA1-803F-F98AA51EF171}" srcOrd="0" destOrd="0" presId="urn:microsoft.com/office/officeart/2005/8/layout/hierarchy2"/>
    <dgm:cxn modelId="{850D616F-B4E6-48AE-AECB-CE45430E63A4}" type="presOf" srcId="{94159B55-70F0-41BE-9371-59E184A6A913}" destId="{3CFF2536-DD74-48C1-82AA-29FEE008CC9D}" srcOrd="0" destOrd="0" presId="urn:microsoft.com/office/officeart/2005/8/layout/hierarchy2"/>
    <dgm:cxn modelId="{76527551-FD66-4C18-8070-92B524BBBE6F}" srcId="{3A0D4B91-0851-429D-9A17-F963B9D9FA99}" destId="{B294CA56-DFCD-479F-88FF-6963356A7181}" srcOrd="0" destOrd="0" parTransId="{62916575-AB06-45FE-98D9-E57AA6811AF7}" sibTransId="{8EDB2B63-C080-40FF-B7FE-F404BE0D1AB7}"/>
    <dgm:cxn modelId="{D87AF873-95DE-4D13-B85D-AAF152DE4D38}" type="presOf" srcId="{498609EA-FAE9-4F47-BC89-D5993A569A33}" destId="{B1C20360-58EB-4ECA-884A-73E80522FF9B}" srcOrd="0" destOrd="0" presId="urn:microsoft.com/office/officeart/2005/8/layout/hierarchy2"/>
    <dgm:cxn modelId="{92303975-6BDD-4028-9C5E-F46360087D93}" type="presOf" srcId="{8B7E4E67-BDC8-49D1-9E8D-5527931B5870}" destId="{995C98A4-83F9-42AC-AC5D-A0FC07FE012E}" srcOrd="1" destOrd="0" presId="urn:microsoft.com/office/officeart/2005/8/layout/hierarchy2"/>
    <dgm:cxn modelId="{B83A7D58-E1CD-4DE7-8B02-B4156C326A18}" type="presOf" srcId="{3DBD6E8E-7F5B-4432-B632-04CC7DF8FFC0}" destId="{E4112198-B1CD-430E-B301-D8F0C7FC42D3}" srcOrd="1" destOrd="0" presId="urn:microsoft.com/office/officeart/2005/8/layout/hierarchy2"/>
    <dgm:cxn modelId="{028A6679-116D-4DF7-ADD9-2BEFC6D670CC}" type="presOf" srcId="{3A0D4B91-0851-429D-9A17-F963B9D9FA99}" destId="{2250B0F9-0BAA-4DD4-9EEF-A2C1EEB2A8EE}" srcOrd="0" destOrd="0" presId="urn:microsoft.com/office/officeart/2005/8/layout/hierarchy2"/>
    <dgm:cxn modelId="{5DB6D05A-F2D6-47CB-BC89-7C1550B2A3F7}" type="presOf" srcId="{3498DB6E-7622-4B3C-93D2-727EA705D561}" destId="{4C617074-129F-440D-A4F2-52EEAB6DB0BF}" srcOrd="1" destOrd="0" presId="urn:microsoft.com/office/officeart/2005/8/layout/hierarchy2"/>
    <dgm:cxn modelId="{25763B7C-DA0C-4879-90F0-BA60ABB21F34}" type="presOf" srcId="{718DE2C1-3D59-4129-8710-A26214966415}" destId="{10E8C831-1CEE-459E-97BE-F83A7AC9D1E5}" srcOrd="0" destOrd="0" presId="urn:microsoft.com/office/officeart/2005/8/layout/hierarchy2"/>
    <dgm:cxn modelId="{4E382C80-1AB8-4E47-B790-E5B7485EC842}" type="presOf" srcId="{CBF2BFE3-F16E-425A-9D64-A808571C1B0B}" destId="{CF8057E6-7F0F-4BF8-A331-E339006DF58D}" srcOrd="0" destOrd="0" presId="urn:microsoft.com/office/officeart/2005/8/layout/hierarchy2"/>
    <dgm:cxn modelId="{CF2E3D89-BD95-4E0D-90D5-958FF912C853}" srcId="{498609EA-FAE9-4F47-BC89-D5993A569A33}" destId="{B7A2310C-B0AA-4749-B54F-34CFFA99E672}" srcOrd="1" destOrd="0" parTransId="{3DBD6E8E-7F5B-4432-B632-04CC7DF8FFC0}" sibTransId="{D7E65B2F-2A62-487D-B08F-5EC368C45721}"/>
    <dgm:cxn modelId="{2F2C6396-D913-41AD-88BC-C0CCA1CD7282}" type="presOf" srcId="{400CF518-0D84-4986-A05D-F6D920CB8ED8}" destId="{0B4D2796-C6B3-4F73-A0E9-1701C9745A3B}" srcOrd="0" destOrd="0" presId="urn:microsoft.com/office/officeart/2005/8/layout/hierarchy2"/>
    <dgm:cxn modelId="{ED592998-7D7C-45F0-9AA5-AB98F42A44FD}" srcId="{498609EA-FAE9-4F47-BC89-D5993A569A33}" destId="{F27555F9-0B98-4488-A657-8B671BDD120E}" srcOrd="0" destOrd="0" parTransId="{8B7E4E67-BDC8-49D1-9E8D-5527931B5870}" sibTransId="{27B51ED2-3D61-449C-BCDC-6AA1508BB260}"/>
    <dgm:cxn modelId="{C47298A2-F233-467B-B4D5-95FDA4733CBC}" type="presOf" srcId="{D27C5939-CD4C-42BD-A132-858BBEB71249}" destId="{846AA653-9E62-412E-B970-B648B9E5C5CC}" srcOrd="1"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DDFEFBB2-2BB6-4571-A911-1526AD633536}" type="presOf" srcId="{93522BD5-2849-4071-884C-8FD4CE0B9F8B}" destId="{6EBCC89A-8447-4EEC-9683-78693B715F59}" srcOrd="0" destOrd="0" presId="urn:microsoft.com/office/officeart/2005/8/layout/hierarchy2"/>
    <dgm:cxn modelId="{7AE20FB3-3309-43B5-B729-1DBDE3878E0A}" type="presOf" srcId="{400CF518-0D84-4986-A05D-F6D920CB8ED8}" destId="{54AED8A9-5BDC-48E0-A16F-58F4A64FBD3F}" srcOrd="1" destOrd="0" presId="urn:microsoft.com/office/officeart/2005/8/layout/hierarchy2"/>
    <dgm:cxn modelId="{613ABBC9-6252-43D5-89D1-FF8C2702FE6F}" type="presOf" srcId="{8B7E4E67-BDC8-49D1-9E8D-5527931B5870}" destId="{606AE039-4DBF-4E60-B56B-ADCC5294ED26}" srcOrd="0"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CBD2C9E0-2D89-4959-9ED6-72037653CA67}" type="presOf" srcId="{B46B150D-2B70-402F-8F2D-06648397F1AC}" destId="{F54D4539-5A8F-4A28-ADEC-0A541C17AF5C}" srcOrd="0" destOrd="0" presId="urn:microsoft.com/office/officeart/2005/8/layout/hierarchy2"/>
    <dgm:cxn modelId="{FAC359E1-4F18-48D0-A815-C2AD7B50CF89}" type="presOf" srcId="{42E3F43B-3659-4A03-A0F4-1199ECE4A569}" destId="{9285924C-3BA4-4932-B76F-38A197B1CDFD}" srcOrd="0" destOrd="0" presId="urn:microsoft.com/office/officeart/2005/8/layout/hierarchy2"/>
    <dgm:cxn modelId="{DD3AFBE1-E1CB-4990-A873-BA686E4DCCEF}" srcId="{3A0D4B91-0851-429D-9A17-F963B9D9FA99}" destId="{50FF6E3B-7C43-44BF-B573-9A9DF749FB9B}" srcOrd="1" destOrd="0" parTransId="{400CF518-0D84-4986-A05D-F6D920CB8ED8}" sibTransId="{143EB14B-D2C8-4F46-8692-E92BAC90265A}"/>
    <dgm:cxn modelId="{B2D25BE2-E37A-4EFA-AD12-B82A3F07F6C9}" srcId="{B46B150D-2B70-402F-8F2D-06648397F1AC}" destId="{42E3F43B-3659-4A03-A0F4-1199ECE4A569}" srcOrd="1" destOrd="0" parTransId="{D27C5939-CD4C-42BD-A132-858BBEB71249}" sibTransId="{DCAA466B-ECDE-473C-8C4D-18DF656623CA}"/>
    <dgm:cxn modelId="{134A78E5-4403-4870-9756-886579E226D0}" type="presOf" srcId="{CBF2BFE3-F16E-425A-9D64-A808571C1B0B}" destId="{37E62B19-6F27-4D06-9D84-0CFEB4AA7945}" srcOrd="1" destOrd="0" presId="urn:microsoft.com/office/officeart/2005/8/layout/hierarchy2"/>
    <dgm:cxn modelId="{793DC0E5-7893-4AA5-959C-C6B6BFCBDDA7}" type="presOf" srcId="{B7A2310C-B0AA-4749-B54F-34CFFA99E672}" destId="{EC8ADCEC-F607-491B-AB58-CD724DA7B653}" srcOrd="0" destOrd="0" presId="urn:microsoft.com/office/officeart/2005/8/layout/hierarchy2"/>
    <dgm:cxn modelId="{13D199E6-EF56-411A-AE5E-3A6466E12EA8}" type="presOf" srcId="{62916575-AB06-45FE-98D9-E57AA6811AF7}" destId="{D1ADD3BE-9A32-4C32-AE63-5244720488E0}" srcOrd="1" destOrd="0" presId="urn:microsoft.com/office/officeart/2005/8/layout/hierarchy2"/>
    <dgm:cxn modelId="{7B9EFBE8-D13A-431D-92CD-70558ADCF7AD}" type="presOf" srcId="{F27555F9-0B98-4488-A657-8B671BDD120E}" destId="{AF8CA1AE-1C8E-49D6-AB29-6C8165FD0123}" srcOrd="0" destOrd="0" presId="urn:microsoft.com/office/officeart/2005/8/layout/hierarchy2"/>
    <dgm:cxn modelId="{18FC64ED-D242-4FDF-B6ED-D37CC8618382}" type="presOf" srcId="{62916575-AB06-45FE-98D9-E57AA6811AF7}" destId="{E57D9CB9-1635-4CB6-B465-425529CCF856}" srcOrd="0" destOrd="0" presId="urn:microsoft.com/office/officeart/2005/8/layout/hierarchy2"/>
    <dgm:cxn modelId="{5EBEE7F0-F91E-4035-B95C-7CF393118A88}" type="presOf" srcId="{430687E7-8B16-4797-8CBB-AFD713756E7E}" destId="{FFE7B2F3-71A7-4D9C-99AC-4E65C619135F}" srcOrd="1" destOrd="0" presId="urn:microsoft.com/office/officeart/2005/8/layout/hierarchy2"/>
    <dgm:cxn modelId="{1C6AEBFD-7039-4454-97DC-FD61B63E57CB}" type="presOf" srcId="{3498DB6E-7622-4B3C-93D2-727EA705D561}" destId="{798DF2D2-E087-416B-B810-425CEBD45EFC}" srcOrd="0" destOrd="0" presId="urn:microsoft.com/office/officeart/2005/8/layout/hierarchy2"/>
    <dgm:cxn modelId="{69989F52-15AD-42DF-954E-D2209504D6C1}" type="presParOf" srcId="{3CFF2536-DD74-48C1-82AA-29FEE008CC9D}" destId="{4A9F26DF-621A-4B19-A8B7-9155478AFBDE}" srcOrd="0" destOrd="0" presId="urn:microsoft.com/office/officeart/2005/8/layout/hierarchy2"/>
    <dgm:cxn modelId="{94FF5132-88A2-452A-9B8E-43981668D9B2}" type="presParOf" srcId="{4A9F26DF-621A-4B19-A8B7-9155478AFBDE}" destId="{6EBCC89A-8447-4EEC-9683-78693B715F59}" srcOrd="0" destOrd="0" presId="urn:microsoft.com/office/officeart/2005/8/layout/hierarchy2"/>
    <dgm:cxn modelId="{C86E932B-5870-43CA-90D0-8B4342A68E2A}" type="presParOf" srcId="{4A9F26DF-621A-4B19-A8B7-9155478AFBDE}" destId="{49B4A698-51B2-47FE-AFBA-1137BFD8994E}" srcOrd="1" destOrd="0" presId="urn:microsoft.com/office/officeart/2005/8/layout/hierarchy2"/>
    <dgm:cxn modelId="{0463E2CC-8769-4059-844B-337DB4C5CAEF}" type="presParOf" srcId="{49B4A698-51B2-47FE-AFBA-1137BFD8994E}" destId="{CF8057E6-7F0F-4BF8-A331-E339006DF58D}" srcOrd="0" destOrd="0" presId="urn:microsoft.com/office/officeart/2005/8/layout/hierarchy2"/>
    <dgm:cxn modelId="{CF4B6AC4-CD33-4CEC-BCBD-95796D6274D4}" type="presParOf" srcId="{CF8057E6-7F0F-4BF8-A331-E339006DF58D}" destId="{37E62B19-6F27-4D06-9D84-0CFEB4AA7945}" srcOrd="0" destOrd="0" presId="urn:microsoft.com/office/officeart/2005/8/layout/hierarchy2"/>
    <dgm:cxn modelId="{C194F0B4-AD6E-44E8-878D-B5B75EFC3881}" type="presParOf" srcId="{49B4A698-51B2-47FE-AFBA-1137BFD8994E}" destId="{8F295B4E-4024-403E-BCE5-B206D842D094}" srcOrd="1" destOrd="0" presId="urn:microsoft.com/office/officeart/2005/8/layout/hierarchy2"/>
    <dgm:cxn modelId="{AAFF57D5-DB8D-4C49-A344-341FC6D65E2C}" type="presParOf" srcId="{8F295B4E-4024-403E-BCE5-B206D842D094}" destId="{B1C20360-58EB-4ECA-884A-73E80522FF9B}" srcOrd="0" destOrd="0" presId="urn:microsoft.com/office/officeart/2005/8/layout/hierarchy2"/>
    <dgm:cxn modelId="{3FB25840-3B24-49FC-9938-9E00C5B99CED}" type="presParOf" srcId="{8F295B4E-4024-403E-BCE5-B206D842D094}" destId="{D0697D96-3900-4BC1-AEF4-A896A47D7E8F}" srcOrd="1" destOrd="0" presId="urn:microsoft.com/office/officeart/2005/8/layout/hierarchy2"/>
    <dgm:cxn modelId="{07B6F7CD-A46E-43F1-894C-9BCC21962D99}" type="presParOf" srcId="{D0697D96-3900-4BC1-AEF4-A896A47D7E8F}" destId="{606AE039-4DBF-4E60-B56B-ADCC5294ED26}" srcOrd="0" destOrd="0" presId="urn:microsoft.com/office/officeart/2005/8/layout/hierarchy2"/>
    <dgm:cxn modelId="{353FBEA6-34BC-471D-B4E3-D3CA110B325B}" type="presParOf" srcId="{606AE039-4DBF-4E60-B56B-ADCC5294ED26}" destId="{995C98A4-83F9-42AC-AC5D-A0FC07FE012E}" srcOrd="0" destOrd="0" presId="urn:microsoft.com/office/officeart/2005/8/layout/hierarchy2"/>
    <dgm:cxn modelId="{8CF1BC75-E81E-4C37-8AA8-05ACF9C71A80}" type="presParOf" srcId="{D0697D96-3900-4BC1-AEF4-A896A47D7E8F}" destId="{A6EA0662-62E0-4AC1-853B-51DF1AF022A7}" srcOrd="1" destOrd="0" presId="urn:microsoft.com/office/officeart/2005/8/layout/hierarchy2"/>
    <dgm:cxn modelId="{E188D62C-B2C5-4394-B54B-22C11743DC69}" type="presParOf" srcId="{A6EA0662-62E0-4AC1-853B-51DF1AF022A7}" destId="{AF8CA1AE-1C8E-49D6-AB29-6C8165FD0123}" srcOrd="0" destOrd="0" presId="urn:microsoft.com/office/officeart/2005/8/layout/hierarchy2"/>
    <dgm:cxn modelId="{6A4CAD88-4BA1-4E09-9C78-3AF8BC7F6ED5}" type="presParOf" srcId="{A6EA0662-62E0-4AC1-853B-51DF1AF022A7}" destId="{58566AF9-8A78-46D2-A128-3F1B911ADC3F}" srcOrd="1" destOrd="0" presId="urn:microsoft.com/office/officeart/2005/8/layout/hierarchy2"/>
    <dgm:cxn modelId="{2DE96E4A-29D5-415D-8166-2B63FCBFA290}" type="presParOf" srcId="{D0697D96-3900-4BC1-AEF4-A896A47D7E8F}" destId="{9DA191CB-3431-4A67-BCB4-2CF2FDD19DAD}" srcOrd="2" destOrd="0" presId="urn:microsoft.com/office/officeart/2005/8/layout/hierarchy2"/>
    <dgm:cxn modelId="{29BDB6F9-C0B7-4912-AE33-AB1749058225}" type="presParOf" srcId="{9DA191CB-3431-4A67-BCB4-2CF2FDD19DAD}" destId="{E4112198-B1CD-430E-B301-D8F0C7FC42D3}" srcOrd="0" destOrd="0" presId="urn:microsoft.com/office/officeart/2005/8/layout/hierarchy2"/>
    <dgm:cxn modelId="{4EDED29D-B30A-4EB7-9CC9-D2D50E6C9D75}" type="presParOf" srcId="{D0697D96-3900-4BC1-AEF4-A896A47D7E8F}" destId="{B7F7B93D-EBF2-473C-B8C2-403CC2F6A397}" srcOrd="3" destOrd="0" presId="urn:microsoft.com/office/officeart/2005/8/layout/hierarchy2"/>
    <dgm:cxn modelId="{3CB059B7-E68B-4690-A7CA-045A2C124AAE}" type="presParOf" srcId="{B7F7B93D-EBF2-473C-B8C2-403CC2F6A397}" destId="{EC8ADCEC-F607-491B-AB58-CD724DA7B653}" srcOrd="0" destOrd="0" presId="urn:microsoft.com/office/officeart/2005/8/layout/hierarchy2"/>
    <dgm:cxn modelId="{2CA70CE1-994D-44F1-B841-9244DD834994}" type="presParOf" srcId="{B7F7B93D-EBF2-473C-B8C2-403CC2F6A397}" destId="{AFDD30A2-028B-4FD9-97A7-07A8733F340A}" srcOrd="1" destOrd="0" presId="urn:microsoft.com/office/officeart/2005/8/layout/hierarchy2"/>
    <dgm:cxn modelId="{C98229B0-D663-43E7-9F02-9812C1AFD8C4}" type="presParOf" srcId="{49B4A698-51B2-47FE-AFBA-1137BFD8994E}" destId="{10E8C831-1CEE-459E-97BE-F83A7AC9D1E5}" srcOrd="2" destOrd="0" presId="urn:microsoft.com/office/officeart/2005/8/layout/hierarchy2"/>
    <dgm:cxn modelId="{95347EB6-4041-4B90-A912-0F2951979F94}" type="presParOf" srcId="{10E8C831-1CEE-459E-97BE-F83A7AC9D1E5}" destId="{2E7CE853-6469-44C4-A61E-36136F6C9322}" srcOrd="0" destOrd="0" presId="urn:microsoft.com/office/officeart/2005/8/layout/hierarchy2"/>
    <dgm:cxn modelId="{495C3330-A9D8-4E7F-9A4D-F6E245478186}" type="presParOf" srcId="{49B4A698-51B2-47FE-AFBA-1137BFD8994E}" destId="{62A7AD52-16E4-4BFD-823D-F555EF07181E}" srcOrd="3" destOrd="0" presId="urn:microsoft.com/office/officeart/2005/8/layout/hierarchy2"/>
    <dgm:cxn modelId="{902D8497-B768-4A02-A81A-703B4E87A8A6}" type="presParOf" srcId="{62A7AD52-16E4-4BFD-823D-F555EF07181E}" destId="{F54D4539-5A8F-4A28-ADEC-0A541C17AF5C}" srcOrd="0" destOrd="0" presId="urn:microsoft.com/office/officeart/2005/8/layout/hierarchy2"/>
    <dgm:cxn modelId="{4A7D33AD-FF8F-4942-9317-4167E6F25A45}" type="presParOf" srcId="{62A7AD52-16E4-4BFD-823D-F555EF07181E}" destId="{AD13219D-73AF-4780-9CC9-4838B3896A6A}" srcOrd="1" destOrd="0" presId="urn:microsoft.com/office/officeart/2005/8/layout/hierarchy2"/>
    <dgm:cxn modelId="{54C64844-A032-4C25-AC9B-912F625AE384}" type="presParOf" srcId="{AD13219D-73AF-4780-9CC9-4838B3896A6A}" destId="{846A247F-F63C-4D12-9B03-27D94E7E71CD}" srcOrd="0" destOrd="0" presId="urn:microsoft.com/office/officeart/2005/8/layout/hierarchy2"/>
    <dgm:cxn modelId="{650C2FDD-6FE3-4219-A88C-0ECB3CF0764D}" type="presParOf" srcId="{846A247F-F63C-4D12-9B03-27D94E7E71CD}" destId="{FFE7B2F3-71A7-4D9C-99AC-4E65C619135F}" srcOrd="0" destOrd="0" presId="urn:microsoft.com/office/officeart/2005/8/layout/hierarchy2"/>
    <dgm:cxn modelId="{9C416EBE-3060-4AE6-A9E0-815C4B150735}" type="presParOf" srcId="{AD13219D-73AF-4780-9CC9-4838B3896A6A}" destId="{DB15D073-79C1-4515-BB76-F788D41B1F20}" srcOrd="1" destOrd="0" presId="urn:microsoft.com/office/officeart/2005/8/layout/hierarchy2"/>
    <dgm:cxn modelId="{A7404F54-6B9A-485E-A3A5-5AE9F993868A}" type="presParOf" srcId="{DB15D073-79C1-4515-BB76-F788D41B1F20}" destId="{47F3A4F1-3FE3-4EA1-803F-F98AA51EF171}" srcOrd="0" destOrd="0" presId="urn:microsoft.com/office/officeart/2005/8/layout/hierarchy2"/>
    <dgm:cxn modelId="{324455EB-4233-4B44-A6AF-CED636E4F425}" type="presParOf" srcId="{DB15D073-79C1-4515-BB76-F788D41B1F20}" destId="{A58BE892-15E2-436C-8BE6-CCF19B652618}" srcOrd="1" destOrd="0" presId="urn:microsoft.com/office/officeart/2005/8/layout/hierarchy2"/>
    <dgm:cxn modelId="{904C164D-7572-41F3-8B80-5C861FEDF475}" type="presParOf" srcId="{AD13219D-73AF-4780-9CC9-4838B3896A6A}" destId="{1954D1F0-EB62-4621-9EF2-4FF2407CDA0A}" srcOrd="2" destOrd="0" presId="urn:microsoft.com/office/officeart/2005/8/layout/hierarchy2"/>
    <dgm:cxn modelId="{54056B3D-32DD-4792-A944-66BF97577691}" type="presParOf" srcId="{1954D1F0-EB62-4621-9EF2-4FF2407CDA0A}" destId="{846AA653-9E62-412E-B970-B648B9E5C5CC}" srcOrd="0" destOrd="0" presId="urn:microsoft.com/office/officeart/2005/8/layout/hierarchy2"/>
    <dgm:cxn modelId="{FA4E829A-0278-454F-883C-A54CA8D2A8CF}" type="presParOf" srcId="{AD13219D-73AF-4780-9CC9-4838B3896A6A}" destId="{56C8C3BE-5ED2-42EC-8DD1-1B9B49A4326F}" srcOrd="3" destOrd="0" presId="urn:microsoft.com/office/officeart/2005/8/layout/hierarchy2"/>
    <dgm:cxn modelId="{65D2F0F6-9A20-4E8A-995A-21614AA0271F}" type="presParOf" srcId="{56C8C3BE-5ED2-42EC-8DD1-1B9B49A4326F}" destId="{9285924C-3BA4-4932-B76F-38A197B1CDFD}" srcOrd="0" destOrd="0" presId="urn:microsoft.com/office/officeart/2005/8/layout/hierarchy2"/>
    <dgm:cxn modelId="{B63D3A59-32BE-4329-84B5-A9FB83EDF6B1}" type="presParOf" srcId="{56C8C3BE-5ED2-42EC-8DD1-1B9B49A4326F}" destId="{9EC1C04A-6552-4D42-BA3F-D377168406D1}" srcOrd="1" destOrd="0" presId="urn:microsoft.com/office/officeart/2005/8/layout/hierarchy2"/>
    <dgm:cxn modelId="{5CC6743B-4996-4696-8B56-08E96C5BFA57}" type="presParOf" srcId="{49B4A698-51B2-47FE-AFBA-1137BFD8994E}" destId="{798DF2D2-E087-416B-B810-425CEBD45EFC}" srcOrd="4" destOrd="0" presId="urn:microsoft.com/office/officeart/2005/8/layout/hierarchy2"/>
    <dgm:cxn modelId="{7247EB55-1EF2-46B2-9FC7-8A8751F7D937}" type="presParOf" srcId="{798DF2D2-E087-416B-B810-425CEBD45EFC}" destId="{4C617074-129F-440D-A4F2-52EEAB6DB0BF}" srcOrd="0" destOrd="0" presId="urn:microsoft.com/office/officeart/2005/8/layout/hierarchy2"/>
    <dgm:cxn modelId="{7204341E-EC07-4097-8385-5DAC7B9658DA}" type="presParOf" srcId="{49B4A698-51B2-47FE-AFBA-1137BFD8994E}" destId="{51B66802-BA3A-4D48-9976-53DE00000F3D}" srcOrd="5" destOrd="0" presId="urn:microsoft.com/office/officeart/2005/8/layout/hierarchy2"/>
    <dgm:cxn modelId="{6ED1BE76-E1BF-42D1-AA74-034F4790FDF9}" type="presParOf" srcId="{51B66802-BA3A-4D48-9976-53DE00000F3D}" destId="{2250B0F9-0BAA-4DD4-9EEF-A2C1EEB2A8EE}" srcOrd="0" destOrd="0" presId="urn:microsoft.com/office/officeart/2005/8/layout/hierarchy2"/>
    <dgm:cxn modelId="{2AD8F680-FA35-468D-BA5C-AB99960874BA}" type="presParOf" srcId="{51B66802-BA3A-4D48-9976-53DE00000F3D}" destId="{E1C71480-C03C-4E4F-B312-365899876F82}" srcOrd="1" destOrd="0" presId="urn:microsoft.com/office/officeart/2005/8/layout/hierarchy2"/>
    <dgm:cxn modelId="{22360C09-8AF0-4331-875C-E87BC2FB5BA8}" type="presParOf" srcId="{E1C71480-C03C-4E4F-B312-365899876F82}" destId="{E57D9CB9-1635-4CB6-B465-425529CCF856}" srcOrd="0" destOrd="0" presId="urn:microsoft.com/office/officeart/2005/8/layout/hierarchy2"/>
    <dgm:cxn modelId="{1132D6F8-01D1-4998-AE62-B5B721E4A0F7}" type="presParOf" srcId="{E57D9CB9-1635-4CB6-B465-425529CCF856}" destId="{D1ADD3BE-9A32-4C32-AE63-5244720488E0}" srcOrd="0" destOrd="0" presId="urn:microsoft.com/office/officeart/2005/8/layout/hierarchy2"/>
    <dgm:cxn modelId="{DB50FD45-9F0B-495D-B11A-38628C510413}" type="presParOf" srcId="{E1C71480-C03C-4E4F-B312-365899876F82}" destId="{C2107D5C-FB94-4541-A763-B77643D66E75}" srcOrd="1" destOrd="0" presId="urn:microsoft.com/office/officeart/2005/8/layout/hierarchy2"/>
    <dgm:cxn modelId="{969B188B-50CE-4085-A12C-78542E2781FA}" type="presParOf" srcId="{C2107D5C-FB94-4541-A763-B77643D66E75}" destId="{4ACFCE62-5555-4AAC-8F25-59D234BB52A0}" srcOrd="0" destOrd="0" presId="urn:microsoft.com/office/officeart/2005/8/layout/hierarchy2"/>
    <dgm:cxn modelId="{FC161F72-516C-44AF-8B41-37781A48A943}" type="presParOf" srcId="{C2107D5C-FB94-4541-A763-B77643D66E75}" destId="{6C71FC4C-ECA7-4670-859A-7749DCC09730}" srcOrd="1" destOrd="0" presId="urn:microsoft.com/office/officeart/2005/8/layout/hierarchy2"/>
    <dgm:cxn modelId="{8C01C8AE-7345-4E06-A60B-55A8E63812AA}" type="presParOf" srcId="{E1C71480-C03C-4E4F-B312-365899876F82}" destId="{0B4D2796-C6B3-4F73-A0E9-1701C9745A3B}" srcOrd="2" destOrd="0" presId="urn:microsoft.com/office/officeart/2005/8/layout/hierarchy2"/>
    <dgm:cxn modelId="{E8734623-95B8-4B1C-A678-406589C587E5}" type="presParOf" srcId="{0B4D2796-C6B3-4F73-A0E9-1701C9745A3B}" destId="{54AED8A9-5BDC-48E0-A16F-58F4A64FBD3F}" srcOrd="0" destOrd="0" presId="urn:microsoft.com/office/officeart/2005/8/layout/hierarchy2"/>
    <dgm:cxn modelId="{C4637E31-D22D-496C-B0BD-D7DADEEBCB3A}" type="presParOf" srcId="{E1C71480-C03C-4E4F-B312-365899876F82}" destId="{332A1FAE-721A-4220-8B05-56D6905C9978}" srcOrd="3" destOrd="0" presId="urn:microsoft.com/office/officeart/2005/8/layout/hierarchy2"/>
    <dgm:cxn modelId="{10961451-BB6B-4FB2-A2DC-ECEA2FBDE075}" type="presParOf" srcId="{332A1FAE-721A-4220-8B05-56D6905C9978}" destId="{43331FDF-403C-4F36-986D-388492591607}" srcOrd="0" destOrd="0" presId="urn:microsoft.com/office/officeart/2005/8/layout/hierarchy2"/>
    <dgm:cxn modelId="{58166F63-9D0A-4A61-A209-2CA72F9C5472}" type="presParOf" srcId="{332A1FAE-721A-4220-8B05-56D6905C9978}" destId="{B92E3D85-6941-4D31-AFF6-03ED4AE806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59B55-70F0-41BE-9371-59E184A6A913}"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CA"/>
        </a:p>
      </dgm:t>
    </dgm:pt>
    <dgm:pt modelId="{93522BD5-2849-4071-884C-8FD4CE0B9F8B}">
      <dgm:prSet phldrT="[Text]"/>
      <dgm:spPr/>
      <dgm:t>
        <a:bodyPr/>
        <a:lstStyle/>
        <a:p>
          <a:r>
            <a:rPr lang="en-CA" dirty="0"/>
            <a:t>Motivation/Need for Comparison</a:t>
          </a:r>
        </a:p>
      </dgm:t>
    </dgm:pt>
    <dgm:pt modelId="{C70A4476-5818-465C-9921-5F06D1C92527}" type="parTrans" cxnId="{9A5131D0-A842-42F5-A592-3BFD44174C95}">
      <dgm:prSet/>
      <dgm:spPr/>
      <dgm:t>
        <a:bodyPr/>
        <a:lstStyle/>
        <a:p>
          <a:endParaRPr lang="en-CA"/>
        </a:p>
      </dgm:t>
    </dgm:pt>
    <dgm:pt modelId="{93D1489A-6698-4790-905C-C5B0C59211EA}" type="sibTrans" cxnId="{9A5131D0-A842-42F5-A592-3BFD44174C95}">
      <dgm:prSet/>
      <dgm:spPr/>
      <dgm:t>
        <a:bodyPr/>
        <a:lstStyle/>
        <a:p>
          <a:endParaRPr lang="en-CA"/>
        </a:p>
      </dgm:t>
    </dgm:pt>
    <dgm:pt modelId="{498609EA-FAE9-4F47-BC89-D5993A569A33}">
      <dgm:prSet phldrT="[Text]"/>
      <dgm:spPr/>
      <dgm:t>
        <a:bodyPr/>
        <a:lstStyle/>
        <a:p>
          <a:r>
            <a:rPr lang="en-CA" dirty="0"/>
            <a:t>Product A</a:t>
          </a:r>
        </a:p>
      </dgm:t>
    </dgm:pt>
    <dgm:pt modelId="{CBF2BFE3-F16E-425A-9D64-A808571C1B0B}" type="parTrans" cxnId="{85C8DCAF-9533-4E62-8ADD-D6C81DE051DE}">
      <dgm:prSet/>
      <dgm:spPr/>
      <dgm:t>
        <a:bodyPr/>
        <a:lstStyle/>
        <a:p>
          <a:endParaRPr lang="en-CA"/>
        </a:p>
      </dgm:t>
    </dgm:pt>
    <dgm:pt modelId="{816D42BF-7E53-44CE-A251-5FECD5FF1DC4}" type="sibTrans" cxnId="{85C8DCAF-9533-4E62-8ADD-D6C81DE051DE}">
      <dgm:prSet/>
      <dgm:spPr/>
      <dgm:t>
        <a:bodyPr/>
        <a:lstStyle/>
        <a:p>
          <a:endParaRPr lang="en-CA"/>
        </a:p>
      </dgm:t>
    </dgm:pt>
    <dgm:pt modelId="{F27555F9-0B98-4488-A657-8B671BDD120E}">
      <dgm:prSet phldrT="[Text]"/>
      <dgm:spPr>
        <a:solidFill>
          <a:srgbClr val="7030A0"/>
        </a:solidFill>
      </dgm:spPr>
      <dgm:t>
        <a:bodyPr/>
        <a:lstStyle/>
        <a:p>
          <a:r>
            <a:rPr lang="en-CA" dirty="0"/>
            <a:t>Criteria 1</a:t>
          </a:r>
        </a:p>
      </dgm:t>
    </dgm:pt>
    <dgm:pt modelId="{8B7E4E67-BDC8-49D1-9E8D-5527931B5870}" type="parTrans" cxnId="{ED592998-7D7C-45F0-9AA5-AB98F42A44FD}">
      <dgm:prSet/>
      <dgm:spPr/>
      <dgm:t>
        <a:bodyPr/>
        <a:lstStyle/>
        <a:p>
          <a:endParaRPr lang="en-CA"/>
        </a:p>
      </dgm:t>
    </dgm:pt>
    <dgm:pt modelId="{27B51ED2-3D61-449C-BCDC-6AA1508BB260}" type="sibTrans" cxnId="{ED592998-7D7C-45F0-9AA5-AB98F42A44FD}">
      <dgm:prSet/>
      <dgm:spPr/>
      <dgm:t>
        <a:bodyPr/>
        <a:lstStyle/>
        <a:p>
          <a:endParaRPr lang="en-CA"/>
        </a:p>
      </dgm:t>
    </dgm:pt>
    <dgm:pt modelId="{B46B150D-2B70-402F-8F2D-06648397F1AC}">
      <dgm:prSet phldrT="[Text]"/>
      <dgm:spPr>
        <a:solidFill>
          <a:schemeClr val="accent3"/>
        </a:solidFill>
      </dgm:spPr>
      <dgm:t>
        <a:bodyPr/>
        <a:lstStyle/>
        <a:p>
          <a:r>
            <a:rPr lang="en-CA" dirty="0"/>
            <a:t>Product B</a:t>
          </a:r>
        </a:p>
      </dgm:t>
    </dgm:pt>
    <dgm:pt modelId="{718DE2C1-3D59-4129-8710-A26214966415}" type="parTrans" cxnId="{5E198729-3114-4B1D-84FE-15B11DC0A79C}">
      <dgm:prSet/>
      <dgm:spPr/>
      <dgm:t>
        <a:bodyPr/>
        <a:lstStyle/>
        <a:p>
          <a:endParaRPr lang="en-CA"/>
        </a:p>
      </dgm:t>
    </dgm:pt>
    <dgm:pt modelId="{D5540F92-511F-40E7-91AB-94DE07552AEC}" type="sibTrans" cxnId="{5E198729-3114-4B1D-84FE-15B11DC0A79C}">
      <dgm:prSet/>
      <dgm:spPr/>
      <dgm:t>
        <a:bodyPr/>
        <a:lstStyle/>
        <a:p>
          <a:endParaRPr lang="en-CA"/>
        </a:p>
      </dgm:t>
    </dgm:pt>
    <dgm:pt modelId="{79C5100D-11ED-4974-8C60-CDFD4E29F392}">
      <dgm:prSet phldrT="[Text]"/>
      <dgm:spPr>
        <a:solidFill>
          <a:srgbClr val="7030A0"/>
        </a:solidFill>
      </dgm:spPr>
      <dgm:t>
        <a:bodyPr/>
        <a:lstStyle/>
        <a:p>
          <a:r>
            <a:rPr lang="en-CA" dirty="0"/>
            <a:t>Criteria 1</a:t>
          </a:r>
        </a:p>
      </dgm:t>
    </dgm:pt>
    <dgm:pt modelId="{430687E7-8B16-4797-8CBB-AFD713756E7E}" type="parTrans" cxnId="{A86E4CB0-16AF-4975-8F7D-C5D40034F48E}">
      <dgm:prSet/>
      <dgm:spPr/>
      <dgm:t>
        <a:bodyPr/>
        <a:lstStyle/>
        <a:p>
          <a:endParaRPr lang="en-CA"/>
        </a:p>
      </dgm:t>
    </dgm:pt>
    <dgm:pt modelId="{80BCF5BA-1922-4D6E-B554-B98C513D1934}" type="sibTrans" cxnId="{A86E4CB0-16AF-4975-8F7D-C5D40034F48E}">
      <dgm:prSet/>
      <dgm:spPr/>
      <dgm:t>
        <a:bodyPr/>
        <a:lstStyle/>
        <a:p>
          <a:endParaRPr lang="en-CA"/>
        </a:p>
      </dgm:t>
    </dgm:pt>
    <dgm:pt modelId="{D5C1B8D7-0BCB-4925-BB10-1E1D1FEA258C}">
      <dgm:prSet phldrT="[Text]"/>
      <dgm:spPr>
        <a:solidFill>
          <a:srgbClr val="0070C0"/>
        </a:solidFill>
      </dgm:spPr>
      <dgm:t>
        <a:bodyPr/>
        <a:lstStyle/>
        <a:p>
          <a:r>
            <a:rPr lang="en-CA" dirty="0"/>
            <a:t>Criteria 2</a:t>
          </a:r>
        </a:p>
      </dgm:t>
    </dgm:pt>
    <dgm:pt modelId="{13A9E764-38E1-4984-8443-2C34093AA9E9}" type="parTrans" cxnId="{BD6CA208-2848-42D5-8BB7-0B216015B72F}">
      <dgm:prSet/>
      <dgm:spPr/>
      <dgm:t>
        <a:bodyPr/>
        <a:lstStyle/>
        <a:p>
          <a:endParaRPr lang="en-CA"/>
        </a:p>
      </dgm:t>
    </dgm:pt>
    <dgm:pt modelId="{E85E7932-3F1F-4F50-8BA1-83B83AB2BC32}" type="sibTrans" cxnId="{BD6CA208-2848-42D5-8BB7-0B216015B72F}">
      <dgm:prSet/>
      <dgm:spPr/>
      <dgm:t>
        <a:bodyPr/>
        <a:lstStyle/>
        <a:p>
          <a:endParaRPr lang="en-US"/>
        </a:p>
      </dgm:t>
    </dgm:pt>
    <dgm:pt modelId="{3E1AE725-3015-4C33-8B4A-86ADB23D36CB}">
      <dgm:prSet phldrT="[Text]"/>
      <dgm:spPr/>
      <dgm:t>
        <a:bodyPr/>
        <a:lstStyle/>
        <a:p>
          <a:r>
            <a:rPr lang="en-CA" dirty="0"/>
            <a:t>Criteria 3</a:t>
          </a:r>
        </a:p>
      </dgm:t>
    </dgm:pt>
    <dgm:pt modelId="{BE1017C1-91BB-46C3-BCCC-780DC32792B4}" type="parTrans" cxnId="{774053C0-B46A-4535-A4B4-C2A5335D325C}">
      <dgm:prSet/>
      <dgm:spPr/>
      <dgm:t>
        <a:bodyPr/>
        <a:lstStyle/>
        <a:p>
          <a:endParaRPr lang="en-CA"/>
        </a:p>
      </dgm:t>
    </dgm:pt>
    <dgm:pt modelId="{3D85014C-49CB-4BCD-A246-F0855D6D2B60}" type="sibTrans" cxnId="{774053C0-B46A-4535-A4B4-C2A5335D325C}">
      <dgm:prSet/>
      <dgm:spPr/>
      <dgm:t>
        <a:bodyPr/>
        <a:lstStyle/>
        <a:p>
          <a:endParaRPr lang="en-US"/>
        </a:p>
      </dgm:t>
    </dgm:pt>
    <dgm:pt modelId="{25B53FFC-20EB-46EC-B839-F68E7C2695AE}">
      <dgm:prSet phldrT="[Text]"/>
      <dgm:spPr>
        <a:solidFill>
          <a:srgbClr val="0070C0"/>
        </a:solidFill>
      </dgm:spPr>
      <dgm:t>
        <a:bodyPr/>
        <a:lstStyle/>
        <a:p>
          <a:r>
            <a:rPr lang="en-CA" dirty="0"/>
            <a:t>Criteria 2</a:t>
          </a:r>
        </a:p>
      </dgm:t>
    </dgm:pt>
    <dgm:pt modelId="{EBE9E4BD-D9F2-426D-857F-DC2E34BB5022}" type="parTrans" cxnId="{D282EAEA-50BD-43EC-9011-0678CC1F7F04}">
      <dgm:prSet/>
      <dgm:spPr/>
      <dgm:t>
        <a:bodyPr/>
        <a:lstStyle/>
        <a:p>
          <a:endParaRPr lang="en-CA"/>
        </a:p>
      </dgm:t>
    </dgm:pt>
    <dgm:pt modelId="{DB0794E6-AAFB-45D7-BC5F-33BDB709521B}" type="sibTrans" cxnId="{D282EAEA-50BD-43EC-9011-0678CC1F7F04}">
      <dgm:prSet/>
      <dgm:spPr/>
      <dgm:t>
        <a:bodyPr/>
        <a:lstStyle/>
        <a:p>
          <a:endParaRPr lang="en-CA"/>
        </a:p>
      </dgm:t>
    </dgm:pt>
    <dgm:pt modelId="{55700A2F-E162-424E-A197-2902DC913C36}">
      <dgm:prSet phldrT="[Text]"/>
      <dgm:spPr/>
      <dgm:t>
        <a:bodyPr/>
        <a:lstStyle/>
        <a:p>
          <a:r>
            <a:rPr lang="en-CA" dirty="0"/>
            <a:t>Criteria 3</a:t>
          </a:r>
        </a:p>
      </dgm:t>
    </dgm:pt>
    <dgm:pt modelId="{895BF4E4-80A8-480F-8E18-70DB00D64B7D}" type="parTrans" cxnId="{8FF1F9BE-62A5-4FAF-B399-CB8D5A8D33A9}">
      <dgm:prSet/>
      <dgm:spPr/>
      <dgm:t>
        <a:bodyPr/>
        <a:lstStyle/>
        <a:p>
          <a:endParaRPr lang="en-CA"/>
        </a:p>
      </dgm:t>
    </dgm:pt>
    <dgm:pt modelId="{BE8DE998-C2B9-4674-9BAA-F0A9F146BA0A}" type="sibTrans" cxnId="{8FF1F9BE-62A5-4FAF-B399-CB8D5A8D33A9}">
      <dgm:prSet/>
      <dgm:spPr/>
      <dgm:t>
        <a:bodyPr/>
        <a:lstStyle/>
        <a:p>
          <a:endParaRPr lang="en-CA"/>
        </a:p>
      </dgm:t>
    </dgm:pt>
    <dgm:pt modelId="{3CFF2536-DD74-48C1-82AA-29FEE008CC9D}" type="pres">
      <dgm:prSet presAssocID="{94159B55-70F0-41BE-9371-59E184A6A913}" presName="diagram" presStyleCnt="0">
        <dgm:presLayoutVars>
          <dgm:chPref val="1"/>
          <dgm:dir/>
          <dgm:animOne val="branch"/>
          <dgm:animLvl val="lvl"/>
          <dgm:resizeHandles val="exact"/>
        </dgm:presLayoutVars>
      </dgm:prSet>
      <dgm:spPr/>
    </dgm:pt>
    <dgm:pt modelId="{4A9F26DF-621A-4B19-A8B7-9155478AFBDE}" type="pres">
      <dgm:prSet presAssocID="{93522BD5-2849-4071-884C-8FD4CE0B9F8B}" presName="root1" presStyleCnt="0"/>
      <dgm:spPr/>
    </dgm:pt>
    <dgm:pt modelId="{6EBCC89A-8447-4EEC-9683-78693B715F59}" type="pres">
      <dgm:prSet presAssocID="{93522BD5-2849-4071-884C-8FD4CE0B9F8B}" presName="LevelOneTextNode" presStyleLbl="node0" presStyleIdx="0" presStyleCnt="1">
        <dgm:presLayoutVars>
          <dgm:chPref val="3"/>
        </dgm:presLayoutVars>
      </dgm:prSet>
      <dgm:spPr/>
    </dgm:pt>
    <dgm:pt modelId="{49B4A698-51B2-47FE-AFBA-1137BFD8994E}" type="pres">
      <dgm:prSet presAssocID="{93522BD5-2849-4071-884C-8FD4CE0B9F8B}" presName="level2hierChild" presStyleCnt="0"/>
      <dgm:spPr/>
    </dgm:pt>
    <dgm:pt modelId="{CF8057E6-7F0F-4BF8-A331-E339006DF58D}" type="pres">
      <dgm:prSet presAssocID="{CBF2BFE3-F16E-425A-9D64-A808571C1B0B}" presName="conn2-1" presStyleLbl="parChTrans1D2" presStyleIdx="0" presStyleCnt="2"/>
      <dgm:spPr/>
    </dgm:pt>
    <dgm:pt modelId="{37E62B19-6F27-4D06-9D84-0CFEB4AA7945}" type="pres">
      <dgm:prSet presAssocID="{CBF2BFE3-F16E-425A-9D64-A808571C1B0B}" presName="connTx" presStyleLbl="parChTrans1D2" presStyleIdx="0" presStyleCnt="2"/>
      <dgm:spPr/>
    </dgm:pt>
    <dgm:pt modelId="{8F295B4E-4024-403E-BCE5-B206D842D094}" type="pres">
      <dgm:prSet presAssocID="{498609EA-FAE9-4F47-BC89-D5993A569A33}" presName="root2" presStyleCnt="0"/>
      <dgm:spPr/>
    </dgm:pt>
    <dgm:pt modelId="{B1C20360-58EB-4ECA-884A-73E80522FF9B}" type="pres">
      <dgm:prSet presAssocID="{498609EA-FAE9-4F47-BC89-D5993A569A33}" presName="LevelTwoTextNode" presStyleLbl="node2" presStyleIdx="0" presStyleCnt="2">
        <dgm:presLayoutVars>
          <dgm:chPref val="3"/>
        </dgm:presLayoutVars>
      </dgm:prSet>
      <dgm:spPr/>
    </dgm:pt>
    <dgm:pt modelId="{D0697D96-3900-4BC1-AEF4-A896A47D7E8F}" type="pres">
      <dgm:prSet presAssocID="{498609EA-FAE9-4F47-BC89-D5993A569A33}" presName="level3hierChild" presStyleCnt="0"/>
      <dgm:spPr/>
    </dgm:pt>
    <dgm:pt modelId="{606AE039-4DBF-4E60-B56B-ADCC5294ED26}" type="pres">
      <dgm:prSet presAssocID="{8B7E4E67-BDC8-49D1-9E8D-5527931B5870}" presName="conn2-1" presStyleLbl="parChTrans1D3" presStyleIdx="0" presStyleCnt="6"/>
      <dgm:spPr/>
    </dgm:pt>
    <dgm:pt modelId="{995C98A4-83F9-42AC-AC5D-A0FC07FE012E}" type="pres">
      <dgm:prSet presAssocID="{8B7E4E67-BDC8-49D1-9E8D-5527931B5870}" presName="connTx" presStyleLbl="parChTrans1D3" presStyleIdx="0" presStyleCnt="6"/>
      <dgm:spPr/>
    </dgm:pt>
    <dgm:pt modelId="{A6EA0662-62E0-4AC1-853B-51DF1AF022A7}" type="pres">
      <dgm:prSet presAssocID="{F27555F9-0B98-4488-A657-8B671BDD120E}" presName="root2" presStyleCnt="0"/>
      <dgm:spPr/>
    </dgm:pt>
    <dgm:pt modelId="{AF8CA1AE-1C8E-49D6-AB29-6C8165FD0123}" type="pres">
      <dgm:prSet presAssocID="{F27555F9-0B98-4488-A657-8B671BDD120E}" presName="LevelTwoTextNode" presStyleLbl="node3" presStyleIdx="0" presStyleCnt="6">
        <dgm:presLayoutVars>
          <dgm:chPref val="3"/>
        </dgm:presLayoutVars>
      </dgm:prSet>
      <dgm:spPr/>
    </dgm:pt>
    <dgm:pt modelId="{58566AF9-8A78-46D2-A128-3F1B911ADC3F}" type="pres">
      <dgm:prSet presAssocID="{F27555F9-0B98-4488-A657-8B671BDD120E}" presName="level3hierChild" presStyleCnt="0"/>
      <dgm:spPr/>
    </dgm:pt>
    <dgm:pt modelId="{7FD6478C-15A8-4441-99F3-B1D4153A6960}" type="pres">
      <dgm:prSet presAssocID="{13A9E764-38E1-4984-8443-2C34093AA9E9}" presName="conn2-1" presStyleLbl="parChTrans1D3" presStyleIdx="1" presStyleCnt="6"/>
      <dgm:spPr/>
    </dgm:pt>
    <dgm:pt modelId="{92DCC984-7ED8-40DE-9EF3-4BA323426E81}" type="pres">
      <dgm:prSet presAssocID="{13A9E764-38E1-4984-8443-2C34093AA9E9}" presName="connTx" presStyleLbl="parChTrans1D3" presStyleIdx="1" presStyleCnt="6"/>
      <dgm:spPr/>
    </dgm:pt>
    <dgm:pt modelId="{554D46DE-472C-4356-8621-B28BB9EDE540}" type="pres">
      <dgm:prSet presAssocID="{D5C1B8D7-0BCB-4925-BB10-1E1D1FEA258C}" presName="root2" presStyleCnt="0"/>
      <dgm:spPr/>
    </dgm:pt>
    <dgm:pt modelId="{8FDAACEC-5D20-47DB-8D9E-F35CC3215E8A}" type="pres">
      <dgm:prSet presAssocID="{D5C1B8D7-0BCB-4925-BB10-1E1D1FEA258C}" presName="LevelTwoTextNode" presStyleLbl="node3" presStyleIdx="1" presStyleCnt="6">
        <dgm:presLayoutVars>
          <dgm:chPref val="3"/>
        </dgm:presLayoutVars>
      </dgm:prSet>
      <dgm:spPr/>
    </dgm:pt>
    <dgm:pt modelId="{50B1E4E3-A33D-48A8-9BB6-53C2BEDA5FDF}" type="pres">
      <dgm:prSet presAssocID="{D5C1B8D7-0BCB-4925-BB10-1E1D1FEA258C}" presName="level3hierChild" presStyleCnt="0"/>
      <dgm:spPr/>
    </dgm:pt>
    <dgm:pt modelId="{0CAF8E72-AE0E-41B4-BD89-C2C12E4738F5}" type="pres">
      <dgm:prSet presAssocID="{BE1017C1-91BB-46C3-BCCC-780DC32792B4}" presName="conn2-1" presStyleLbl="parChTrans1D3" presStyleIdx="2" presStyleCnt="6"/>
      <dgm:spPr/>
    </dgm:pt>
    <dgm:pt modelId="{880EAAEA-5AC8-49FE-97D7-3230D10D9DF3}" type="pres">
      <dgm:prSet presAssocID="{BE1017C1-91BB-46C3-BCCC-780DC32792B4}" presName="connTx" presStyleLbl="parChTrans1D3" presStyleIdx="2" presStyleCnt="6"/>
      <dgm:spPr/>
    </dgm:pt>
    <dgm:pt modelId="{E9AF0E34-0A94-442F-8F76-C560EC691F8A}" type="pres">
      <dgm:prSet presAssocID="{3E1AE725-3015-4C33-8B4A-86ADB23D36CB}" presName="root2" presStyleCnt="0"/>
      <dgm:spPr/>
    </dgm:pt>
    <dgm:pt modelId="{92D8EC4E-8914-4FAA-B6DB-24294CBA6143}" type="pres">
      <dgm:prSet presAssocID="{3E1AE725-3015-4C33-8B4A-86ADB23D36CB}" presName="LevelTwoTextNode" presStyleLbl="node3" presStyleIdx="2" presStyleCnt="6">
        <dgm:presLayoutVars>
          <dgm:chPref val="3"/>
        </dgm:presLayoutVars>
      </dgm:prSet>
      <dgm:spPr/>
    </dgm:pt>
    <dgm:pt modelId="{175C9D7F-EE8B-4C68-9186-C9BD435AACB2}" type="pres">
      <dgm:prSet presAssocID="{3E1AE725-3015-4C33-8B4A-86ADB23D36CB}" presName="level3hierChild" presStyleCnt="0"/>
      <dgm:spPr/>
    </dgm:pt>
    <dgm:pt modelId="{10E8C831-1CEE-459E-97BE-F83A7AC9D1E5}" type="pres">
      <dgm:prSet presAssocID="{718DE2C1-3D59-4129-8710-A26214966415}" presName="conn2-1" presStyleLbl="parChTrans1D2" presStyleIdx="1" presStyleCnt="2"/>
      <dgm:spPr/>
    </dgm:pt>
    <dgm:pt modelId="{2E7CE853-6469-44C4-A61E-36136F6C9322}" type="pres">
      <dgm:prSet presAssocID="{718DE2C1-3D59-4129-8710-A26214966415}" presName="connTx" presStyleLbl="parChTrans1D2" presStyleIdx="1" presStyleCnt="2"/>
      <dgm:spPr/>
    </dgm:pt>
    <dgm:pt modelId="{62A7AD52-16E4-4BFD-823D-F555EF07181E}" type="pres">
      <dgm:prSet presAssocID="{B46B150D-2B70-402F-8F2D-06648397F1AC}" presName="root2" presStyleCnt="0"/>
      <dgm:spPr/>
    </dgm:pt>
    <dgm:pt modelId="{F54D4539-5A8F-4A28-ADEC-0A541C17AF5C}" type="pres">
      <dgm:prSet presAssocID="{B46B150D-2B70-402F-8F2D-06648397F1AC}" presName="LevelTwoTextNode" presStyleLbl="node2" presStyleIdx="1" presStyleCnt="2">
        <dgm:presLayoutVars>
          <dgm:chPref val="3"/>
        </dgm:presLayoutVars>
      </dgm:prSet>
      <dgm:spPr/>
    </dgm:pt>
    <dgm:pt modelId="{AD13219D-73AF-4780-9CC9-4838B3896A6A}" type="pres">
      <dgm:prSet presAssocID="{B46B150D-2B70-402F-8F2D-06648397F1AC}" presName="level3hierChild" presStyleCnt="0"/>
      <dgm:spPr/>
    </dgm:pt>
    <dgm:pt modelId="{846A247F-F63C-4D12-9B03-27D94E7E71CD}" type="pres">
      <dgm:prSet presAssocID="{430687E7-8B16-4797-8CBB-AFD713756E7E}" presName="conn2-1" presStyleLbl="parChTrans1D3" presStyleIdx="3" presStyleCnt="6"/>
      <dgm:spPr/>
    </dgm:pt>
    <dgm:pt modelId="{FFE7B2F3-71A7-4D9C-99AC-4E65C619135F}" type="pres">
      <dgm:prSet presAssocID="{430687E7-8B16-4797-8CBB-AFD713756E7E}" presName="connTx" presStyleLbl="parChTrans1D3" presStyleIdx="3" presStyleCnt="6"/>
      <dgm:spPr/>
    </dgm:pt>
    <dgm:pt modelId="{DB15D073-79C1-4515-BB76-F788D41B1F20}" type="pres">
      <dgm:prSet presAssocID="{79C5100D-11ED-4974-8C60-CDFD4E29F392}" presName="root2" presStyleCnt="0"/>
      <dgm:spPr/>
    </dgm:pt>
    <dgm:pt modelId="{47F3A4F1-3FE3-4EA1-803F-F98AA51EF171}" type="pres">
      <dgm:prSet presAssocID="{79C5100D-11ED-4974-8C60-CDFD4E29F392}" presName="LevelTwoTextNode" presStyleLbl="node3" presStyleIdx="3" presStyleCnt="6">
        <dgm:presLayoutVars>
          <dgm:chPref val="3"/>
        </dgm:presLayoutVars>
      </dgm:prSet>
      <dgm:spPr/>
    </dgm:pt>
    <dgm:pt modelId="{A58BE892-15E2-436C-8BE6-CCF19B652618}" type="pres">
      <dgm:prSet presAssocID="{79C5100D-11ED-4974-8C60-CDFD4E29F392}" presName="level3hierChild" presStyleCnt="0"/>
      <dgm:spPr/>
    </dgm:pt>
    <dgm:pt modelId="{55D6DCEF-F657-400B-ACDF-4A220C819E2D}" type="pres">
      <dgm:prSet presAssocID="{EBE9E4BD-D9F2-426D-857F-DC2E34BB5022}" presName="conn2-1" presStyleLbl="parChTrans1D3" presStyleIdx="4" presStyleCnt="6"/>
      <dgm:spPr/>
    </dgm:pt>
    <dgm:pt modelId="{7E12B7E9-167A-4F95-A9DA-169CF7A8F98F}" type="pres">
      <dgm:prSet presAssocID="{EBE9E4BD-D9F2-426D-857F-DC2E34BB5022}" presName="connTx" presStyleLbl="parChTrans1D3" presStyleIdx="4" presStyleCnt="6"/>
      <dgm:spPr/>
    </dgm:pt>
    <dgm:pt modelId="{7BF52E3B-D544-4AF8-8C0A-E73453456336}" type="pres">
      <dgm:prSet presAssocID="{25B53FFC-20EB-46EC-B839-F68E7C2695AE}" presName="root2" presStyleCnt="0"/>
      <dgm:spPr/>
    </dgm:pt>
    <dgm:pt modelId="{2B7AA790-C072-4848-937F-10EEEE22B872}" type="pres">
      <dgm:prSet presAssocID="{25B53FFC-20EB-46EC-B839-F68E7C2695AE}" presName="LevelTwoTextNode" presStyleLbl="node3" presStyleIdx="4" presStyleCnt="6">
        <dgm:presLayoutVars>
          <dgm:chPref val="3"/>
        </dgm:presLayoutVars>
      </dgm:prSet>
      <dgm:spPr/>
    </dgm:pt>
    <dgm:pt modelId="{D8D3CDFD-1CC5-4B8F-9E33-7463109488DA}" type="pres">
      <dgm:prSet presAssocID="{25B53FFC-20EB-46EC-B839-F68E7C2695AE}" presName="level3hierChild" presStyleCnt="0"/>
      <dgm:spPr/>
    </dgm:pt>
    <dgm:pt modelId="{E7729905-928E-4670-BC81-6A19EA7C586F}" type="pres">
      <dgm:prSet presAssocID="{895BF4E4-80A8-480F-8E18-70DB00D64B7D}" presName="conn2-1" presStyleLbl="parChTrans1D3" presStyleIdx="5" presStyleCnt="6"/>
      <dgm:spPr/>
    </dgm:pt>
    <dgm:pt modelId="{3511670B-A4C0-47D1-8864-602290B57F1C}" type="pres">
      <dgm:prSet presAssocID="{895BF4E4-80A8-480F-8E18-70DB00D64B7D}" presName="connTx" presStyleLbl="parChTrans1D3" presStyleIdx="5" presStyleCnt="6"/>
      <dgm:spPr/>
    </dgm:pt>
    <dgm:pt modelId="{0DE3839B-C691-4213-9BEB-3C61BCC382C7}" type="pres">
      <dgm:prSet presAssocID="{55700A2F-E162-424E-A197-2902DC913C36}" presName="root2" presStyleCnt="0"/>
      <dgm:spPr/>
    </dgm:pt>
    <dgm:pt modelId="{A132C53D-F76D-422C-8401-FDE9C6A533E8}" type="pres">
      <dgm:prSet presAssocID="{55700A2F-E162-424E-A197-2902DC913C36}" presName="LevelTwoTextNode" presStyleLbl="node3" presStyleIdx="5" presStyleCnt="6">
        <dgm:presLayoutVars>
          <dgm:chPref val="3"/>
        </dgm:presLayoutVars>
      </dgm:prSet>
      <dgm:spPr/>
    </dgm:pt>
    <dgm:pt modelId="{52CEAE27-D04C-427E-B632-6A256F02A7B0}" type="pres">
      <dgm:prSet presAssocID="{55700A2F-E162-424E-A197-2902DC913C36}" presName="level3hierChild" presStyleCnt="0"/>
      <dgm:spPr/>
    </dgm:pt>
  </dgm:ptLst>
  <dgm:cxnLst>
    <dgm:cxn modelId="{5E239203-9FA6-4E8D-94DB-D7B1AEBF7BE5}" type="presOf" srcId="{79C5100D-11ED-4974-8C60-CDFD4E29F392}" destId="{47F3A4F1-3FE3-4EA1-803F-F98AA51EF171}" srcOrd="0" destOrd="0" presId="urn:microsoft.com/office/officeart/2005/8/layout/hierarchy2"/>
    <dgm:cxn modelId="{BD6CA208-2848-42D5-8BB7-0B216015B72F}" srcId="{498609EA-FAE9-4F47-BC89-D5993A569A33}" destId="{D5C1B8D7-0BCB-4925-BB10-1E1D1FEA258C}" srcOrd="1" destOrd="0" parTransId="{13A9E764-38E1-4984-8443-2C34093AA9E9}" sibTransId="{E85E7932-3F1F-4F50-8BA1-83B83AB2BC32}"/>
    <dgm:cxn modelId="{552E590C-F572-4E99-829D-3AB98C6721F1}" type="presOf" srcId="{CBF2BFE3-F16E-425A-9D64-A808571C1B0B}" destId="{CF8057E6-7F0F-4BF8-A331-E339006DF58D}" srcOrd="0" destOrd="0" presId="urn:microsoft.com/office/officeart/2005/8/layout/hierarchy2"/>
    <dgm:cxn modelId="{420F500D-EF09-4370-AEB3-037D55142E5E}" type="presOf" srcId="{BE1017C1-91BB-46C3-BCCC-780DC32792B4}" destId="{880EAAEA-5AC8-49FE-97D7-3230D10D9DF3}" srcOrd="1" destOrd="0" presId="urn:microsoft.com/office/officeart/2005/8/layout/hierarchy2"/>
    <dgm:cxn modelId="{DAD84711-55DE-4809-90EF-CE75FC7FF6E7}" type="presOf" srcId="{895BF4E4-80A8-480F-8E18-70DB00D64B7D}" destId="{3511670B-A4C0-47D1-8864-602290B57F1C}" srcOrd="1" destOrd="0" presId="urn:microsoft.com/office/officeart/2005/8/layout/hierarchy2"/>
    <dgm:cxn modelId="{9A79E511-730B-4944-9D2F-BCB0EDC2CD10}" type="presOf" srcId="{25B53FFC-20EB-46EC-B839-F68E7C2695AE}" destId="{2B7AA790-C072-4848-937F-10EEEE22B872}" srcOrd="0" destOrd="0" presId="urn:microsoft.com/office/officeart/2005/8/layout/hierarchy2"/>
    <dgm:cxn modelId="{A2AF6918-7B1A-45CD-AD2E-83D09496C8BB}" type="presOf" srcId="{EBE9E4BD-D9F2-426D-857F-DC2E34BB5022}" destId="{55D6DCEF-F657-400B-ACDF-4A220C819E2D}" srcOrd="0" destOrd="0" presId="urn:microsoft.com/office/officeart/2005/8/layout/hierarchy2"/>
    <dgm:cxn modelId="{06AEE51E-82DA-4C51-8635-0394AE6F1145}" type="presOf" srcId="{94159B55-70F0-41BE-9371-59E184A6A913}" destId="{3CFF2536-DD74-48C1-82AA-29FEE008CC9D}" srcOrd="0" destOrd="0" presId="urn:microsoft.com/office/officeart/2005/8/layout/hierarchy2"/>
    <dgm:cxn modelId="{11B89B22-B74F-4183-9C5B-ED845BE665F5}" type="presOf" srcId="{93522BD5-2849-4071-884C-8FD4CE0B9F8B}" destId="{6EBCC89A-8447-4EEC-9683-78693B715F59}" srcOrd="0" destOrd="0" presId="urn:microsoft.com/office/officeart/2005/8/layout/hierarchy2"/>
    <dgm:cxn modelId="{1C7DC422-F8DB-45A0-9DD8-D85F55EF37E9}" type="presOf" srcId="{718DE2C1-3D59-4129-8710-A26214966415}" destId="{2E7CE853-6469-44C4-A61E-36136F6C9322}" srcOrd="1" destOrd="0" presId="urn:microsoft.com/office/officeart/2005/8/layout/hierarchy2"/>
    <dgm:cxn modelId="{5E198729-3114-4B1D-84FE-15B11DC0A79C}" srcId="{93522BD5-2849-4071-884C-8FD4CE0B9F8B}" destId="{B46B150D-2B70-402F-8F2D-06648397F1AC}" srcOrd="1" destOrd="0" parTransId="{718DE2C1-3D59-4129-8710-A26214966415}" sibTransId="{D5540F92-511F-40E7-91AB-94DE07552AEC}"/>
    <dgm:cxn modelId="{751D592B-9FCE-4F25-947B-7D20290F591D}" type="presOf" srcId="{D5C1B8D7-0BCB-4925-BB10-1E1D1FEA258C}" destId="{8FDAACEC-5D20-47DB-8D9E-F35CC3215E8A}" srcOrd="0" destOrd="0" presId="urn:microsoft.com/office/officeart/2005/8/layout/hierarchy2"/>
    <dgm:cxn modelId="{1477C933-22EC-4FA5-B850-B50E1EE67D42}" type="presOf" srcId="{55700A2F-E162-424E-A197-2902DC913C36}" destId="{A132C53D-F76D-422C-8401-FDE9C6A533E8}" srcOrd="0" destOrd="0" presId="urn:microsoft.com/office/officeart/2005/8/layout/hierarchy2"/>
    <dgm:cxn modelId="{04F1613A-B75E-427D-888E-360AD4B78BE3}" type="presOf" srcId="{430687E7-8B16-4797-8CBB-AFD713756E7E}" destId="{846A247F-F63C-4D12-9B03-27D94E7E71CD}" srcOrd="0" destOrd="0" presId="urn:microsoft.com/office/officeart/2005/8/layout/hierarchy2"/>
    <dgm:cxn modelId="{50678D5E-2A85-439E-8B2A-B1B301742166}" type="presOf" srcId="{895BF4E4-80A8-480F-8E18-70DB00D64B7D}" destId="{E7729905-928E-4670-BC81-6A19EA7C586F}" srcOrd="0" destOrd="0" presId="urn:microsoft.com/office/officeart/2005/8/layout/hierarchy2"/>
    <dgm:cxn modelId="{822C0841-B974-4C59-8679-5D1C9325C95D}" type="presOf" srcId="{3E1AE725-3015-4C33-8B4A-86ADB23D36CB}" destId="{92D8EC4E-8914-4FAA-B6DB-24294CBA6143}" srcOrd="0" destOrd="0" presId="urn:microsoft.com/office/officeart/2005/8/layout/hierarchy2"/>
    <dgm:cxn modelId="{CD676C43-12F5-4077-93BB-858E6FBC6A2C}" type="presOf" srcId="{BE1017C1-91BB-46C3-BCCC-780DC32792B4}" destId="{0CAF8E72-AE0E-41B4-BD89-C2C12E4738F5}" srcOrd="0" destOrd="0" presId="urn:microsoft.com/office/officeart/2005/8/layout/hierarchy2"/>
    <dgm:cxn modelId="{82231E70-D6B1-492F-9EF5-CF785AC7D996}" type="presOf" srcId="{B46B150D-2B70-402F-8F2D-06648397F1AC}" destId="{F54D4539-5A8F-4A28-ADEC-0A541C17AF5C}" srcOrd="0" destOrd="0" presId="urn:microsoft.com/office/officeart/2005/8/layout/hierarchy2"/>
    <dgm:cxn modelId="{DDB3608F-CB7B-4EA5-B3A6-14BC62B673C5}" type="presOf" srcId="{F27555F9-0B98-4488-A657-8B671BDD120E}" destId="{AF8CA1AE-1C8E-49D6-AB29-6C8165FD0123}" srcOrd="0" destOrd="0" presId="urn:microsoft.com/office/officeart/2005/8/layout/hierarchy2"/>
    <dgm:cxn modelId="{5E0D3D92-C617-4D2C-B859-5D71AB1A6A71}" type="presOf" srcId="{8B7E4E67-BDC8-49D1-9E8D-5527931B5870}" destId="{995C98A4-83F9-42AC-AC5D-A0FC07FE012E}" srcOrd="1" destOrd="0" presId="urn:microsoft.com/office/officeart/2005/8/layout/hierarchy2"/>
    <dgm:cxn modelId="{9DD24096-FAFF-4B6A-AC84-F12ADDE499D4}" type="presOf" srcId="{718DE2C1-3D59-4129-8710-A26214966415}" destId="{10E8C831-1CEE-459E-97BE-F83A7AC9D1E5}" srcOrd="0" destOrd="0" presId="urn:microsoft.com/office/officeart/2005/8/layout/hierarchy2"/>
    <dgm:cxn modelId="{ED592998-7D7C-45F0-9AA5-AB98F42A44FD}" srcId="{498609EA-FAE9-4F47-BC89-D5993A569A33}" destId="{F27555F9-0B98-4488-A657-8B671BDD120E}" srcOrd="0" destOrd="0" parTransId="{8B7E4E67-BDC8-49D1-9E8D-5527931B5870}" sibTransId="{27B51ED2-3D61-449C-BCDC-6AA1508BB260}"/>
    <dgm:cxn modelId="{9B7323A6-5C03-4F26-842C-752EEEF604AF}" type="presOf" srcId="{13A9E764-38E1-4984-8443-2C34093AA9E9}" destId="{7FD6478C-15A8-4441-99F3-B1D4153A6960}" srcOrd="0" destOrd="0" presId="urn:microsoft.com/office/officeart/2005/8/layout/hierarchy2"/>
    <dgm:cxn modelId="{85C8DCAF-9533-4E62-8ADD-D6C81DE051DE}" srcId="{93522BD5-2849-4071-884C-8FD4CE0B9F8B}" destId="{498609EA-FAE9-4F47-BC89-D5993A569A33}" srcOrd="0" destOrd="0" parTransId="{CBF2BFE3-F16E-425A-9D64-A808571C1B0B}" sibTransId="{816D42BF-7E53-44CE-A251-5FECD5FF1DC4}"/>
    <dgm:cxn modelId="{A86E4CB0-16AF-4975-8F7D-C5D40034F48E}" srcId="{B46B150D-2B70-402F-8F2D-06648397F1AC}" destId="{79C5100D-11ED-4974-8C60-CDFD4E29F392}" srcOrd="0" destOrd="0" parTransId="{430687E7-8B16-4797-8CBB-AFD713756E7E}" sibTransId="{80BCF5BA-1922-4D6E-B554-B98C513D1934}"/>
    <dgm:cxn modelId="{8388E7B5-2601-4944-8981-9568AD237C2C}" type="presOf" srcId="{EBE9E4BD-D9F2-426D-857F-DC2E34BB5022}" destId="{7E12B7E9-167A-4F95-A9DA-169CF7A8F98F}" srcOrd="1" destOrd="0" presId="urn:microsoft.com/office/officeart/2005/8/layout/hierarchy2"/>
    <dgm:cxn modelId="{932602BA-7118-44BE-89D7-8632B4D7496B}" type="presOf" srcId="{430687E7-8B16-4797-8CBB-AFD713756E7E}" destId="{FFE7B2F3-71A7-4D9C-99AC-4E65C619135F}" srcOrd="1" destOrd="0" presId="urn:microsoft.com/office/officeart/2005/8/layout/hierarchy2"/>
    <dgm:cxn modelId="{656716BE-2F78-4321-9E49-03ABCF7F8EF6}" type="presOf" srcId="{13A9E764-38E1-4984-8443-2C34093AA9E9}" destId="{92DCC984-7ED8-40DE-9EF3-4BA323426E81}" srcOrd="1" destOrd="0" presId="urn:microsoft.com/office/officeart/2005/8/layout/hierarchy2"/>
    <dgm:cxn modelId="{8FF1F9BE-62A5-4FAF-B399-CB8D5A8D33A9}" srcId="{B46B150D-2B70-402F-8F2D-06648397F1AC}" destId="{55700A2F-E162-424E-A197-2902DC913C36}" srcOrd="2" destOrd="0" parTransId="{895BF4E4-80A8-480F-8E18-70DB00D64B7D}" sibTransId="{BE8DE998-C2B9-4674-9BAA-F0A9F146BA0A}"/>
    <dgm:cxn modelId="{774053C0-B46A-4535-A4B4-C2A5335D325C}" srcId="{498609EA-FAE9-4F47-BC89-D5993A569A33}" destId="{3E1AE725-3015-4C33-8B4A-86ADB23D36CB}" srcOrd="2" destOrd="0" parTransId="{BE1017C1-91BB-46C3-BCCC-780DC32792B4}" sibTransId="{3D85014C-49CB-4BCD-A246-F0855D6D2B60}"/>
    <dgm:cxn modelId="{557133CA-118F-4794-B851-822BD62AB66F}" type="presOf" srcId="{CBF2BFE3-F16E-425A-9D64-A808571C1B0B}" destId="{37E62B19-6F27-4D06-9D84-0CFEB4AA7945}" srcOrd="1" destOrd="0" presId="urn:microsoft.com/office/officeart/2005/8/layout/hierarchy2"/>
    <dgm:cxn modelId="{9A5131D0-A842-42F5-A592-3BFD44174C95}" srcId="{94159B55-70F0-41BE-9371-59E184A6A913}" destId="{93522BD5-2849-4071-884C-8FD4CE0B9F8B}" srcOrd="0" destOrd="0" parTransId="{C70A4476-5818-465C-9921-5F06D1C92527}" sibTransId="{93D1489A-6698-4790-905C-C5B0C59211EA}"/>
    <dgm:cxn modelId="{7209CFD3-1D9D-4FB7-82F9-A3C0411B0445}" type="presOf" srcId="{8B7E4E67-BDC8-49D1-9E8D-5527931B5870}" destId="{606AE039-4DBF-4E60-B56B-ADCC5294ED26}" srcOrd="0" destOrd="0" presId="urn:microsoft.com/office/officeart/2005/8/layout/hierarchy2"/>
    <dgm:cxn modelId="{727466E6-00D6-4B79-9703-5C572C3EB59E}" type="presOf" srcId="{498609EA-FAE9-4F47-BC89-D5993A569A33}" destId="{B1C20360-58EB-4ECA-884A-73E80522FF9B}" srcOrd="0" destOrd="0" presId="urn:microsoft.com/office/officeart/2005/8/layout/hierarchy2"/>
    <dgm:cxn modelId="{D282EAEA-50BD-43EC-9011-0678CC1F7F04}" srcId="{B46B150D-2B70-402F-8F2D-06648397F1AC}" destId="{25B53FFC-20EB-46EC-B839-F68E7C2695AE}" srcOrd="1" destOrd="0" parTransId="{EBE9E4BD-D9F2-426D-857F-DC2E34BB5022}" sibTransId="{DB0794E6-AAFB-45D7-BC5F-33BDB709521B}"/>
    <dgm:cxn modelId="{2F4B532D-6023-409A-A326-A023F196464B}" type="presParOf" srcId="{3CFF2536-DD74-48C1-82AA-29FEE008CC9D}" destId="{4A9F26DF-621A-4B19-A8B7-9155478AFBDE}" srcOrd="0" destOrd="0" presId="urn:microsoft.com/office/officeart/2005/8/layout/hierarchy2"/>
    <dgm:cxn modelId="{6354C4B5-6665-43CC-9175-D26868D3F070}" type="presParOf" srcId="{4A9F26DF-621A-4B19-A8B7-9155478AFBDE}" destId="{6EBCC89A-8447-4EEC-9683-78693B715F59}" srcOrd="0" destOrd="0" presId="urn:microsoft.com/office/officeart/2005/8/layout/hierarchy2"/>
    <dgm:cxn modelId="{AF5BD223-D76E-4593-BFCF-9D71B53C3944}" type="presParOf" srcId="{4A9F26DF-621A-4B19-A8B7-9155478AFBDE}" destId="{49B4A698-51B2-47FE-AFBA-1137BFD8994E}" srcOrd="1" destOrd="0" presId="urn:microsoft.com/office/officeart/2005/8/layout/hierarchy2"/>
    <dgm:cxn modelId="{B5F9E73A-DA74-43ED-B21C-1F2600130879}" type="presParOf" srcId="{49B4A698-51B2-47FE-AFBA-1137BFD8994E}" destId="{CF8057E6-7F0F-4BF8-A331-E339006DF58D}" srcOrd="0" destOrd="0" presId="urn:microsoft.com/office/officeart/2005/8/layout/hierarchy2"/>
    <dgm:cxn modelId="{F1321603-9A7B-4909-A057-8CBC43CEE9E7}" type="presParOf" srcId="{CF8057E6-7F0F-4BF8-A331-E339006DF58D}" destId="{37E62B19-6F27-4D06-9D84-0CFEB4AA7945}" srcOrd="0" destOrd="0" presId="urn:microsoft.com/office/officeart/2005/8/layout/hierarchy2"/>
    <dgm:cxn modelId="{8E05ACFC-4942-4E44-B8C6-88A353C84EF5}" type="presParOf" srcId="{49B4A698-51B2-47FE-AFBA-1137BFD8994E}" destId="{8F295B4E-4024-403E-BCE5-B206D842D094}" srcOrd="1" destOrd="0" presId="urn:microsoft.com/office/officeart/2005/8/layout/hierarchy2"/>
    <dgm:cxn modelId="{7F261B3E-B4B6-4CC7-8349-276BD5226F07}" type="presParOf" srcId="{8F295B4E-4024-403E-BCE5-B206D842D094}" destId="{B1C20360-58EB-4ECA-884A-73E80522FF9B}" srcOrd="0" destOrd="0" presId="urn:microsoft.com/office/officeart/2005/8/layout/hierarchy2"/>
    <dgm:cxn modelId="{3F76BEA7-F1E5-4A2B-9970-C9DAEEAE370A}" type="presParOf" srcId="{8F295B4E-4024-403E-BCE5-B206D842D094}" destId="{D0697D96-3900-4BC1-AEF4-A896A47D7E8F}" srcOrd="1" destOrd="0" presId="urn:microsoft.com/office/officeart/2005/8/layout/hierarchy2"/>
    <dgm:cxn modelId="{C539FA31-5226-454C-B0A2-3B58D2EF14CB}" type="presParOf" srcId="{D0697D96-3900-4BC1-AEF4-A896A47D7E8F}" destId="{606AE039-4DBF-4E60-B56B-ADCC5294ED26}" srcOrd="0" destOrd="0" presId="urn:microsoft.com/office/officeart/2005/8/layout/hierarchy2"/>
    <dgm:cxn modelId="{CC22E345-9ADF-4E0B-803E-8455A805153F}" type="presParOf" srcId="{606AE039-4DBF-4E60-B56B-ADCC5294ED26}" destId="{995C98A4-83F9-42AC-AC5D-A0FC07FE012E}" srcOrd="0" destOrd="0" presId="urn:microsoft.com/office/officeart/2005/8/layout/hierarchy2"/>
    <dgm:cxn modelId="{CE87F00B-C7BF-4A4C-B33B-C9630402DF97}" type="presParOf" srcId="{D0697D96-3900-4BC1-AEF4-A896A47D7E8F}" destId="{A6EA0662-62E0-4AC1-853B-51DF1AF022A7}" srcOrd="1" destOrd="0" presId="urn:microsoft.com/office/officeart/2005/8/layout/hierarchy2"/>
    <dgm:cxn modelId="{E25E4C16-B032-46C1-81B3-4E4E4C6D9FE9}" type="presParOf" srcId="{A6EA0662-62E0-4AC1-853B-51DF1AF022A7}" destId="{AF8CA1AE-1C8E-49D6-AB29-6C8165FD0123}" srcOrd="0" destOrd="0" presId="urn:microsoft.com/office/officeart/2005/8/layout/hierarchy2"/>
    <dgm:cxn modelId="{B4F75997-DF6A-45AF-8F2E-91D1C52E5B65}" type="presParOf" srcId="{A6EA0662-62E0-4AC1-853B-51DF1AF022A7}" destId="{58566AF9-8A78-46D2-A128-3F1B911ADC3F}" srcOrd="1" destOrd="0" presId="urn:microsoft.com/office/officeart/2005/8/layout/hierarchy2"/>
    <dgm:cxn modelId="{4CECB98A-72C5-493F-BBDF-832CD7534A9D}" type="presParOf" srcId="{D0697D96-3900-4BC1-AEF4-A896A47D7E8F}" destId="{7FD6478C-15A8-4441-99F3-B1D4153A6960}" srcOrd="2" destOrd="0" presId="urn:microsoft.com/office/officeart/2005/8/layout/hierarchy2"/>
    <dgm:cxn modelId="{26F0140A-5965-4B52-9FBB-EBCFA48A7435}" type="presParOf" srcId="{7FD6478C-15A8-4441-99F3-B1D4153A6960}" destId="{92DCC984-7ED8-40DE-9EF3-4BA323426E81}" srcOrd="0" destOrd="0" presId="urn:microsoft.com/office/officeart/2005/8/layout/hierarchy2"/>
    <dgm:cxn modelId="{1FFCBCBC-B5FB-40FF-A927-4C1699C57A4F}" type="presParOf" srcId="{D0697D96-3900-4BC1-AEF4-A896A47D7E8F}" destId="{554D46DE-472C-4356-8621-B28BB9EDE540}" srcOrd="3" destOrd="0" presId="urn:microsoft.com/office/officeart/2005/8/layout/hierarchy2"/>
    <dgm:cxn modelId="{87194F6D-3168-4EDA-B646-41D48F2455E7}" type="presParOf" srcId="{554D46DE-472C-4356-8621-B28BB9EDE540}" destId="{8FDAACEC-5D20-47DB-8D9E-F35CC3215E8A}" srcOrd="0" destOrd="0" presId="urn:microsoft.com/office/officeart/2005/8/layout/hierarchy2"/>
    <dgm:cxn modelId="{880C0B4E-DD02-4737-8A38-F7A1EA7EB17B}" type="presParOf" srcId="{554D46DE-472C-4356-8621-B28BB9EDE540}" destId="{50B1E4E3-A33D-48A8-9BB6-53C2BEDA5FDF}" srcOrd="1" destOrd="0" presId="urn:microsoft.com/office/officeart/2005/8/layout/hierarchy2"/>
    <dgm:cxn modelId="{A4B9826C-5AAC-44FE-AB3A-3D5738294A96}" type="presParOf" srcId="{D0697D96-3900-4BC1-AEF4-A896A47D7E8F}" destId="{0CAF8E72-AE0E-41B4-BD89-C2C12E4738F5}" srcOrd="4" destOrd="0" presId="urn:microsoft.com/office/officeart/2005/8/layout/hierarchy2"/>
    <dgm:cxn modelId="{6CA48FC1-96CC-40AB-A8F8-DA466159488C}" type="presParOf" srcId="{0CAF8E72-AE0E-41B4-BD89-C2C12E4738F5}" destId="{880EAAEA-5AC8-49FE-97D7-3230D10D9DF3}" srcOrd="0" destOrd="0" presId="urn:microsoft.com/office/officeart/2005/8/layout/hierarchy2"/>
    <dgm:cxn modelId="{67C016B9-55EC-4049-8DD4-4B0388624A4C}" type="presParOf" srcId="{D0697D96-3900-4BC1-AEF4-A896A47D7E8F}" destId="{E9AF0E34-0A94-442F-8F76-C560EC691F8A}" srcOrd="5" destOrd="0" presId="urn:microsoft.com/office/officeart/2005/8/layout/hierarchy2"/>
    <dgm:cxn modelId="{7291B1A7-01E2-477B-AD1D-213B674587D9}" type="presParOf" srcId="{E9AF0E34-0A94-442F-8F76-C560EC691F8A}" destId="{92D8EC4E-8914-4FAA-B6DB-24294CBA6143}" srcOrd="0" destOrd="0" presId="urn:microsoft.com/office/officeart/2005/8/layout/hierarchy2"/>
    <dgm:cxn modelId="{58249D16-F6AA-463E-8349-A9234114DA17}" type="presParOf" srcId="{E9AF0E34-0A94-442F-8F76-C560EC691F8A}" destId="{175C9D7F-EE8B-4C68-9186-C9BD435AACB2}" srcOrd="1" destOrd="0" presId="urn:microsoft.com/office/officeart/2005/8/layout/hierarchy2"/>
    <dgm:cxn modelId="{7A2B6CDD-31FC-4A64-8E04-07406E120CE3}" type="presParOf" srcId="{49B4A698-51B2-47FE-AFBA-1137BFD8994E}" destId="{10E8C831-1CEE-459E-97BE-F83A7AC9D1E5}" srcOrd="2" destOrd="0" presId="urn:microsoft.com/office/officeart/2005/8/layout/hierarchy2"/>
    <dgm:cxn modelId="{A29BA3AB-C090-4704-822C-4A814C0D9A7F}" type="presParOf" srcId="{10E8C831-1CEE-459E-97BE-F83A7AC9D1E5}" destId="{2E7CE853-6469-44C4-A61E-36136F6C9322}" srcOrd="0" destOrd="0" presId="urn:microsoft.com/office/officeart/2005/8/layout/hierarchy2"/>
    <dgm:cxn modelId="{1C9099E2-89C9-493C-99DE-5922F562B450}" type="presParOf" srcId="{49B4A698-51B2-47FE-AFBA-1137BFD8994E}" destId="{62A7AD52-16E4-4BFD-823D-F555EF07181E}" srcOrd="3" destOrd="0" presId="urn:microsoft.com/office/officeart/2005/8/layout/hierarchy2"/>
    <dgm:cxn modelId="{977481FF-BD0C-4218-A98D-BDC589E213F4}" type="presParOf" srcId="{62A7AD52-16E4-4BFD-823D-F555EF07181E}" destId="{F54D4539-5A8F-4A28-ADEC-0A541C17AF5C}" srcOrd="0" destOrd="0" presId="urn:microsoft.com/office/officeart/2005/8/layout/hierarchy2"/>
    <dgm:cxn modelId="{F9DB03E5-C3F7-4E8E-98E0-3FFD13D928F6}" type="presParOf" srcId="{62A7AD52-16E4-4BFD-823D-F555EF07181E}" destId="{AD13219D-73AF-4780-9CC9-4838B3896A6A}" srcOrd="1" destOrd="0" presId="urn:microsoft.com/office/officeart/2005/8/layout/hierarchy2"/>
    <dgm:cxn modelId="{DAD4BAAF-C532-4209-83B9-7CCA6FB6B7B3}" type="presParOf" srcId="{AD13219D-73AF-4780-9CC9-4838B3896A6A}" destId="{846A247F-F63C-4D12-9B03-27D94E7E71CD}" srcOrd="0" destOrd="0" presId="urn:microsoft.com/office/officeart/2005/8/layout/hierarchy2"/>
    <dgm:cxn modelId="{48D239DB-0F09-4A60-A45F-2D4DB2F32935}" type="presParOf" srcId="{846A247F-F63C-4D12-9B03-27D94E7E71CD}" destId="{FFE7B2F3-71A7-4D9C-99AC-4E65C619135F}" srcOrd="0" destOrd="0" presId="urn:microsoft.com/office/officeart/2005/8/layout/hierarchy2"/>
    <dgm:cxn modelId="{ACC8ABC1-1437-41A6-92A4-89FCDB93B9D6}" type="presParOf" srcId="{AD13219D-73AF-4780-9CC9-4838B3896A6A}" destId="{DB15D073-79C1-4515-BB76-F788D41B1F20}" srcOrd="1" destOrd="0" presId="urn:microsoft.com/office/officeart/2005/8/layout/hierarchy2"/>
    <dgm:cxn modelId="{D0980548-09B4-4C18-AFE0-C86DB83880D5}" type="presParOf" srcId="{DB15D073-79C1-4515-BB76-F788D41B1F20}" destId="{47F3A4F1-3FE3-4EA1-803F-F98AA51EF171}" srcOrd="0" destOrd="0" presId="urn:microsoft.com/office/officeart/2005/8/layout/hierarchy2"/>
    <dgm:cxn modelId="{05DDFEB9-F70D-4007-949D-E9A61B253080}" type="presParOf" srcId="{DB15D073-79C1-4515-BB76-F788D41B1F20}" destId="{A58BE892-15E2-436C-8BE6-CCF19B652618}" srcOrd="1" destOrd="0" presId="urn:microsoft.com/office/officeart/2005/8/layout/hierarchy2"/>
    <dgm:cxn modelId="{0A791C01-74F3-4395-87E4-8BF913D41915}" type="presParOf" srcId="{AD13219D-73AF-4780-9CC9-4838B3896A6A}" destId="{55D6DCEF-F657-400B-ACDF-4A220C819E2D}" srcOrd="2" destOrd="0" presId="urn:microsoft.com/office/officeart/2005/8/layout/hierarchy2"/>
    <dgm:cxn modelId="{B4193C04-1E3E-4B9C-B053-1A2C71B71A16}" type="presParOf" srcId="{55D6DCEF-F657-400B-ACDF-4A220C819E2D}" destId="{7E12B7E9-167A-4F95-A9DA-169CF7A8F98F}" srcOrd="0" destOrd="0" presId="urn:microsoft.com/office/officeart/2005/8/layout/hierarchy2"/>
    <dgm:cxn modelId="{F9A902DD-6F70-4A3B-AA5C-D12B82349A78}" type="presParOf" srcId="{AD13219D-73AF-4780-9CC9-4838B3896A6A}" destId="{7BF52E3B-D544-4AF8-8C0A-E73453456336}" srcOrd="3" destOrd="0" presId="urn:microsoft.com/office/officeart/2005/8/layout/hierarchy2"/>
    <dgm:cxn modelId="{CB6C715D-BF90-47FB-B2C7-B45758F19D18}" type="presParOf" srcId="{7BF52E3B-D544-4AF8-8C0A-E73453456336}" destId="{2B7AA790-C072-4848-937F-10EEEE22B872}" srcOrd="0" destOrd="0" presId="urn:microsoft.com/office/officeart/2005/8/layout/hierarchy2"/>
    <dgm:cxn modelId="{B4F37206-A090-4E3A-9506-10CB0D2BB7BC}" type="presParOf" srcId="{7BF52E3B-D544-4AF8-8C0A-E73453456336}" destId="{D8D3CDFD-1CC5-4B8F-9E33-7463109488DA}" srcOrd="1" destOrd="0" presId="urn:microsoft.com/office/officeart/2005/8/layout/hierarchy2"/>
    <dgm:cxn modelId="{49913562-1638-4AE3-B747-61489B5808AA}" type="presParOf" srcId="{AD13219D-73AF-4780-9CC9-4838B3896A6A}" destId="{E7729905-928E-4670-BC81-6A19EA7C586F}" srcOrd="4" destOrd="0" presId="urn:microsoft.com/office/officeart/2005/8/layout/hierarchy2"/>
    <dgm:cxn modelId="{F7767F5B-FC59-4E16-8967-2FAEF75A68D1}" type="presParOf" srcId="{E7729905-928E-4670-BC81-6A19EA7C586F}" destId="{3511670B-A4C0-47D1-8864-602290B57F1C}" srcOrd="0" destOrd="0" presId="urn:microsoft.com/office/officeart/2005/8/layout/hierarchy2"/>
    <dgm:cxn modelId="{108857D6-39D0-46E3-93B4-8D136CBBBEDD}" type="presParOf" srcId="{AD13219D-73AF-4780-9CC9-4838B3896A6A}" destId="{0DE3839B-C691-4213-9BEB-3C61BCC382C7}" srcOrd="5" destOrd="0" presId="urn:microsoft.com/office/officeart/2005/8/layout/hierarchy2"/>
    <dgm:cxn modelId="{276234CA-5169-4F5C-B76B-2AFDD456C21C}" type="presParOf" srcId="{0DE3839B-C691-4213-9BEB-3C61BCC382C7}" destId="{A132C53D-F76D-422C-8401-FDE9C6A533E8}" srcOrd="0" destOrd="0" presId="urn:microsoft.com/office/officeart/2005/8/layout/hierarchy2"/>
    <dgm:cxn modelId="{AFDB1749-BBD2-42C4-8018-0B789D36466A}" type="presParOf" srcId="{0DE3839B-C691-4213-9BEB-3C61BCC382C7}" destId="{52CEAE27-D04C-427E-B632-6A256F02A7B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FFBA26-9BBF-44C0-9935-721AF387A8E5}" type="doc">
      <dgm:prSet loTypeId="urn:microsoft.com/office/officeart/2005/8/layout/vList3#1" loCatId="list" qsTypeId="urn:microsoft.com/office/officeart/2005/8/quickstyle/simple2" qsCatId="simple" csTypeId="urn:microsoft.com/office/officeart/2005/8/colors/accent4_2" csCatId="accent4" phldr="1"/>
      <dgm:spPr/>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3DBCD8BC-671E-4939-971B-96949C98C627}">
      <dgm:prSet phldrT="[Text]"/>
      <dgm:spPr/>
      <dgm:t>
        <a:bodyPr/>
        <a:lstStyle/>
        <a:p>
          <a:r>
            <a:rPr lang="en-US" dirty="0"/>
            <a:t>Conclusion</a:t>
          </a:r>
          <a:endParaRPr lang="en-CA" dirty="0"/>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8F753F0F-2198-40B5-B50A-9F9EF3ED7D0C}" type="presOf" srcId="{2EFFBA26-9BBF-44C0-9935-721AF387A8E5}" destId="{88ACD5F3-6C46-443F-AB3F-ACE9ACA37D08}" srcOrd="0" destOrd="0" presId="urn:microsoft.com/office/officeart/2005/8/layout/vList3#1"/>
    <dgm:cxn modelId="{DD519211-314C-4917-94D0-DDD4C63AAF8A}" type="presOf" srcId="{3DBCD8BC-671E-4939-971B-96949C98C627}" destId="{A771A5DD-332D-4653-8053-9387C856A536}" srcOrd="0" destOrd="0" presId="urn:microsoft.com/office/officeart/2005/8/layout/vList3#1"/>
    <dgm:cxn modelId="{F161B914-26D1-4C11-AF13-7910B22A2A02}" srcId="{2EFFBA26-9BBF-44C0-9935-721AF387A8E5}" destId="{3DBCD8BC-671E-4939-971B-96949C98C627}" srcOrd="4"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EC00BD43-4001-4CB5-B66B-C9A5D73E782F}" type="presOf" srcId="{065B1023-7386-4399-BD61-62D0B5C37BC8}" destId="{8B3C85C1-42F4-49AC-A5F1-AFD9B77D5275}" srcOrd="0" destOrd="0" presId="urn:microsoft.com/office/officeart/2005/8/layout/vList3#1"/>
    <dgm:cxn modelId="{E925B045-A9C1-45F8-A15E-77F217DAEDC7}" srcId="{2EFFBA26-9BBF-44C0-9935-721AF387A8E5}" destId="{FEE5D56A-210B-4F21-94E6-435D8BA1C282}" srcOrd="0" destOrd="0" parTransId="{FB3FD645-BA14-4438-9AFB-48C47AEE3C89}" sibTransId="{6534EB31-5CD6-4FA9-99FC-75AF45C4409C}"/>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89647D79-84EF-45CD-BE09-76A4AE74381E}" type="presOf" srcId="{7430882F-2640-4482-8B06-F25FFD284CDC}" destId="{A427514D-B0EB-43CF-B96E-725FF830D22E}" srcOrd="0" destOrd="0" presId="urn:microsoft.com/office/officeart/2005/8/layout/vList3#1"/>
    <dgm:cxn modelId="{501B259D-DAF0-4ABD-BCBB-47D0740422EF}" type="presOf" srcId="{FEE5D56A-210B-4F21-94E6-435D8BA1C282}" destId="{9E2E5543-143D-4FCB-A866-184CDC4332A0}" srcOrd="0" destOrd="0" presId="urn:microsoft.com/office/officeart/2005/8/layout/vList3#1"/>
    <dgm:cxn modelId="{68FC98B3-1A1A-4B38-AD98-B88A2B5723EB}" type="presOf" srcId="{99866441-5671-4974-9A42-CE59D655CB3E}" destId="{75455B74-C2CA-440B-ADCD-18C080542964}" srcOrd="0" destOrd="0" presId="urn:microsoft.com/office/officeart/2005/8/layout/vList3#1"/>
    <dgm:cxn modelId="{8E4CDDC1-8A1A-4360-8C74-4D3F3FA5632F}" type="presOf" srcId="{1A56B59B-4CED-4009-98AA-52663FDDD694}" destId="{EE240994-AEA4-4F51-A547-2545EF39AA85}" srcOrd="0" destOrd="0" presId="urn:microsoft.com/office/officeart/2005/8/layout/vList3#1"/>
    <dgm:cxn modelId="{3F3B98FE-990A-4B13-AE13-B32A8FC636AA}" srcId="{2EFFBA26-9BBF-44C0-9935-721AF387A8E5}" destId="{99866441-5671-4974-9A42-CE59D655CB3E}" srcOrd="2" destOrd="0" parTransId="{74BCA552-CFA3-4099-A407-2189300BAE1B}" sibTransId="{B0B4F893-B53C-4C0E-8825-D26998A2D577}"/>
    <dgm:cxn modelId="{4A6FD3BD-04A4-44DA-BEA0-39D455F5495D}" type="presParOf" srcId="{88ACD5F3-6C46-443F-AB3F-ACE9ACA37D08}" destId="{22F4301F-06B0-4ABE-9F8A-989717E001B7}" srcOrd="0" destOrd="0" presId="urn:microsoft.com/office/officeart/2005/8/layout/vList3#1"/>
    <dgm:cxn modelId="{35448DF9-F630-47DB-8351-0561BB6A186D}" type="presParOf" srcId="{22F4301F-06B0-4ABE-9F8A-989717E001B7}" destId="{810256E8-ADEF-4660-9467-40CBAC364736}" srcOrd="0" destOrd="0" presId="urn:microsoft.com/office/officeart/2005/8/layout/vList3#1"/>
    <dgm:cxn modelId="{9DB96317-03A6-49BA-B457-5F6888E92CF2}" type="presParOf" srcId="{22F4301F-06B0-4ABE-9F8A-989717E001B7}" destId="{9E2E5543-143D-4FCB-A866-184CDC4332A0}" srcOrd="1" destOrd="0" presId="urn:microsoft.com/office/officeart/2005/8/layout/vList3#1"/>
    <dgm:cxn modelId="{59352E38-F498-421F-BE90-6337AA453708}" type="presParOf" srcId="{88ACD5F3-6C46-443F-AB3F-ACE9ACA37D08}" destId="{48096CEA-2ADB-475B-A7C1-46D28ECCA1DD}" srcOrd="1" destOrd="0" presId="urn:microsoft.com/office/officeart/2005/8/layout/vList3#1"/>
    <dgm:cxn modelId="{C144EB21-E80C-4810-AC3C-ACD9905E7D13}" type="presParOf" srcId="{88ACD5F3-6C46-443F-AB3F-ACE9ACA37D08}" destId="{C2A73682-A698-4902-8728-F79864BE47DF}" srcOrd="2" destOrd="0" presId="urn:microsoft.com/office/officeart/2005/8/layout/vList3#1"/>
    <dgm:cxn modelId="{45778666-F9BE-441A-B7C9-8E7E5465E2F7}" type="presParOf" srcId="{C2A73682-A698-4902-8728-F79864BE47DF}" destId="{6A4CC8EA-6314-4D34-A515-8C3C1C1162C1}" srcOrd="0" destOrd="0" presId="urn:microsoft.com/office/officeart/2005/8/layout/vList3#1"/>
    <dgm:cxn modelId="{A51707A5-8BBC-490B-88AE-665FA46E41AE}" type="presParOf" srcId="{C2A73682-A698-4902-8728-F79864BE47DF}" destId="{8B3C85C1-42F4-49AC-A5F1-AFD9B77D5275}" srcOrd="1" destOrd="0" presId="urn:microsoft.com/office/officeart/2005/8/layout/vList3#1"/>
    <dgm:cxn modelId="{C2889B18-6984-4F80-B17E-9F104AFFDE4F}" type="presParOf" srcId="{88ACD5F3-6C46-443F-AB3F-ACE9ACA37D08}" destId="{07D71781-DA47-4175-8187-E9937F441F48}" srcOrd="3" destOrd="0" presId="urn:microsoft.com/office/officeart/2005/8/layout/vList3#1"/>
    <dgm:cxn modelId="{5F86EBCB-6DD2-4F4B-806A-5B36CE30B32F}" type="presParOf" srcId="{88ACD5F3-6C46-443F-AB3F-ACE9ACA37D08}" destId="{49F3EA1D-CA76-45F6-89B2-813D06235E21}" srcOrd="4" destOrd="0" presId="urn:microsoft.com/office/officeart/2005/8/layout/vList3#1"/>
    <dgm:cxn modelId="{1F3312B2-2E2F-449B-8297-DCAB5F361AB9}" type="presParOf" srcId="{49F3EA1D-CA76-45F6-89B2-813D06235E21}" destId="{40B3056F-67DF-4E9A-B145-42BD8FB873E5}" srcOrd="0" destOrd="0" presId="urn:microsoft.com/office/officeart/2005/8/layout/vList3#1"/>
    <dgm:cxn modelId="{45D049AD-CD7B-48B4-BDB8-E48CB2DE0122}" type="presParOf" srcId="{49F3EA1D-CA76-45F6-89B2-813D06235E21}" destId="{75455B74-C2CA-440B-ADCD-18C080542964}" srcOrd="1" destOrd="0" presId="urn:microsoft.com/office/officeart/2005/8/layout/vList3#1"/>
    <dgm:cxn modelId="{F80BA806-0F4A-42D7-BBB8-0EB40D825C44}" type="presParOf" srcId="{88ACD5F3-6C46-443F-AB3F-ACE9ACA37D08}" destId="{E206D4F4-E24C-4016-8B93-6686260CED8A}" srcOrd="5" destOrd="0" presId="urn:microsoft.com/office/officeart/2005/8/layout/vList3#1"/>
    <dgm:cxn modelId="{B41DE370-FABC-4181-8765-AB66D46D5073}" type="presParOf" srcId="{88ACD5F3-6C46-443F-AB3F-ACE9ACA37D08}" destId="{939CF582-A701-4F49-A022-0F3AFFC255F5}" srcOrd="6" destOrd="0" presId="urn:microsoft.com/office/officeart/2005/8/layout/vList3#1"/>
    <dgm:cxn modelId="{E3A057C5-8DB4-48BE-97B5-5CBADDD59D0E}" type="presParOf" srcId="{939CF582-A701-4F49-A022-0F3AFFC255F5}" destId="{D6167EDA-7DDB-4011-A66A-182E49DE9C64}" srcOrd="0" destOrd="0" presId="urn:microsoft.com/office/officeart/2005/8/layout/vList3#1"/>
    <dgm:cxn modelId="{69F2DDB6-F8B7-4A31-B2C7-DC5330A1810A}" type="presParOf" srcId="{939CF582-A701-4F49-A022-0F3AFFC255F5}" destId="{EE240994-AEA4-4F51-A547-2545EF39AA85}" srcOrd="1" destOrd="0" presId="urn:microsoft.com/office/officeart/2005/8/layout/vList3#1"/>
    <dgm:cxn modelId="{D1876121-B068-4180-9DD7-F18B9D064A5D}" type="presParOf" srcId="{88ACD5F3-6C46-443F-AB3F-ACE9ACA37D08}" destId="{102DA921-EBB4-450E-B93A-B6EEB565E343}" srcOrd="7" destOrd="0" presId="urn:microsoft.com/office/officeart/2005/8/layout/vList3#1"/>
    <dgm:cxn modelId="{90E360F2-CFA5-44CC-BED0-C63FC6A4A8E0}" type="presParOf" srcId="{88ACD5F3-6C46-443F-AB3F-ACE9ACA37D08}" destId="{388C394B-D2BF-4011-9D47-238B822A5554}" srcOrd="8" destOrd="0" presId="urn:microsoft.com/office/officeart/2005/8/layout/vList3#1"/>
    <dgm:cxn modelId="{C94D6E86-110D-4043-91C0-E1972DBE71EF}" type="presParOf" srcId="{388C394B-D2BF-4011-9D47-238B822A5554}" destId="{7320331A-1D87-4D1F-8416-6E74D7360E84}" srcOrd="0" destOrd="0" presId="urn:microsoft.com/office/officeart/2005/8/layout/vList3#1"/>
    <dgm:cxn modelId="{D5E225D8-B528-4BF0-85EE-5EA2B340A82C}" type="presParOf" srcId="{388C394B-D2BF-4011-9D47-238B822A5554}" destId="{A771A5DD-332D-4653-8053-9387C856A536}" srcOrd="1" destOrd="0" presId="urn:microsoft.com/office/officeart/2005/8/layout/vList3#1"/>
    <dgm:cxn modelId="{EB607A31-B0E9-4186-83A1-4D0D2FFBC5B1}" type="presParOf" srcId="{88ACD5F3-6C46-443F-AB3F-ACE9ACA37D08}" destId="{F1C27ADF-1757-4778-904D-7E9AD0CB7EED}" srcOrd="9" destOrd="0" presId="urn:microsoft.com/office/officeart/2005/8/layout/vList3#1"/>
    <dgm:cxn modelId="{81AEE4C3-F3FE-4F09-B2E5-5E7BF4E3FC77}" type="presParOf" srcId="{88ACD5F3-6C46-443F-AB3F-ACE9ACA37D08}" destId="{5615F9B3-8258-4A99-9F0F-C635A606D9C5}" srcOrd="10" destOrd="0" presId="urn:microsoft.com/office/officeart/2005/8/layout/vList3#1"/>
    <dgm:cxn modelId="{27D14EB8-3691-4675-84B0-1CB33E09C7EB}" type="presParOf" srcId="{5615F9B3-8258-4A99-9F0F-C635A606D9C5}" destId="{59C1DB54-1A53-4C95-96DA-0C1FC12F3E37}" srcOrd="0" destOrd="0" presId="urn:microsoft.com/office/officeart/2005/8/layout/vList3#1"/>
    <dgm:cxn modelId="{F4DEA006-FE99-46B6-93F0-F2AB2829C96D}" type="presParOf" srcId="{5615F9B3-8258-4A99-9F0F-C635A606D9C5}" destId="{A427514D-B0EB-43CF-B96E-725FF830D22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FFBA26-9BBF-44C0-9935-721AF387A8E5}" type="doc">
      <dgm:prSet loTypeId="urn:microsoft.com/office/officeart/2005/8/layout/vList3#2" loCatId="list" qsTypeId="urn:microsoft.com/office/officeart/2005/8/quickstyle/simple2" qsCatId="simple" csTypeId="urn:microsoft.com/office/officeart/2005/8/colors/accent4_2" csCatId="accent4" phldr="1"/>
      <dgm:spPr/>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3DBCD8BC-671E-4939-971B-96949C98C627}">
      <dgm:prSet phldrT="[Text]"/>
      <dgm:spPr/>
      <dgm:t>
        <a:bodyPr/>
        <a:lstStyle/>
        <a:p>
          <a:r>
            <a:rPr lang="en-US" dirty="0"/>
            <a:t>Conclusion</a:t>
          </a:r>
          <a:endParaRPr lang="en-CA" dirty="0"/>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BCADCC0D-280E-4ACB-9C8F-4BF1CFB000FF}" type="presOf" srcId="{99866441-5671-4974-9A42-CE59D655CB3E}" destId="{75455B74-C2CA-440B-ADCD-18C080542964}" srcOrd="0" destOrd="0" presId="urn:microsoft.com/office/officeart/2005/8/layout/vList3#2"/>
    <dgm:cxn modelId="{F161B914-26D1-4C11-AF13-7910B22A2A02}" srcId="{2EFFBA26-9BBF-44C0-9935-721AF387A8E5}" destId="{3DBCD8BC-671E-4939-971B-96949C98C627}" srcOrd="4" destOrd="0" parTransId="{083014CF-6AC3-411C-A092-639DC5C3F582}" sibTransId="{770E5472-1500-4F52-B8C9-E64A642B4547}"/>
    <dgm:cxn modelId="{BEB29F29-FCCB-457D-B356-5BE7E6718216}" srcId="{2EFFBA26-9BBF-44C0-9935-721AF387A8E5}" destId="{065B1023-7386-4399-BD61-62D0B5C37BC8}" srcOrd="1" destOrd="0" parTransId="{5EC3EFBE-BEA0-4166-8B5F-5BD952BF03F4}" sibTransId="{578BC555-DCCC-47AD-9B1B-F2E735486E25}"/>
    <dgm:cxn modelId="{E925B045-A9C1-45F8-A15E-77F217DAEDC7}" srcId="{2EFFBA26-9BBF-44C0-9935-721AF387A8E5}" destId="{FEE5D56A-210B-4F21-94E6-435D8BA1C282}" srcOrd="0" destOrd="0" parTransId="{FB3FD645-BA14-4438-9AFB-48C47AEE3C89}" sibTransId="{6534EB31-5CD6-4FA9-99FC-75AF45C4409C}"/>
    <dgm:cxn modelId="{C6C7044A-416A-458E-9543-A144B2EEFD84}" type="presOf" srcId="{2EFFBA26-9BBF-44C0-9935-721AF387A8E5}" destId="{88ACD5F3-6C46-443F-AB3F-ACE9ACA37D08}" srcOrd="0" destOrd="0" presId="urn:microsoft.com/office/officeart/2005/8/layout/vList3#2"/>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BB1BE072-6701-4C80-8C29-C29E0E7DA7F3}" type="presOf" srcId="{3DBCD8BC-671E-4939-971B-96949C98C627}" destId="{A771A5DD-332D-4653-8053-9387C856A536}" srcOrd="0" destOrd="0" presId="urn:microsoft.com/office/officeart/2005/8/layout/vList3#2"/>
    <dgm:cxn modelId="{4CBAD4B4-9438-41E9-B4BE-D4C7410A672F}" type="presOf" srcId="{7430882F-2640-4482-8B06-F25FFD284CDC}" destId="{A427514D-B0EB-43CF-B96E-725FF830D22E}" srcOrd="0" destOrd="0" presId="urn:microsoft.com/office/officeart/2005/8/layout/vList3#2"/>
    <dgm:cxn modelId="{793527DC-EBC5-439B-9E82-F0D8B0659D9E}" type="presOf" srcId="{065B1023-7386-4399-BD61-62D0B5C37BC8}" destId="{8B3C85C1-42F4-49AC-A5F1-AFD9B77D5275}" srcOrd="0" destOrd="0" presId="urn:microsoft.com/office/officeart/2005/8/layout/vList3#2"/>
    <dgm:cxn modelId="{3C6A77F2-556E-403A-A0DF-E2DC84C371D2}" type="presOf" srcId="{1A56B59B-4CED-4009-98AA-52663FDDD694}" destId="{EE240994-AEA4-4F51-A547-2545EF39AA85}" srcOrd="0" destOrd="0" presId="urn:microsoft.com/office/officeart/2005/8/layout/vList3#2"/>
    <dgm:cxn modelId="{3F3B98FE-990A-4B13-AE13-B32A8FC636AA}" srcId="{2EFFBA26-9BBF-44C0-9935-721AF387A8E5}" destId="{99866441-5671-4974-9A42-CE59D655CB3E}" srcOrd="2" destOrd="0" parTransId="{74BCA552-CFA3-4099-A407-2189300BAE1B}" sibTransId="{B0B4F893-B53C-4C0E-8825-D26998A2D577}"/>
    <dgm:cxn modelId="{45F898FF-C11B-4405-A4D1-7AC84887C5EE}" type="presOf" srcId="{FEE5D56A-210B-4F21-94E6-435D8BA1C282}" destId="{9E2E5543-143D-4FCB-A866-184CDC4332A0}" srcOrd="0" destOrd="0" presId="urn:microsoft.com/office/officeart/2005/8/layout/vList3#2"/>
    <dgm:cxn modelId="{A603D4D1-C54D-43A2-9EBE-2D1C8C02511E}" type="presParOf" srcId="{88ACD5F3-6C46-443F-AB3F-ACE9ACA37D08}" destId="{22F4301F-06B0-4ABE-9F8A-989717E001B7}" srcOrd="0" destOrd="0" presId="urn:microsoft.com/office/officeart/2005/8/layout/vList3#2"/>
    <dgm:cxn modelId="{4A24E156-1C71-4F1A-9F8F-B9BBE580EE4F}" type="presParOf" srcId="{22F4301F-06B0-4ABE-9F8A-989717E001B7}" destId="{810256E8-ADEF-4660-9467-40CBAC364736}" srcOrd="0" destOrd="0" presId="urn:microsoft.com/office/officeart/2005/8/layout/vList3#2"/>
    <dgm:cxn modelId="{902F51CF-7268-4DE3-95B5-AFE3016FB1D4}" type="presParOf" srcId="{22F4301F-06B0-4ABE-9F8A-989717E001B7}" destId="{9E2E5543-143D-4FCB-A866-184CDC4332A0}" srcOrd="1" destOrd="0" presId="urn:microsoft.com/office/officeart/2005/8/layout/vList3#2"/>
    <dgm:cxn modelId="{222DA977-FCE8-47C0-BFC5-3C38BF48DF80}" type="presParOf" srcId="{88ACD5F3-6C46-443F-AB3F-ACE9ACA37D08}" destId="{48096CEA-2ADB-475B-A7C1-46D28ECCA1DD}" srcOrd="1" destOrd="0" presId="urn:microsoft.com/office/officeart/2005/8/layout/vList3#2"/>
    <dgm:cxn modelId="{069FE4FC-89A8-457A-B893-F6585EC0D61D}" type="presParOf" srcId="{88ACD5F3-6C46-443F-AB3F-ACE9ACA37D08}" destId="{C2A73682-A698-4902-8728-F79864BE47DF}" srcOrd="2" destOrd="0" presId="urn:microsoft.com/office/officeart/2005/8/layout/vList3#2"/>
    <dgm:cxn modelId="{FD50060C-3CE2-4A70-9548-07906E4950DD}" type="presParOf" srcId="{C2A73682-A698-4902-8728-F79864BE47DF}" destId="{6A4CC8EA-6314-4D34-A515-8C3C1C1162C1}" srcOrd="0" destOrd="0" presId="urn:microsoft.com/office/officeart/2005/8/layout/vList3#2"/>
    <dgm:cxn modelId="{83F5F05D-BDCF-43A2-B9F6-5231A1BEB5D8}" type="presParOf" srcId="{C2A73682-A698-4902-8728-F79864BE47DF}" destId="{8B3C85C1-42F4-49AC-A5F1-AFD9B77D5275}" srcOrd="1" destOrd="0" presId="urn:microsoft.com/office/officeart/2005/8/layout/vList3#2"/>
    <dgm:cxn modelId="{D7CFDA15-C7EE-4D56-BE94-3B99C30835FA}" type="presParOf" srcId="{88ACD5F3-6C46-443F-AB3F-ACE9ACA37D08}" destId="{07D71781-DA47-4175-8187-E9937F441F48}" srcOrd="3" destOrd="0" presId="urn:microsoft.com/office/officeart/2005/8/layout/vList3#2"/>
    <dgm:cxn modelId="{A5FB2A3E-6293-4869-8A99-A3C9BC5BF7D9}" type="presParOf" srcId="{88ACD5F3-6C46-443F-AB3F-ACE9ACA37D08}" destId="{49F3EA1D-CA76-45F6-89B2-813D06235E21}" srcOrd="4" destOrd="0" presId="urn:microsoft.com/office/officeart/2005/8/layout/vList3#2"/>
    <dgm:cxn modelId="{491A6F1D-37FD-46DD-9B64-41B820F10700}" type="presParOf" srcId="{49F3EA1D-CA76-45F6-89B2-813D06235E21}" destId="{40B3056F-67DF-4E9A-B145-42BD8FB873E5}" srcOrd="0" destOrd="0" presId="urn:microsoft.com/office/officeart/2005/8/layout/vList3#2"/>
    <dgm:cxn modelId="{5480210F-98F4-4C15-B0F8-59ADC089F917}" type="presParOf" srcId="{49F3EA1D-CA76-45F6-89B2-813D06235E21}" destId="{75455B74-C2CA-440B-ADCD-18C080542964}" srcOrd="1" destOrd="0" presId="urn:microsoft.com/office/officeart/2005/8/layout/vList3#2"/>
    <dgm:cxn modelId="{E6825793-B250-4907-83B3-7D4FD436C5C3}" type="presParOf" srcId="{88ACD5F3-6C46-443F-AB3F-ACE9ACA37D08}" destId="{E206D4F4-E24C-4016-8B93-6686260CED8A}" srcOrd="5" destOrd="0" presId="urn:microsoft.com/office/officeart/2005/8/layout/vList3#2"/>
    <dgm:cxn modelId="{D308D7F7-CC6E-42A7-9799-8851707B03D4}" type="presParOf" srcId="{88ACD5F3-6C46-443F-AB3F-ACE9ACA37D08}" destId="{939CF582-A701-4F49-A022-0F3AFFC255F5}" srcOrd="6" destOrd="0" presId="urn:microsoft.com/office/officeart/2005/8/layout/vList3#2"/>
    <dgm:cxn modelId="{BA939422-D7DF-455B-A874-3494F7E8B169}" type="presParOf" srcId="{939CF582-A701-4F49-A022-0F3AFFC255F5}" destId="{D6167EDA-7DDB-4011-A66A-182E49DE9C64}" srcOrd="0" destOrd="0" presId="urn:microsoft.com/office/officeart/2005/8/layout/vList3#2"/>
    <dgm:cxn modelId="{F1FF2AB0-069C-4AAD-BB82-895F27FBB906}" type="presParOf" srcId="{939CF582-A701-4F49-A022-0F3AFFC255F5}" destId="{EE240994-AEA4-4F51-A547-2545EF39AA85}" srcOrd="1" destOrd="0" presId="urn:microsoft.com/office/officeart/2005/8/layout/vList3#2"/>
    <dgm:cxn modelId="{C28F8214-0278-4247-9C1D-5D8D5AC794D5}" type="presParOf" srcId="{88ACD5F3-6C46-443F-AB3F-ACE9ACA37D08}" destId="{102DA921-EBB4-450E-B93A-B6EEB565E343}" srcOrd="7" destOrd="0" presId="urn:microsoft.com/office/officeart/2005/8/layout/vList3#2"/>
    <dgm:cxn modelId="{1E41B367-B0CB-42C5-8F24-408D900FA4BC}" type="presParOf" srcId="{88ACD5F3-6C46-443F-AB3F-ACE9ACA37D08}" destId="{388C394B-D2BF-4011-9D47-238B822A5554}" srcOrd="8" destOrd="0" presId="urn:microsoft.com/office/officeart/2005/8/layout/vList3#2"/>
    <dgm:cxn modelId="{1D6D74E3-4289-42FD-AD45-2C92F63E27AE}" type="presParOf" srcId="{388C394B-D2BF-4011-9D47-238B822A5554}" destId="{7320331A-1D87-4D1F-8416-6E74D7360E84}" srcOrd="0" destOrd="0" presId="urn:microsoft.com/office/officeart/2005/8/layout/vList3#2"/>
    <dgm:cxn modelId="{70DA0C37-52AF-4C0A-8FD4-7094F64E6D76}" type="presParOf" srcId="{388C394B-D2BF-4011-9D47-238B822A5554}" destId="{A771A5DD-332D-4653-8053-9387C856A536}" srcOrd="1" destOrd="0" presId="urn:microsoft.com/office/officeart/2005/8/layout/vList3#2"/>
    <dgm:cxn modelId="{FA25394A-D785-44BA-ACB9-33BCE10D8F93}" type="presParOf" srcId="{88ACD5F3-6C46-443F-AB3F-ACE9ACA37D08}" destId="{F1C27ADF-1757-4778-904D-7E9AD0CB7EED}" srcOrd="9" destOrd="0" presId="urn:microsoft.com/office/officeart/2005/8/layout/vList3#2"/>
    <dgm:cxn modelId="{77A8FA9A-4230-4B1D-A2AA-3A271ACBD343}" type="presParOf" srcId="{88ACD5F3-6C46-443F-AB3F-ACE9ACA37D08}" destId="{5615F9B3-8258-4A99-9F0F-C635A606D9C5}" srcOrd="10" destOrd="0" presId="urn:microsoft.com/office/officeart/2005/8/layout/vList3#2"/>
    <dgm:cxn modelId="{30DE84BF-934F-4583-B1E7-006782183336}" type="presParOf" srcId="{5615F9B3-8258-4A99-9F0F-C635A606D9C5}" destId="{59C1DB54-1A53-4C95-96DA-0C1FC12F3E37}" srcOrd="0" destOrd="0" presId="urn:microsoft.com/office/officeart/2005/8/layout/vList3#2"/>
    <dgm:cxn modelId="{37BFB2DC-969A-45ED-AEED-5602D953927D}" type="presParOf" srcId="{5615F9B3-8258-4A99-9F0F-C635A606D9C5}" destId="{A427514D-B0EB-43CF-B96E-725FF830D22E}"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FFBA26-9BBF-44C0-9935-721AF387A8E5}" type="doc">
      <dgm:prSet loTypeId="urn:microsoft.com/office/officeart/2005/8/layout/vList3#3" loCatId="list" qsTypeId="urn:microsoft.com/office/officeart/2005/8/quickstyle/simple2" qsCatId="simple" csTypeId="urn:microsoft.com/office/officeart/2005/8/colors/accent4_2" csCatId="accent4" phldr="1"/>
      <dgm:spPr/>
    </dgm:pt>
    <dgm:pt modelId="{7430882F-2640-4482-8B06-F25FFD284CDC}">
      <dgm:prSet phldrT="[Text]"/>
      <dgm:spPr/>
      <dgm:t>
        <a:bodyPr/>
        <a:lstStyle/>
        <a:p>
          <a:r>
            <a:rPr lang="en-CA" dirty="0"/>
            <a:t>References</a:t>
          </a:r>
        </a:p>
      </dgm:t>
    </dgm:pt>
    <dgm:pt modelId="{F13B746E-7D03-4E75-B482-2BDBD3D184F0}" type="parTrans" cxnId="{96F9EB6D-F523-4222-97D7-A60D6C3E9AC6}">
      <dgm:prSet/>
      <dgm:spPr/>
      <dgm:t>
        <a:bodyPr/>
        <a:lstStyle/>
        <a:p>
          <a:endParaRPr lang="en-CA"/>
        </a:p>
      </dgm:t>
    </dgm:pt>
    <dgm:pt modelId="{EEF71849-6542-4D98-BE30-045878D80FAB}" type="sibTrans" cxnId="{96F9EB6D-F523-4222-97D7-A60D6C3E9AC6}">
      <dgm:prSet/>
      <dgm:spPr/>
      <dgm:t>
        <a:bodyPr/>
        <a:lstStyle/>
        <a:p>
          <a:endParaRPr lang="en-CA"/>
        </a:p>
      </dgm:t>
    </dgm:pt>
    <dgm:pt modelId="{FEE5D56A-210B-4F21-94E6-435D8BA1C282}">
      <dgm:prSet phldrT="[Text]"/>
      <dgm:spPr/>
      <dgm:t>
        <a:bodyPr/>
        <a:lstStyle/>
        <a:p>
          <a:r>
            <a:rPr lang="en-CA" dirty="0"/>
            <a:t>Title Page</a:t>
          </a:r>
        </a:p>
      </dgm:t>
    </dgm:pt>
    <dgm:pt modelId="{FB3FD645-BA14-4438-9AFB-48C47AEE3C89}" type="parTrans" cxnId="{E925B045-A9C1-45F8-A15E-77F217DAEDC7}">
      <dgm:prSet/>
      <dgm:spPr/>
      <dgm:t>
        <a:bodyPr/>
        <a:lstStyle/>
        <a:p>
          <a:endParaRPr lang="en-CA"/>
        </a:p>
      </dgm:t>
    </dgm:pt>
    <dgm:pt modelId="{6534EB31-5CD6-4FA9-99FC-75AF45C4409C}" type="sibTrans" cxnId="{E925B045-A9C1-45F8-A15E-77F217DAEDC7}">
      <dgm:prSet/>
      <dgm:spPr/>
      <dgm:t>
        <a:bodyPr/>
        <a:lstStyle/>
        <a:p>
          <a:endParaRPr lang="en-CA"/>
        </a:p>
      </dgm:t>
    </dgm:pt>
    <dgm:pt modelId="{065B1023-7386-4399-BD61-62D0B5C37BC8}">
      <dgm:prSet phldrT="[Text]"/>
      <dgm:spPr/>
      <dgm:t>
        <a:bodyPr/>
        <a:lstStyle/>
        <a:p>
          <a:r>
            <a:rPr lang="en-CA" dirty="0"/>
            <a:t>Introduction</a:t>
          </a:r>
        </a:p>
      </dgm:t>
    </dgm:pt>
    <dgm:pt modelId="{5EC3EFBE-BEA0-4166-8B5F-5BD952BF03F4}" type="parTrans" cxnId="{BEB29F29-FCCB-457D-B356-5BE7E6718216}">
      <dgm:prSet/>
      <dgm:spPr/>
      <dgm:t>
        <a:bodyPr/>
        <a:lstStyle/>
        <a:p>
          <a:endParaRPr lang="en-CA"/>
        </a:p>
      </dgm:t>
    </dgm:pt>
    <dgm:pt modelId="{578BC555-DCCC-47AD-9B1B-F2E735486E25}" type="sibTrans" cxnId="{BEB29F29-FCCB-457D-B356-5BE7E6718216}">
      <dgm:prSet/>
      <dgm:spPr/>
      <dgm:t>
        <a:bodyPr/>
        <a:lstStyle/>
        <a:p>
          <a:endParaRPr lang="en-CA"/>
        </a:p>
      </dgm:t>
    </dgm:pt>
    <dgm:pt modelId="{99866441-5671-4974-9A42-CE59D655CB3E}">
      <dgm:prSet phldrT="[Text]"/>
      <dgm:spPr/>
      <dgm:t>
        <a:bodyPr/>
        <a:lstStyle/>
        <a:p>
          <a:r>
            <a:rPr lang="en-CA" dirty="0"/>
            <a:t>Discussion</a:t>
          </a:r>
        </a:p>
      </dgm:t>
    </dgm:pt>
    <dgm:pt modelId="{74BCA552-CFA3-4099-A407-2189300BAE1B}" type="parTrans" cxnId="{3F3B98FE-990A-4B13-AE13-B32A8FC636AA}">
      <dgm:prSet/>
      <dgm:spPr/>
      <dgm:t>
        <a:bodyPr/>
        <a:lstStyle/>
        <a:p>
          <a:endParaRPr lang="en-CA"/>
        </a:p>
      </dgm:t>
    </dgm:pt>
    <dgm:pt modelId="{B0B4F893-B53C-4C0E-8825-D26998A2D577}" type="sibTrans" cxnId="{3F3B98FE-990A-4B13-AE13-B32A8FC636AA}">
      <dgm:prSet/>
      <dgm:spPr/>
      <dgm:t>
        <a:bodyPr/>
        <a:lstStyle/>
        <a:p>
          <a:endParaRPr lang="en-CA"/>
        </a:p>
      </dgm:t>
    </dgm:pt>
    <dgm:pt modelId="{1A56B59B-4CED-4009-98AA-52663FDDD694}">
      <dgm:prSet phldrT="[Text]"/>
      <dgm:spPr/>
      <dgm:t>
        <a:bodyPr/>
        <a:lstStyle/>
        <a:p>
          <a:r>
            <a:rPr lang="en-US" dirty="0"/>
            <a:t>Recommendations</a:t>
          </a:r>
          <a:endParaRPr lang="en-CA" dirty="0"/>
        </a:p>
      </dgm:t>
    </dgm:pt>
    <dgm:pt modelId="{FF996876-462C-473F-867E-C0BA99902545}" type="parTrans" cxnId="{FFCE5A72-83E1-415E-9A5B-1BB083DE0C76}">
      <dgm:prSet/>
      <dgm:spPr/>
      <dgm:t>
        <a:bodyPr/>
        <a:lstStyle/>
        <a:p>
          <a:endParaRPr lang="en-CA"/>
        </a:p>
      </dgm:t>
    </dgm:pt>
    <dgm:pt modelId="{EE2D47CB-BE3C-4746-848F-4BB1F3755D4E}" type="sibTrans" cxnId="{FFCE5A72-83E1-415E-9A5B-1BB083DE0C76}">
      <dgm:prSet/>
      <dgm:spPr/>
      <dgm:t>
        <a:bodyPr/>
        <a:lstStyle/>
        <a:p>
          <a:endParaRPr lang="en-CA"/>
        </a:p>
      </dgm:t>
    </dgm:pt>
    <dgm:pt modelId="{3DBCD8BC-671E-4939-971B-96949C98C627}">
      <dgm:prSet phldrT="[Text]"/>
      <dgm:spPr/>
      <dgm:t>
        <a:bodyPr/>
        <a:lstStyle/>
        <a:p>
          <a:r>
            <a:rPr lang="en-US" dirty="0"/>
            <a:t>Conclusion</a:t>
          </a:r>
          <a:endParaRPr lang="en-CA" dirty="0"/>
        </a:p>
      </dgm:t>
    </dgm:pt>
    <dgm:pt modelId="{770E5472-1500-4F52-B8C9-E64A642B4547}" type="sibTrans" cxnId="{F161B914-26D1-4C11-AF13-7910B22A2A02}">
      <dgm:prSet/>
      <dgm:spPr/>
      <dgm:t>
        <a:bodyPr/>
        <a:lstStyle/>
        <a:p>
          <a:endParaRPr lang="en-CA"/>
        </a:p>
      </dgm:t>
    </dgm:pt>
    <dgm:pt modelId="{083014CF-6AC3-411C-A092-639DC5C3F582}" type="parTrans" cxnId="{F161B914-26D1-4C11-AF13-7910B22A2A02}">
      <dgm:prSet/>
      <dgm:spPr/>
      <dgm:t>
        <a:bodyPr/>
        <a:lstStyle/>
        <a:p>
          <a:endParaRPr lang="en-CA"/>
        </a:p>
      </dgm:t>
    </dgm:pt>
    <dgm:pt modelId="{88ACD5F3-6C46-443F-AB3F-ACE9ACA37D08}" type="pres">
      <dgm:prSet presAssocID="{2EFFBA26-9BBF-44C0-9935-721AF387A8E5}" presName="linearFlow" presStyleCnt="0">
        <dgm:presLayoutVars>
          <dgm:dir/>
          <dgm:resizeHandles val="exact"/>
        </dgm:presLayoutVars>
      </dgm:prSet>
      <dgm:spPr/>
    </dgm:pt>
    <dgm:pt modelId="{22F4301F-06B0-4ABE-9F8A-989717E001B7}" type="pres">
      <dgm:prSet presAssocID="{FEE5D56A-210B-4F21-94E6-435D8BA1C282}" presName="composite" presStyleCnt="0"/>
      <dgm:spPr/>
    </dgm:pt>
    <dgm:pt modelId="{810256E8-ADEF-4660-9467-40CBAC364736}" type="pres">
      <dgm:prSet presAssocID="{FEE5D56A-210B-4F21-94E6-435D8BA1C282}" presName="imgShp" presStyleLbl="fgImgPlace1" presStyleIdx="0" presStyleCnt="6"/>
      <dgm:spPr/>
    </dgm:pt>
    <dgm:pt modelId="{9E2E5543-143D-4FCB-A866-184CDC4332A0}" type="pres">
      <dgm:prSet presAssocID="{FEE5D56A-210B-4F21-94E6-435D8BA1C282}" presName="txShp" presStyleLbl="node1" presStyleIdx="0" presStyleCnt="6">
        <dgm:presLayoutVars>
          <dgm:bulletEnabled val="1"/>
        </dgm:presLayoutVars>
      </dgm:prSet>
      <dgm:spPr/>
    </dgm:pt>
    <dgm:pt modelId="{48096CEA-2ADB-475B-A7C1-46D28ECCA1DD}" type="pres">
      <dgm:prSet presAssocID="{6534EB31-5CD6-4FA9-99FC-75AF45C4409C}" presName="spacing" presStyleCnt="0"/>
      <dgm:spPr/>
    </dgm:pt>
    <dgm:pt modelId="{C2A73682-A698-4902-8728-F79864BE47DF}" type="pres">
      <dgm:prSet presAssocID="{065B1023-7386-4399-BD61-62D0B5C37BC8}" presName="composite" presStyleCnt="0"/>
      <dgm:spPr/>
    </dgm:pt>
    <dgm:pt modelId="{6A4CC8EA-6314-4D34-A515-8C3C1C1162C1}" type="pres">
      <dgm:prSet presAssocID="{065B1023-7386-4399-BD61-62D0B5C37BC8}" presName="imgShp" presStyleLbl="fgImgPlace1" presStyleIdx="1" presStyleCnt="6"/>
      <dgm:spPr/>
    </dgm:pt>
    <dgm:pt modelId="{8B3C85C1-42F4-49AC-A5F1-AFD9B77D5275}" type="pres">
      <dgm:prSet presAssocID="{065B1023-7386-4399-BD61-62D0B5C37BC8}" presName="txShp" presStyleLbl="node1" presStyleIdx="1" presStyleCnt="6">
        <dgm:presLayoutVars>
          <dgm:bulletEnabled val="1"/>
        </dgm:presLayoutVars>
      </dgm:prSet>
      <dgm:spPr/>
    </dgm:pt>
    <dgm:pt modelId="{07D71781-DA47-4175-8187-E9937F441F48}" type="pres">
      <dgm:prSet presAssocID="{578BC555-DCCC-47AD-9B1B-F2E735486E25}" presName="spacing" presStyleCnt="0"/>
      <dgm:spPr/>
    </dgm:pt>
    <dgm:pt modelId="{49F3EA1D-CA76-45F6-89B2-813D06235E21}" type="pres">
      <dgm:prSet presAssocID="{99866441-5671-4974-9A42-CE59D655CB3E}" presName="composite" presStyleCnt="0"/>
      <dgm:spPr/>
    </dgm:pt>
    <dgm:pt modelId="{40B3056F-67DF-4E9A-B145-42BD8FB873E5}" type="pres">
      <dgm:prSet presAssocID="{99866441-5671-4974-9A42-CE59D655CB3E}" presName="imgShp" presStyleLbl="fgImgPlace1" presStyleIdx="2" presStyleCnt="6"/>
      <dgm:spPr/>
    </dgm:pt>
    <dgm:pt modelId="{75455B74-C2CA-440B-ADCD-18C080542964}" type="pres">
      <dgm:prSet presAssocID="{99866441-5671-4974-9A42-CE59D655CB3E}" presName="txShp" presStyleLbl="node1" presStyleIdx="2" presStyleCnt="6">
        <dgm:presLayoutVars>
          <dgm:bulletEnabled val="1"/>
        </dgm:presLayoutVars>
      </dgm:prSet>
      <dgm:spPr/>
    </dgm:pt>
    <dgm:pt modelId="{E206D4F4-E24C-4016-8B93-6686260CED8A}" type="pres">
      <dgm:prSet presAssocID="{B0B4F893-B53C-4C0E-8825-D26998A2D577}" presName="spacing" presStyleCnt="0"/>
      <dgm:spPr/>
    </dgm:pt>
    <dgm:pt modelId="{939CF582-A701-4F49-A022-0F3AFFC255F5}" type="pres">
      <dgm:prSet presAssocID="{1A56B59B-4CED-4009-98AA-52663FDDD694}" presName="composite" presStyleCnt="0"/>
      <dgm:spPr/>
    </dgm:pt>
    <dgm:pt modelId="{D6167EDA-7DDB-4011-A66A-182E49DE9C64}" type="pres">
      <dgm:prSet presAssocID="{1A56B59B-4CED-4009-98AA-52663FDDD694}" presName="imgShp" presStyleLbl="fgImgPlace1" presStyleIdx="3" presStyleCnt="6"/>
      <dgm:spPr/>
    </dgm:pt>
    <dgm:pt modelId="{EE240994-AEA4-4F51-A547-2545EF39AA85}" type="pres">
      <dgm:prSet presAssocID="{1A56B59B-4CED-4009-98AA-52663FDDD694}" presName="txShp" presStyleLbl="node1" presStyleIdx="3" presStyleCnt="6">
        <dgm:presLayoutVars>
          <dgm:bulletEnabled val="1"/>
        </dgm:presLayoutVars>
      </dgm:prSet>
      <dgm:spPr/>
    </dgm:pt>
    <dgm:pt modelId="{102DA921-EBB4-450E-B93A-B6EEB565E343}" type="pres">
      <dgm:prSet presAssocID="{EE2D47CB-BE3C-4746-848F-4BB1F3755D4E}" presName="spacing" presStyleCnt="0"/>
      <dgm:spPr/>
    </dgm:pt>
    <dgm:pt modelId="{388C394B-D2BF-4011-9D47-238B822A5554}" type="pres">
      <dgm:prSet presAssocID="{3DBCD8BC-671E-4939-971B-96949C98C627}" presName="composite" presStyleCnt="0"/>
      <dgm:spPr/>
    </dgm:pt>
    <dgm:pt modelId="{7320331A-1D87-4D1F-8416-6E74D7360E84}" type="pres">
      <dgm:prSet presAssocID="{3DBCD8BC-671E-4939-971B-96949C98C627}" presName="imgShp" presStyleLbl="fgImgPlace1" presStyleIdx="4" presStyleCnt="6"/>
      <dgm:spPr/>
    </dgm:pt>
    <dgm:pt modelId="{A771A5DD-332D-4653-8053-9387C856A536}" type="pres">
      <dgm:prSet presAssocID="{3DBCD8BC-671E-4939-971B-96949C98C627}" presName="txShp" presStyleLbl="node1" presStyleIdx="4" presStyleCnt="6">
        <dgm:presLayoutVars>
          <dgm:bulletEnabled val="1"/>
        </dgm:presLayoutVars>
      </dgm:prSet>
      <dgm:spPr/>
    </dgm:pt>
    <dgm:pt modelId="{F1C27ADF-1757-4778-904D-7E9AD0CB7EED}" type="pres">
      <dgm:prSet presAssocID="{770E5472-1500-4F52-B8C9-E64A642B4547}" presName="spacing" presStyleCnt="0"/>
      <dgm:spPr/>
    </dgm:pt>
    <dgm:pt modelId="{5615F9B3-8258-4A99-9F0F-C635A606D9C5}" type="pres">
      <dgm:prSet presAssocID="{7430882F-2640-4482-8B06-F25FFD284CDC}" presName="composite" presStyleCnt="0"/>
      <dgm:spPr/>
    </dgm:pt>
    <dgm:pt modelId="{59C1DB54-1A53-4C95-96DA-0C1FC12F3E37}" type="pres">
      <dgm:prSet presAssocID="{7430882F-2640-4482-8B06-F25FFD284CDC}" presName="imgShp" presStyleLbl="fgImgPlace1" presStyleIdx="5" presStyleCnt="6"/>
      <dgm:spPr/>
    </dgm:pt>
    <dgm:pt modelId="{A427514D-B0EB-43CF-B96E-725FF830D22E}" type="pres">
      <dgm:prSet presAssocID="{7430882F-2640-4482-8B06-F25FFD284CDC}" presName="txShp" presStyleLbl="node1" presStyleIdx="5" presStyleCnt="6">
        <dgm:presLayoutVars>
          <dgm:bulletEnabled val="1"/>
        </dgm:presLayoutVars>
      </dgm:prSet>
      <dgm:spPr/>
    </dgm:pt>
  </dgm:ptLst>
  <dgm:cxnLst>
    <dgm:cxn modelId="{F161B914-26D1-4C11-AF13-7910B22A2A02}" srcId="{2EFFBA26-9BBF-44C0-9935-721AF387A8E5}" destId="{3DBCD8BC-671E-4939-971B-96949C98C627}" srcOrd="4" destOrd="0" parTransId="{083014CF-6AC3-411C-A092-639DC5C3F582}" sibTransId="{770E5472-1500-4F52-B8C9-E64A642B4547}"/>
    <dgm:cxn modelId="{C1EC1F1B-BB4D-4CF3-BBCA-4BD97F346BC4}" type="presOf" srcId="{99866441-5671-4974-9A42-CE59D655CB3E}" destId="{75455B74-C2CA-440B-ADCD-18C080542964}" srcOrd="0" destOrd="0" presId="urn:microsoft.com/office/officeart/2005/8/layout/vList3#3"/>
    <dgm:cxn modelId="{AC523F22-855A-45AD-9788-265D418A6C0C}" type="presOf" srcId="{1A56B59B-4CED-4009-98AA-52663FDDD694}" destId="{EE240994-AEA4-4F51-A547-2545EF39AA85}" srcOrd="0" destOrd="0" presId="urn:microsoft.com/office/officeart/2005/8/layout/vList3#3"/>
    <dgm:cxn modelId="{BEB29F29-FCCB-457D-B356-5BE7E6718216}" srcId="{2EFFBA26-9BBF-44C0-9935-721AF387A8E5}" destId="{065B1023-7386-4399-BD61-62D0B5C37BC8}" srcOrd="1" destOrd="0" parTransId="{5EC3EFBE-BEA0-4166-8B5F-5BD952BF03F4}" sibTransId="{578BC555-DCCC-47AD-9B1B-F2E735486E25}"/>
    <dgm:cxn modelId="{E925B045-A9C1-45F8-A15E-77F217DAEDC7}" srcId="{2EFFBA26-9BBF-44C0-9935-721AF387A8E5}" destId="{FEE5D56A-210B-4F21-94E6-435D8BA1C282}" srcOrd="0" destOrd="0" parTransId="{FB3FD645-BA14-4438-9AFB-48C47AEE3C89}" sibTransId="{6534EB31-5CD6-4FA9-99FC-75AF45C4409C}"/>
    <dgm:cxn modelId="{8316B548-209E-46B5-BFD0-B336A2612200}" type="presOf" srcId="{FEE5D56A-210B-4F21-94E6-435D8BA1C282}" destId="{9E2E5543-143D-4FCB-A866-184CDC4332A0}" srcOrd="0" destOrd="0" presId="urn:microsoft.com/office/officeart/2005/8/layout/vList3#3"/>
    <dgm:cxn modelId="{96F9EB6D-F523-4222-97D7-A60D6C3E9AC6}" srcId="{2EFFBA26-9BBF-44C0-9935-721AF387A8E5}" destId="{7430882F-2640-4482-8B06-F25FFD284CDC}" srcOrd="5" destOrd="0" parTransId="{F13B746E-7D03-4E75-B482-2BDBD3D184F0}" sibTransId="{EEF71849-6542-4D98-BE30-045878D80FAB}"/>
    <dgm:cxn modelId="{FFCE5A72-83E1-415E-9A5B-1BB083DE0C76}" srcId="{2EFFBA26-9BBF-44C0-9935-721AF387A8E5}" destId="{1A56B59B-4CED-4009-98AA-52663FDDD694}" srcOrd="3" destOrd="0" parTransId="{FF996876-462C-473F-867E-C0BA99902545}" sibTransId="{EE2D47CB-BE3C-4746-848F-4BB1F3755D4E}"/>
    <dgm:cxn modelId="{C57A4E8C-B4D6-44CB-836D-3803645175C1}" type="presOf" srcId="{3DBCD8BC-671E-4939-971B-96949C98C627}" destId="{A771A5DD-332D-4653-8053-9387C856A536}" srcOrd="0" destOrd="0" presId="urn:microsoft.com/office/officeart/2005/8/layout/vList3#3"/>
    <dgm:cxn modelId="{0136069E-E994-4005-BC22-497B82755E34}" type="presOf" srcId="{065B1023-7386-4399-BD61-62D0B5C37BC8}" destId="{8B3C85C1-42F4-49AC-A5F1-AFD9B77D5275}" srcOrd="0" destOrd="0" presId="urn:microsoft.com/office/officeart/2005/8/layout/vList3#3"/>
    <dgm:cxn modelId="{DBEC51A7-9C87-4CAB-B770-F11E77DFE5CA}" type="presOf" srcId="{7430882F-2640-4482-8B06-F25FFD284CDC}" destId="{A427514D-B0EB-43CF-B96E-725FF830D22E}" srcOrd="0" destOrd="0" presId="urn:microsoft.com/office/officeart/2005/8/layout/vList3#3"/>
    <dgm:cxn modelId="{958527D8-F629-4896-AD9A-CFE5AC211AA0}" type="presOf" srcId="{2EFFBA26-9BBF-44C0-9935-721AF387A8E5}" destId="{88ACD5F3-6C46-443F-AB3F-ACE9ACA37D08}" srcOrd="0" destOrd="0" presId="urn:microsoft.com/office/officeart/2005/8/layout/vList3#3"/>
    <dgm:cxn modelId="{3F3B98FE-990A-4B13-AE13-B32A8FC636AA}" srcId="{2EFFBA26-9BBF-44C0-9935-721AF387A8E5}" destId="{99866441-5671-4974-9A42-CE59D655CB3E}" srcOrd="2" destOrd="0" parTransId="{74BCA552-CFA3-4099-A407-2189300BAE1B}" sibTransId="{B0B4F893-B53C-4C0E-8825-D26998A2D577}"/>
    <dgm:cxn modelId="{966D7A89-247E-45DE-92EC-3DCEA4F1B555}" type="presParOf" srcId="{88ACD5F3-6C46-443F-AB3F-ACE9ACA37D08}" destId="{22F4301F-06B0-4ABE-9F8A-989717E001B7}" srcOrd="0" destOrd="0" presId="urn:microsoft.com/office/officeart/2005/8/layout/vList3#3"/>
    <dgm:cxn modelId="{47D59065-235C-4D63-ABE7-F2A65F491345}" type="presParOf" srcId="{22F4301F-06B0-4ABE-9F8A-989717E001B7}" destId="{810256E8-ADEF-4660-9467-40CBAC364736}" srcOrd="0" destOrd="0" presId="urn:microsoft.com/office/officeart/2005/8/layout/vList3#3"/>
    <dgm:cxn modelId="{095378DE-11E9-4218-BAA3-37671AF3B6C6}" type="presParOf" srcId="{22F4301F-06B0-4ABE-9F8A-989717E001B7}" destId="{9E2E5543-143D-4FCB-A866-184CDC4332A0}" srcOrd="1" destOrd="0" presId="urn:microsoft.com/office/officeart/2005/8/layout/vList3#3"/>
    <dgm:cxn modelId="{19CD4A54-A05D-4982-800D-BCFA5816338D}" type="presParOf" srcId="{88ACD5F3-6C46-443F-AB3F-ACE9ACA37D08}" destId="{48096CEA-2ADB-475B-A7C1-46D28ECCA1DD}" srcOrd="1" destOrd="0" presId="urn:microsoft.com/office/officeart/2005/8/layout/vList3#3"/>
    <dgm:cxn modelId="{13EBD896-8D2A-455C-8E9B-77E327BDB0BC}" type="presParOf" srcId="{88ACD5F3-6C46-443F-AB3F-ACE9ACA37D08}" destId="{C2A73682-A698-4902-8728-F79864BE47DF}" srcOrd="2" destOrd="0" presId="urn:microsoft.com/office/officeart/2005/8/layout/vList3#3"/>
    <dgm:cxn modelId="{FC2FCF7C-3257-4AD0-A20C-ED74863E8155}" type="presParOf" srcId="{C2A73682-A698-4902-8728-F79864BE47DF}" destId="{6A4CC8EA-6314-4D34-A515-8C3C1C1162C1}" srcOrd="0" destOrd="0" presId="urn:microsoft.com/office/officeart/2005/8/layout/vList3#3"/>
    <dgm:cxn modelId="{E336119B-A891-488D-BF84-BF2EB237415F}" type="presParOf" srcId="{C2A73682-A698-4902-8728-F79864BE47DF}" destId="{8B3C85C1-42F4-49AC-A5F1-AFD9B77D5275}" srcOrd="1" destOrd="0" presId="urn:microsoft.com/office/officeart/2005/8/layout/vList3#3"/>
    <dgm:cxn modelId="{7640A8CC-4EA1-4222-83D4-3CC0FF8BA226}" type="presParOf" srcId="{88ACD5F3-6C46-443F-AB3F-ACE9ACA37D08}" destId="{07D71781-DA47-4175-8187-E9937F441F48}" srcOrd="3" destOrd="0" presId="urn:microsoft.com/office/officeart/2005/8/layout/vList3#3"/>
    <dgm:cxn modelId="{F10019D9-B1A3-42A1-8B65-05D04ACE3691}" type="presParOf" srcId="{88ACD5F3-6C46-443F-AB3F-ACE9ACA37D08}" destId="{49F3EA1D-CA76-45F6-89B2-813D06235E21}" srcOrd="4" destOrd="0" presId="urn:microsoft.com/office/officeart/2005/8/layout/vList3#3"/>
    <dgm:cxn modelId="{1BDEC006-6F37-4C01-9E1C-BC424A53AC72}" type="presParOf" srcId="{49F3EA1D-CA76-45F6-89B2-813D06235E21}" destId="{40B3056F-67DF-4E9A-B145-42BD8FB873E5}" srcOrd="0" destOrd="0" presId="urn:microsoft.com/office/officeart/2005/8/layout/vList3#3"/>
    <dgm:cxn modelId="{20967482-A186-424E-AC85-A0E2F75584C4}" type="presParOf" srcId="{49F3EA1D-CA76-45F6-89B2-813D06235E21}" destId="{75455B74-C2CA-440B-ADCD-18C080542964}" srcOrd="1" destOrd="0" presId="urn:microsoft.com/office/officeart/2005/8/layout/vList3#3"/>
    <dgm:cxn modelId="{1E6B3564-08A1-4288-97BE-8DBE41F97CD4}" type="presParOf" srcId="{88ACD5F3-6C46-443F-AB3F-ACE9ACA37D08}" destId="{E206D4F4-E24C-4016-8B93-6686260CED8A}" srcOrd="5" destOrd="0" presId="urn:microsoft.com/office/officeart/2005/8/layout/vList3#3"/>
    <dgm:cxn modelId="{073DC1BA-3C60-46C0-87F7-300EF0114407}" type="presParOf" srcId="{88ACD5F3-6C46-443F-AB3F-ACE9ACA37D08}" destId="{939CF582-A701-4F49-A022-0F3AFFC255F5}" srcOrd="6" destOrd="0" presId="urn:microsoft.com/office/officeart/2005/8/layout/vList3#3"/>
    <dgm:cxn modelId="{623AEF00-B1ED-4C80-92A0-33DBF44201CB}" type="presParOf" srcId="{939CF582-A701-4F49-A022-0F3AFFC255F5}" destId="{D6167EDA-7DDB-4011-A66A-182E49DE9C64}" srcOrd="0" destOrd="0" presId="urn:microsoft.com/office/officeart/2005/8/layout/vList3#3"/>
    <dgm:cxn modelId="{4E403932-A318-4E8E-B2B5-F4E4F898267E}" type="presParOf" srcId="{939CF582-A701-4F49-A022-0F3AFFC255F5}" destId="{EE240994-AEA4-4F51-A547-2545EF39AA85}" srcOrd="1" destOrd="0" presId="urn:microsoft.com/office/officeart/2005/8/layout/vList3#3"/>
    <dgm:cxn modelId="{9BA2328B-E070-40DB-A628-9D8763071661}" type="presParOf" srcId="{88ACD5F3-6C46-443F-AB3F-ACE9ACA37D08}" destId="{102DA921-EBB4-450E-B93A-B6EEB565E343}" srcOrd="7" destOrd="0" presId="urn:microsoft.com/office/officeart/2005/8/layout/vList3#3"/>
    <dgm:cxn modelId="{3CCD51C0-6D3F-4230-85D9-0377F3614370}" type="presParOf" srcId="{88ACD5F3-6C46-443F-AB3F-ACE9ACA37D08}" destId="{388C394B-D2BF-4011-9D47-238B822A5554}" srcOrd="8" destOrd="0" presId="urn:microsoft.com/office/officeart/2005/8/layout/vList3#3"/>
    <dgm:cxn modelId="{51DA3E7F-BCF6-475D-A76F-D80A6F773E8B}" type="presParOf" srcId="{388C394B-D2BF-4011-9D47-238B822A5554}" destId="{7320331A-1D87-4D1F-8416-6E74D7360E84}" srcOrd="0" destOrd="0" presId="urn:microsoft.com/office/officeart/2005/8/layout/vList3#3"/>
    <dgm:cxn modelId="{F0E09D9D-EA47-4693-8661-1E4823FF296D}" type="presParOf" srcId="{388C394B-D2BF-4011-9D47-238B822A5554}" destId="{A771A5DD-332D-4653-8053-9387C856A536}" srcOrd="1" destOrd="0" presId="urn:microsoft.com/office/officeart/2005/8/layout/vList3#3"/>
    <dgm:cxn modelId="{E01631C1-3AC4-4F95-91FF-58CB818A2E3F}" type="presParOf" srcId="{88ACD5F3-6C46-443F-AB3F-ACE9ACA37D08}" destId="{F1C27ADF-1757-4778-904D-7E9AD0CB7EED}" srcOrd="9" destOrd="0" presId="urn:microsoft.com/office/officeart/2005/8/layout/vList3#3"/>
    <dgm:cxn modelId="{3CCCC4B5-DD9C-4231-A53D-212B526E74D0}" type="presParOf" srcId="{88ACD5F3-6C46-443F-AB3F-ACE9ACA37D08}" destId="{5615F9B3-8258-4A99-9F0F-C635A606D9C5}" srcOrd="10" destOrd="0" presId="urn:microsoft.com/office/officeart/2005/8/layout/vList3#3"/>
    <dgm:cxn modelId="{E213F137-1F52-4070-8B6A-1CEA3E5659D8}" type="presParOf" srcId="{5615F9B3-8258-4A99-9F0F-C635A606D9C5}" destId="{59C1DB54-1A53-4C95-96DA-0C1FC12F3E37}" srcOrd="0" destOrd="0" presId="urn:microsoft.com/office/officeart/2005/8/layout/vList3#3"/>
    <dgm:cxn modelId="{6E5A60AE-FD2A-43E1-A0A4-589D645F2FB7}" type="presParOf" srcId="{5615F9B3-8258-4A99-9F0F-C635A606D9C5}" destId="{A427514D-B0EB-43CF-B96E-725FF830D22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615299" y="1426491"/>
          <a:ext cx="990778" cy="49538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Motivation/Need for Comparison</a:t>
          </a:r>
        </a:p>
      </dsp:txBody>
      <dsp:txXfrm>
        <a:off x="629808" y="1441000"/>
        <a:ext cx="961760" cy="466371"/>
      </dsp:txXfrm>
    </dsp:sp>
    <dsp:sp modelId="{CF8057E6-7F0F-4BF8-A331-E339006DF58D}">
      <dsp:nvSpPr>
        <dsp:cNvPr id="0" name=""/>
        <dsp:cNvSpPr/>
      </dsp:nvSpPr>
      <dsp:spPr>
        <a:xfrm rot="17350740">
          <a:off x="1201057" y="1091173"/>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1074329"/>
        <a:ext cx="60317" cy="60317"/>
      </dsp:txXfrm>
    </dsp:sp>
    <dsp:sp modelId="{B1C20360-58EB-4ECA-884A-73E80522FF9B}">
      <dsp:nvSpPr>
        <dsp:cNvPr id="0" name=""/>
        <dsp:cNvSpPr/>
      </dsp:nvSpPr>
      <dsp:spPr>
        <a:xfrm>
          <a:off x="2002388" y="287096"/>
          <a:ext cx="990778" cy="495389"/>
        </a:xfrm>
        <a:prstGeom prst="roundRect">
          <a:avLst>
            <a:gd name="adj" fmla="val 10000"/>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2016897" y="301605"/>
        <a:ext cx="961760" cy="466371"/>
      </dsp:txXfrm>
    </dsp:sp>
    <dsp:sp modelId="{606AE039-4DBF-4E60-B56B-ADCC5294ED26}">
      <dsp:nvSpPr>
        <dsp:cNvPr id="0" name=""/>
        <dsp:cNvSpPr/>
      </dsp:nvSpPr>
      <dsp:spPr>
        <a:xfrm rot="19457599">
          <a:off x="2947292" y="379051"/>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380165"/>
        <a:ext cx="24402" cy="24402"/>
      </dsp:txXfrm>
    </dsp:sp>
    <dsp:sp modelId="{AF8CA1AE-1C8E-49D6-AB29-6C8165FD0123}">
      <dsp:nvSpPr>
        <dsp:cNvPr id="0" name=""/>
        <dsp:cNvSpPr/>
      </dsp:nvSpPr>
      <dsp:spPr>
        <a:xfrm>
          <a:off x="3389477" y="2248"/>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16757"/>
        <a:ext cx="961760" cy="466371"/>
      </dsp:txXfrm>
    </dsp:sp>
    <dsp:sp modelId="{9DA191CB-3431-4A67-BCB4-2CF2FDD19DAD}">
      <dsp:nvSpPr>
        <dsp:cNvPr id="0" name=""/>
        <dsp:cNvSpPr/>
      </dsp:nvSpPr>
      <dsp:spPr>
        <a:xfrm rot="2142401">
          <a:off x="2947292" y="66390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665014"/>
        <a:ext cx="24402" cy="24402"/>
      </dsp:txXfrm>
    </dsp:sp>
    <dsp:sp modelId="{EC8ADCEC-F607-491B-AB58-CD724DA7B653}">
      <dsp:nvSpPr>
        <dsp:cNvPr id="0" name=""/>
        <dsp:cNvSpPr/>
      </dsp:nvSpPr>
      <dsp:spPr>
        <a:xfrm>
          <a:off x="3389477" y="571945"/>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586454"/>
        <a:ext cx="961760" cy="466371"/>
      </dsp:txXfrm>
    </dsp:sp>
    <dsp:sp modelId="{10E8C831-1CEE-459E-97BE-F83A7AC9D1E5}">
      <dsp:nvSpPr>
        <dsp:cNvPr id="0" name=""/>
        <dsp:cNvSpPr/>
      </dsp:nvSpPr>
      <dsp:spPr>
        <a:xfrm>
          <a:off x="1606077" y="1660870"/>
          <a:ext cx="396311" cy="26630"/>
        </a:xfrm>
        <a:custGeom>
          <a:avLst/>
          <a:gdLst/>
          <a:ahLst/>
          <a:cxnLst/>
          <a:rect l="0" t="0" r="0" b="0"/>
          <a:pathLst>
            <a:path>
              <a:moveTo>
                <a:pt x="0" y="13315"/>
              </a:moveTo>
              <a:lnTo>
                <a:pt x="39631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94325" y="1664278"/>
        <a:ext cx="19815" cy="19815"/>
      </dsp:txXfrm>
    </dsp:sp>
    <dsp:sp modelId="{F54D4539-5A8F-4A28-ADEC-0A541C17AF5C}">
      <dsp:nvSpPr>
        <dsp:cNvPr id="0" name=""/>
        <dsp:cNvSpPr/>
      </dsp:nvSpPr>
      <dsp:spPr>
        <a:xfrm>
          <a:off x="2002388" y="1426491"/>
          <a:ext cx="990778" cy="49538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2016897" y="1441000"/>
        <a:ext cx="961760" cy="466371"/>
      </dsp:txXfrm>
    </dsp:sp>
    <dsp:sp modelId="{846A247F-F63C-4D12-9B03-27D94E7E71CD}">
      <dsp:nvSpPr>
        <dsp:cNvPr id="0" name=""/>
        <dsp:cNvSpPr/>
      </dsp:nvSpPr>
      <dsp:spPr>
        <a:xfrm rot="19457599">
          <a:off x="2947292" y="1518446"/>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519560"/>
        <a:ext cx="24402" cy="24402"/>
      </dsp:txXfrm>
    </dsp:sp>
    <dsp:sp modelId="{47F3A4F1-3FE3-4EA1-803F-F98AA51EF171}">
      <dsp:nvSpPr>
        <dsp:cNvPr id="0" name=""/>
        <dsp:cNvSpPr/>
      </dsp:nvSpPr>
      <dsp:spPr>
        <a:xfrm>
          <a:off x="3389477" y="1141642"/>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1156151"/>
        <a:ext cx="961760" cy="466371"/>
      </dsp:txXfrm>
    </dsp:sp>
    <dsp:sp modelId="{1954D1F0-EB62-4621-9EF2-4FF2407CDA0A}">
      <dsp:nvSpPr>
        <dsp:cNvPr id="0" name=""/>
        <dsp:cNvSpPr/>
      </dsp:nvSpPr>
      <dsp:spPr>
        <a:xfrm rot="2142401">
          <a:off x="2947292" y="1803294"/>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804408"/>
        <a:ext cx="24402" cy="24402"/>
      </dsp:txXfrm>
    </dsp:sp>
    <dsp:sp modelId="{9285924C-3BA4-4932-B76F-38A197B1CDFD}">
      <dsp:nvSpPr>
        <dsp:cNvPr id="0" name=""/>
        <dsp:cNvSpPr/>
      </dsp:nvSpPr>
      <dsp:spPr>
        <a:xfrm>
          <a:off x="3389477" y="1711340"/>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1725849"/>
        <a:ext cx="961760" cy="466371"/>
      </dsp:txXfrm>
    </dsp:sp>
    <dsp:sp modelId="{798DF2D2-E087-416B-B810-425CEBD45EFC}">
      <dsp:nvSpPr>
        <dsp:cNvPr id="0" name=""/>
        <dsp:cNvSpPr/>
      </dsp:nvSpPr>
      <dsp:spPr>
        <a:xfrm rot="4249260">
          <a:off x="1201057" y="2230567"/>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2213724"/>
        <a:ext cx="60317" cy="60317"/>
      </dsp:txXfrm>
    </dsp:sp>
    <dsp:sp modelId="{2250B0F9-0BAA-4DD4-9EEF-A2C1EEB2A8EE}">
      <dsp:nvSpPr>
        <dsp:cNvPr id="0" name=""/>
        <dsp:cNvSpPr/>
      </dsp:nvSpPr>
      <dsp:spPr>
        <a:xfrm>
          <a:off x="2002388" y="2565886"/>
          <a:ext cx="990778" cy="495389"/>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2016897" y="2580395"/>
        <a:ext cx="961760" cy="466371"/>
      </dsp:txXfrm>
    </dsp:sp>
    <dsp:sp modelId="{E57D9CB9-1635-4CB6-B465-425529CCF856}">
      <dsp:nvSpPr>
        <dsp:cNvPr id="0" name=""/>
        <dsp:cNvSpPr/>
      </dsp:nvSpPr>
      <dsp:spPr>
        <a:xfrm rot="19457599">
          <a:off x="2947292" y="265784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658954"/>
        <a:ext cx="24402" cy="24402"/>
      </dsp:txXfrm>
    </dsp:sp>
    <dsp:sp modelId="{4ACFCE62-5555-4AAC-8F25-59D234BB52A0}">
      <dsp:nvSpPr>
        <dsp:cNvPr id="0" name=""/>
        <dsp:cNvSpPr/>
      </dsp:nvSpPr>
      <dsp:spPr>
        <a:xfrm>
          <a:off x="3389477" y="2281037"/>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2295546"/>
        <a:ext cx="961760" cy="466371"/>
      </dsp:txXfrm>
    </dsp:sp>
    <dsp:sp modelId="{0B4D2796-C6B3-4F73-A0E9-1701C9745A3B}">
      <dsp:nvSpPr>
        <dsp:cNvPr id="0" name=""/>
        <dsp:cNvSpPr/>
      </dsp:nvSpPr>
      <dsp:spPr>
        <a:xfrm rot="2142401">
          <a:off x="2947292" y="2942689"/>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943803"/>
        <a:ext cx="24402" cy="24402"/>
      </dsp:txXfrm>
    </dsp:sp>
    <dsp:sp modelId="{43331FDF-403C-4F36-986D-388492591607}">
      <dsp:nvSpPr>
        <dsp:cNvPr id="0" name=""/>
        <dsp:cNvSpPr/>
      </dsp:nvSpPr>
      <dsp:spPr>
        <a:xfrm>
          <a:off x="3389477" y="2850734"/>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2865243"/>
        <a:ext cx="961760" cy="4663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Recommendations</a:t>
          </a:r>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Conclusion</a:t>
          </a:r>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623944" y="1127"/>
          <a:ext cx="1675986" cy="80719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949" tIns="19050" rIns="35560" bIns="19050" numCol="1" spcCol="1270" anchor="ctr" anchorCtr="0">
          <a:noAutofit/>
        </a:bodyPr>
        <a:lstStyle/>
        <a:p>
          <a:pPr marL="0" lvl="0" indent="0" algn="ctr" defTabSz="222250">
            <a:lnSpc>
              <a:spcPct val="90000"/>
            </a:lnSpc>
            <a:spcBef>
              <a:spcPct val="0"/>
            </a:spcBef>
            <a:spcAft>
              <a:spcPct val="35000"/>
            </a:spcAft>
            <a:buNone/>
          </a:pPr>
          <a:r>
            <a:rPr lang="en-CA" sz="500" kern="1200" dirty="0"/>
            <a:t>Title Page</a:t>
          </a:r>
        </a:p>
      </dsp:txBody>
      <dsp:txXfrm rot="10800000">
        <a:off x="825742" y="1127"/>
        <a:ext cx="1474188" cy="807191"/>
      </dsp:txXfrm>
    </dsp:sp>
    <dsp:sp modelId="{810256E8-ADEF-4660-9467-40CBAC364736}">
      <dsp:nvSpPr>
        <dsp:cNvPr id="0" name=""/>
        <dsp:cNvSpPr/>
      </dsp:nvSpPr>
      <dsp:spPr>
        <a:xfrm>
          <a:off x="220349" y="1127"/>
          <a:ext cx="807191" cy="807191"/>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623944" y="1049270"/>
          <a:ext cx="1675986" cy="80719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949" tIns="19050" rIns="35560" bIns="19050" numCol="1" spcCol="1270" anchor="ctr" anchorCtr="0">
          <a:noAutofit/>
        </a:bodyPr>
        <a:lstStyle/>
        <a:p>
          <a:pPr marL="0" lvl="0" indent="0" algn="ctr" defTabSz="222250">
            <a:lnSpc>
              <a:spcPct val="90000"/>
            </a:lnSpc>
            <a:spcBef>
              <a:spcPct val="0"/>
            </a:spcBef>
            <a:spcAft>
              <a:spcPct val="35000"/>
            </a:spcAft>
            <a:buNone/>
          </a:pPr>
          <a:r>
            <a:rPr lang="en-CA" sz="500" kern="1200" dirty="0"/>
            <a:t>Introduction</a:t>
          </a:r>
        </a:p>
      </dsp:txBody>
      <dsp:txXfrm rot="10800000">
        <a:off x="825742" y="1049270"/>
        <a:ext cx="1474188" cy="807191"/>
      </dsp:txXfrm>
    </dsp:sp>
    <dsp:sp modelId="{6A4CC8EA-6314-4D34-A515-8C3C1C1162C1}">
      <dsp:nvSpPr>
        <dsp:cNvPr id="0" name=""/>
        <dsp:cNvSpPr/>
      </dsp:nvSpPr>
      <dsp:spPr>
        <a:xfrm>
          <a:off x="220349" y="1049270"/>
          <a:ext cx="807191" cy="807191"/>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623944" y="2097414"/>
          <a:ext cx="1675986" cy="80719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949" tIns="19050" rIns="35560" bIns="19050" numCol="1" spcCol="1270" anchor="ctr" anchorCtr="0">
          <a:noAutofit/>
        </a:bodyPr>
        <a:lstStyle/>
        <a:p>
          <a:pPr marL="0" lvl="0" indent="0" algn="ctr" defTabSz="222250">
            <a:lnSpc>
              <a:spcPct val="90000"/>
            </a:lnSpc>
            <a:spcBef>
              <a:spcPct val="0"/>
            </a:spcBef>
            <a:spcAft>
              <a:spcPct val="35000"/>
            </a:spcAft>
            <a:buNone/>
          </a:pPr>
          <a:r>
            <a:rPr lang="en-CA" sz="500" kern="1200" dirty="0"/>
            <a:t>Discussion</a:t>
          </a:r>
        </a:p>
      </dsp:txBody>
      <dsp:txXfrm rot="10800000">
        <a:off x="825742" y="2097414"/>
        <a:ext cx="1474188" cy="807191"/>
      </dsp:txXfrm>
    </dsp:sp>
    <dsp:sp modelId="{40B3056F-67DF-4E9A-B145-42BD8FB873E5}">
      <dsp:nvSpPr>
        <dsp:cNvPr id="0" name=""/>
        <dsp:cNvSpPr/>
      </dsp:nvSpPr>
      <dsp:spPr>
        <a:xfrm>
          <a:off x="220349" y="2097414"/>
          <a:ext cx="807191" cy="807191"/>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623944" y="3145558"/>
          <a:ext cx="1675986" cy="80719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949" tIns="19050" rIns="35560" bIns="19050" numCol="1" spcCol="1270" anchor="ctr" anchorCtr="0">
          <a:noAutofit/>
        </a:bodyPr>
        <a:lstStyle/>
        <a:p>
          <a:pPr marL="0" lvl="0" indent="0" algn="ctr" defTabSz="222250">
            <a:lnSpc>
              <a:spcPct val="90000"/>
            </a:lnSpc>
            <a:spcBef>
              <a:spcPct val="0"/>
            </a:spcBef>
            <a:spcAft>
              <a:spcPct val="35000"/>
            </a:spcAft>
            <a:buNone/>
          </a:pPr>
          <a:r>
            <a:rPr lang="en-CA" sz="500" kern="1200" dirty="0"/>
            <a:t>Recommendations/Conclusion</a:t>
          </a:r>
        </a:p>
      </dsp:txBody>
      <dsp:txXfrm rot="10800000">
        <a:off x="825742" y="3145558"/>
        <a:ext cx="1474188" cy="807191"/>
      </dsp:txXfrm>
    </dsp:sp>
    <dsp:sp modelId="{7320331A-1D87-4D1F-8416-6E74D7360E84}">
      <dsp:nvSpPr>
        <dsp:cNvPr id="0" name=""/>
        <dsp:cNvSpPr/>
      </dsp:nvSpPr>
      <dsp:spPr>
        <a:xfrm>
          <a:off x="220349" y="3145558"/>
          <a:ext cx="807191" cy="807191"/>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623944" y="4193701"/>
          <a:ext cx="1675986" cy="80719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949" tIns="19050" rIns="35560" bIns="19050" numCol="1" spcCol="1270" anchor="ctr" anchorCtr="0">
          <a:noAutofit/>
        </a:bodyPr>
        <a:lstStyle/>
        <a:p>
          <a:pPr marL="0" lvl="0" indent="0" algn="ctr" defTabSz="222250">
            <a:lnSpc>
              <a:spcPct val="90000"/>
            </a:lnSpc>
            <a:spcBef>
              <a:spcPct val="0"/>
            </a:spcBef>
            <a:spcAft>
              <a:spcPct val="35000"/>
            </a:spcAft>
            <a:buNone/>
          </a:pPr>
          <a:r>
            <a:rPr lang="en-CA" sz="500" kern="1200" dirty="0"/>
            <a:t>References</a:t>
          </a:r>
        </a:p>
      </dsp:txBody>
      <dsp:txXfrm rot="10800000">
        <a:off x="825742" y="4193701"/>
        <a:ext cx="1474188" cy="807191"/>
      </dsp:txXfrm>
    </dsp:sp>
    <dsp:sp modelId="{59C1DB54-1A53-4C95-96DA-0C1FC12F3E37}">
      <dsp:nvSpPr>
        <dsp:cNvPr id="0" name=""/>
        <dsp:cNvSpPr/>
      </dsp:nvSpPr>
      <dsp:spPr>
        <a:xfrm>
          <a:off x="220349" y="4193701"/>
          <a:ext cx="807191" cy="80719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615299" y="1426491"/>
          <a:ext cx="990778" cy="49538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 or Chevy?</a:t>
          </a:r>
        </a:p>
      </dsp:txBody>
      <dsp:txXfrm>
        <a:off x="629808" y="1441000"/>
        <a:ext cx="961760" cy="466371"/>
      </dsp:txXfrm>
    </dsp:sp>
    <dsp:sp modelId="{CF8057E6-7F0F-4BF8-A331-E339006DF58D}">
      <dsp:nvSpPr>
        <dsp:cNvPr id="0" name=""/>
        <dsp:cNvSpPr/>
      </dsp:nvSpPr>
      <dsp:spPr>
        <a:xfrm rot="17350740">
          <a:off x="1201057" y="1091173"/>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1074329"/>
        <a:ext cx="60317" cy="60317"/>
      </dsp:txXfrm>
    </dsp:sp>
    <dsp:sp modelId="{B1C20360-58EB-4ECA-884A-73E80522FF9B}">
      <dsp:nvSpPr>
        <dsp:cNvPr id="0" name=""/>
        <dsp:cNvSpPr/>
      </dsp:nvSpPr>
      <dsp:spPr>
        <a:xfrm>
          <a:off x="2002388" y="287096"/>
          <a:ext cx="990778" cy="495389"/>
        </a:xfrm>
        <a:prstGeom prst="roundRect">
          <a:avLst>
            <a:gd name="adj" fmla="val 10000"/>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Engine</a:t>
          </a:r>
        </a:p>
      </dsp:txBody>
      <dsp:txXfrm>
        <a:off x="2016897" y="301605"/>
        <a:ext cx="961760" cy="466371"/>
      </dsp:txXfrm>
    </dsp:sp>
    <dsp:sp modelId="{606AE039-4DBF-4E60-B56B-ADCC5294ED26}">
      <dsp:nvSpPr>
        <dsp:cNvPr id="0" name=""/>
        <dsp:cNvSpPr/>
      </dsp:nvSpPr>
      <dsp:spPr>
        <a:xfrm rot="19457599">
          <a:off x="2947292" y="379051"/>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380165"/>
        <a:ext cx="24402" cy="24402"/>
      </dsp:txXfrm>
    </dsp:sp>
    <dsp:sp modelId="{AF8CA1AE-1C8E-49D6-AB29-6C8165FD0123}">
      <dsp:nvSpPr>
        <dsp:cNvPr id="0" name=""/>
        <dsp:cNvSpPr/>
      </dsp:nvSpPr>
      <dsp:spPr>
        <a:xfrm>
          <a:off x="3389477" y="2248"/>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a:t>
          </a:r>
        </a:p>
      </dsp:txBody>
      <dsp:txXfrm>
        <a:off x="3403986" y="16757"/>
        <a:ext cx="961760" cy="466371"/>
      </dsp:txXfrm>
    </dsp:sp>
    <dsp:sp modelId="{9DA191CB-3431-4A67-BCB4-2CF2FDD19DAD}">
      <dsp:nvSpPr>
        <dsp:cNvPr id="0" name=""/>
        <dsp:cNvSpPr/>
      </dsp:nvSpPr>
      <dsp:spPr>
        <a:xfrm rot="2142401">
          <a:off x="2947292" y="66390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665014"/>
        <a:ext cx="24402" cy="24402"/>
      </dsp:txXfrm>
    </dsp:sp>
    <dsp:sp modelId="{EC8ADCEC-F607-491B-AB58-CD724DA7B653}">
      <dsp:nvSpPr>
        <dsp:cNvPr id="0" name=""/>
        <dsp:cNvSpPr/>
      </dsp:nvSpPr>
      <dsp:spPr>
        <a:xfrm>
          <a:off x="3389477" y="571945"/>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Chevy</a:t>
          </a:r>
        </a:p>
      </dsp:txBody>
      <dsp:txXfrm>
        <a:off x="3403986" y="586454"/>
        <a:ext cx="961760" cy="466371"/>
      </dsp:txXfrm>
    </dsp:sp>
    <dsp:sp modelId="{10E8C831-1CEE-459E-97BE-F83A7AC9D1E5}">
      <dsp:nvSpPr>
        <dsp:cNvPr id="0" name=""/>
        <dsp:cNvSpPr/>
      </dsp:nvSpPr>
      <dsp:spPr>
        <a:xfrm>
          <a:off x="1606077" y="1660870"/>
          <a:ext cx="396311" cy="26630"/>
        </a:xfrm>
        <a:custGeom>
          <a:avLst/>
          <a:gdLst/>
          <a:ahLst/>
          <a:cxnLst/>
          <a:rect l="0" t="0" r="0" b="0"/>
          <a:pathLst>
            <a:path>
              <a:moveTo>
                <a:pt x="0" y="13315"/>
              </a:moveTo>
              <a:lnTo>
                <a:pt x="39631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94325" y="1664278"/>
        <a:ext cx="19815" cy="19815"/>
      </dsp:txXfrm>
    </dsp:sp>
    <dsp:sp modelId="{F54D4539-5A8F-4A28-ADEC-0A541C17AF5C}">
      <dsp:nvSpPr>
        <dsp:cNvPr id="0" name=""/>
        <dsp:cNvSpPr/>
      </dsp:nvSpPr>
      <dsp:spPr>
        <a:xfrm>
          <a:off x="2002388" y="1426491"/>
          <a:ext cx="990778" cy="49538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Torque</a:t>
          </a:r>
        </a:p>
      </dsp:txBody>
      <dsp:txXfrm>
        <a:off x="2016897" y="1441000"/>
        <a:ext cx="961760" cy="466371"/>
      </dsp:txXfrm>
    </dsp:sp>
    <dsp:sp modelId="{846A247F-F63C-4D12-9B03-27D94E7E71CD}">
      <dsp:nvSpPr>
        <dsp:cNvPr id="0" name=""/>
        <dsp:cNvSpPr/>
      </dsp:nvSpPr>
      <dsp:spPr>
        <a:xfrm rot="19457599">
          <a:off x="2947292" y="1518446"/>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519560"/>
        <a:ext cx="24402" cy="24402"/>
      </dsp:txXfrm>
    </dsp:sp>
    <dsp:sp modelId="{47F3A4F1-3FE3-4EA1-803F-F98AA51EF171}">
      <dsp:nvSpPr>
        <dsp:cNvPr id="0" name=""/>
        <dsp:cNvSpPr/>
      </dsp:nvSpPr>
      <dsp:spPr>
        <a:xfrm>
          <a:off x="3389477" y="1141642"/>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a:t>
          </a:r>
        </a:p>
      </dsp:txBody>
      <dsp:txXfrm>
        <a:off x="3403986" y="1156151"/>
        <a:ext cx="961760" cy="466371"/>
      </dsp:txXfrm>
    </dsp:sp>
    <dsp:sp modelId="{1954D1F0-EB62-4621-9EF2-4FF2407CDA0A}">
      <dsp:nvSpPr>
        <dsp:cNvPr id="0" name=""/>
        <dsp:cNvSpPr/>
      </dsp:nvSpPr>
      <dsp:spPr>
        <a:xfrm rot="2142401">
          <a:off x="2947292" y="1803294"/>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804408"/>
        <a:ext cx="24402" cy="24402"/>
      </dsp:txXfrm>
    </dsp:sp>
    <dsp:sp modelId="{9285924C-3BA4-4932-B76F-38A197B1CDFD}">
      <dsp:nvSpPr>
        <dsp:cNvPr id="0" name=""/>
        <dsp:cNvSpPr/>
      </dsp:nvSpPr>
      <dsp:spPr>
        <a:xfrm>
          <a:off x="3389477" y="1711340"/>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Chevy</a:t>
          </a:r>
        </a:p>
      </dsp:txBody>
      <dsp:txXfrm>
        <a:off x="3403986" y="1725849"/>
        <a:ext cx="961760" cy="466371"/>
      </dsp:txXfrm>
    </dsp:sp>
    <dsp:sp modelId="{798DF2D2-E087-416B-B810-425CEBD45EFC}">
      <dsp:nvSpPr>
        <dsp:cNvPr id="0" name=""/>
        <dsp:cNvSpPr/>
      </dsp:nvSpPr>
      <dsp:spPr>
        <a:xfrm rot="4249260">
          <a:off x="1201057" y="2230567"/>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2213724"/>
        <a:ext cx="60317" cy="60317"/>
      </dsp:txXfrm>
    </dsp:sp>
    <dsp:sp modelId="{2250B0F9-0BAA-4DD4-9EEF-A2C1EEB2A8EE}">
      <dsp:nvSpPr>
        <dsp:cNvPr id="0" name=""/>
        <dsp:cNvSpPr/>
      </dsp:nvSpPr>
      <dsp:spPr>
        <a:xfrm>
          <a:off x="2002388" y="2565886"/>
          <a:ext cx="990778" cy="495389"/>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Cost</a:t>
          </a:r>
        </a:p>
      </dsp:txBody>
      <dsp:txXfrm>
        <a:off x="2016897" y="2580395"/>
        <a:ext cx="961760" cy="466371"/>
      </dsp:txXfrm>
    </dsp:sp>
    <dsp:sp modelId="{E57D9CB9-1635-4CB6-B465-425529CCF856}">
      <dsp:nvSpPr>
        <dsp:cNvPr id="0" name=""/>
        <dsp:cNvSpPr/>
      </dsp:nvSpPr>
      <dsp:spPr>
        <a:xfrm rot="19457599">
          <a:off x="2947292" y="265784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658954"/>
        <a:ext cx="24402" cy="24402"/>
      </dsp:txXfrm>
    </dsp:sp>
    <dsp:sp modelId="{4ACFCE62-5555-4AAC-8F25-59D234BB52A0}">
      <dsp:nvSpPr>
        <dsp:cNvPr id="0" name=""/>
        <dsp:cNvSpPr/>
      </dsp:nvSpPr>
      <dsp:spPr>
        <a:xfrm>
          <a:off x="3389477" y="2281037"/>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a:t>
          </a:r>
        </a:p>
      </dsp:txBody>
      <dsp:txXfrm>
        <a:off x="3403986" y="2295546"/>
        <a:ext cx="961760" cy="466371"/>
      </dsp:txXfrm>
    </dsp:sp>
    <dsp:sp modelId="{0B4D2796-C6B3-4F73-A0E9-1701C9745A3B}">
      <dsp:nvSpPr>
        <dsp:cNvPr id="0" name=""/>
        <dsp:cNvSpPr/>
      </dsp:nvSpPr>
      <dsp:spPr>
        <a:xfrm rot="2142401">
          <a:off x="2947292" y="2942689"/>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943803"/>
        <a:ext cx="24402" cy="24402"/>
      </dsp:txXfrm>
    </dsp:sp>
    <dsp:sp modelId="{43331FDF-403C-4F36-986D-388492591607}">
      <dsp:nvSpPr>
        <dsp:cNvPr id="0" name=""/>
        <dsp:cNvSpPr/>
      </dsp:nvSpPr>
      <dsp:spPr>
        <a:xfrm>
          <a:off x="3389477" y="2850734"/>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Chevy</a:t>
          </a:r>
        </a:p>
      </dsp:txBody>
      <dsp:txXfrm>
        <a:off x="3403986" y="2865243"/>
        <a:ext cx="961760" cy="466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805341" y="1367549"/>
          <a:ext cx="949839" cy="47491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Motivation/Need for Comparison</a:t>
          </a:r>
        </a:p>
      </dsp:txBody>
      <dsp:txXfrm>
        <a:off x="819251" y="1381459"/>
        <a:ext cx="922019" cy="447099"/>
      </dsp:txXfrm>
    </dsp:sp>
    <dsp:sp modelId="{CF8057E6-7F0F-4BF8-A331-E339006DF58D}">
      <dsp:nvSpPr>
        <dsp:cNvPr id="0" name=""/>
        <dsp:cNvSpPr/>
      </dsp:nvSpPr>
      <dsp:spPr>
        <a:xfrm rot="17692822">
          <a:off x="1493623" y="1182075"/>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172814"/>
        <a:ext cx="45152" cy="45152"/>
      </dsp:txXfrm>
    </dsp:sp>
    <dsp:sp modelId="{B1C20360-58EB-4ECA-884A-73E80522FF9B}">
      <dsp:nvSpPr>
        <dsp:cNvPr id="0" name=""/>
        <dsp:cNvSpPr/>
      </dsp:nvSpPr>
      <dsp:spPr>
        <a:xfrm>
          <a:off x="2135116" y="548312"/>
          <a:ext cx="949839" cy="47491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2149026" y="562222"/>
        <a:ext cx="922019" cy="447099"/>
      </dsp:txXfrm>
    </dsp:sp>
    <dsp:sp modelId="{606AE039-4DBF-4E60-B56B-ADCC5294ED26}">
      <dsp:nvSpPr>
        <dsp:cNvPr id="0" name=""/>
        <dsp:cNvSpPr/>
      </dsp:nvSpPr>
      <dsp:spPr>
        <a:xfrm rot="18289469">
          <a:off x="2942267" y="49937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496061"/>
        <a:ext cx="33265" cy="33265"/>
      </dsp:txXfrm>
    </dsp:sp>
    <dsp:sp modelId="{AF8CA1AE-1C8E-49D6-AB29-6C8165FD0123}">
      <dsp:nvSpPr>
        <dsp:cNvPr id="0" name=""/>
        <dsp:cNvSpPr/>
      </dsp:nvSpPr>
      <dsp:spPr>
        <a:xfrm>
          <a:off x="3464891" y="2155"/>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3478801" y="16065"/>
        <a:ext cx="922019" cy="447099"/>
      </dsp:txXfrm>
    </dsp:sp>
    <dsp:sp modelId="{7FD6478C-15A8-4441-99F3-B1D4153A6960}">
      <dsp:nvSpPr>
        <dsp:cNvPr id="0" name=""/>
        <dsp:cNvSpPr/>
      </dsp:nvSpPr>
      <dsp:spPr>
        <a:xfrm>
          <a:off x="3084955" y="772457"/>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776274"/>
        <a:ext cx="18996" cy="18996"/>
      </dsp:txXfrm>
    </dsp:sp>
    <dsp:sp modelId="{8FDAACEC-5D20-47DB-8D9E-F35CC3215E8A}">
      <dsp:nvSpPr>
        <dsp:cNvPr id="0" name=""/>
        <dsp:cNvSpPr/>
      </dsp:nvSpPr>
      <dsp:spPr>
        <a:xfrm>
          <a:off x="3464891" y="548312"/>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3478801" y="562222"/>
        <a:ext cx="922019" cy="447099"/>
      </dsp:txXfrm>
    </dsp:sp>
    <dsp:sp modelId="{0CAF8E72-AE0E-41B4-BD89-C2C12E4738F5}">
      <dsp:nvSpPr>
        <dsp:cNvPr id="0" name=""/>
        <dsp:cNvSpPr/>
      </dsp:nvSpPr>
      <dsp:spPr>
        <a:xfrm rot="3310531">
          <a:off x="2942267" y="1045535"/>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1042218"/>
        <a:ext cx="33265" cy="33265"/>
      </dsp:txXfrm>
    </dsp:sp>
    <dsp:sp modelId="{92D8EC4E-8914-4FAA-B6DB-24294CBA6143}">
      <dsp:nvSpPr>
        <dsp:cNvPr id="0" name=""/>
        <dsp:cNvSpPr/>
      </dsp:nvSpPr>
      <dsp:spPr>
        <a:xfrm>
          <a:off x="3464891" y="1094470"/>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3478801" y="1108380"/>
        <a:ext cx="922019" cy="447099"/>
      </dsp:txXfrm>
    </dsp:sp>
    <dsp:sp modelId="{10E8C831-1CEE-459E-97BE-F83A7AC9D1E5}">
      <dsp:nvSpPr>
        <dsp:cNvPr id="0" name=""/>
        <dsp:cNvSpPr/>
      </dsp:nvSpPr>
      <dsp:spPr>
        <a:xfrm rot="3907178">
          <a:off x="1493623" y="2001311"/>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992050"/>
        <a:ext cx="45152" cy="45152"/>
      </dsp:txXfrm>
    </dsp:sp>
    <dsp:sp modelId="{F54D4539-5A8F-4A28-ADEC-0A541C17AF5C}">
      <dsp:nvSpPr>
        <dsp:cNvPr id="0" name=""/>
        <dsp:cNvSpPr/>
      </dsp:nvSpPr>
      <dsp:spPr>
        <a:xfrm>
          <a:off x="2135116" y="2186785"/>
          <a:ext cx="949839" cy="474919"/>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2149026" y="2200695"/>
        <a:ext cx="922019" cy="447099"/>
      </dsp:txXfrm>
    </dsp:sp>
    <dsp:sp modelId="{846A247F-F63C-4D12-9B03-27D94E7E71CD}">
      <dsp:nvSpPr>
        <dsp:cNvPr id="0" name=""/>
        <dsp:cNvSpPr/>
      </dsp:nvSpPr>
      <dsp:spPr>
        <a:xfrm rot="18289469">
          <a:off x="2942267" y="2137851"/>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134533"/>
        <a:ext cx="33265" cy="33265"/>
      </dsp:txXfrm>
    </dsp:sp>
    <dsp:sp modelId="{47F3A4F1-3FE3-4EA1-803F-F98AA51EF171}">
      <dsp:nvSpPr>
        <dsp:cNvPr id="0" name=""/>
        <dsp:cNvSpPr/>
      </dsp:nvSpPr>
      <dsp:spPr>
        <a:xfrm>
          <a:off x="3464891" y="1640627"/>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3478801" y="1654537"/>
        <a:ext cx="922019" cy="447099"/>
      </dsp:txXfrm>
    </dsp:sp>
    <dsp:sp modelId="{55D6DCEF-F657-400B-ACDF-4A220C819E2D}">
      <dsp:nvSpPr>
        <dsp:cNvPr id="0" name=""/>
        <dsp:cNvSpPr/>
      </dsp:nvSpPr>
      <dsp:spPr>
        <a:xfrm>
          <a:off x="3084955" y="2410929"/>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2414747"/>
        <a:ext cx="18996" cy="18996"/>
      </dsp:txXfrm>
    </dsp:sp>
    <dsp:sp modelId="{2B7AA790-C072-4848-937F-10EEEE22B872}">
      <dsp:nvSpPr>
        <dsp:cNvPr id="0" name=""/>
        <dsp:cNvSpPr/>
      </dsp:nvSpPr>
      <dsp:spPr>
        <a:xfrm>
          <a:off x="3464891" y="2186785"/>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3478801" y="2200695"/>
        <a:ext cx="922019" cy="447099"/>
      </dsp:txXfrm>
    </dsp:sp>
    <dsp:sp modelId="{E7729905-928E-4670-BC81-6A19EA7C586F}">
      <dsp:nvSpPr>
        <dsp:cNvPr id="0" name=""/>
        <dsp:cNvSpPr/>
      </dsp:nvSpPr>
      <dsp:spPr>
        <a:xfrm rot="3310531">
          <a:off x="2942267" y="268400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680691"/>
        <a:ext cx="33265" cy="33265"/>
      </dsp:txXfrm>
    </dsp:sp>
    <dsp:sp modelId="{A132C53D-F76D-422C-8401-FDE9C6A533E8}">
      <dsp:nvSpPr>
        <dsp:cNvPr id="0" name=""/>
        <dsp:cNvSpPr/>
      </dsp:nvSpPr>
      <dsp:spPr>
        <a:xfrm>
          <a:off x="3464891" y="2732943"/>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3478801" y="2746853"/>
        <a:ext cx="922019" cy="447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805341" y="1367549"/>
          <a:ext cx="949839" cy="47491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 vs. Chevy</a:t>
          </a:r>
        </a:p>
      </dsp:txBody>
      <dsp:txXfrm>
        <a:off x="819251" y="1381459"/>
        <a:ext cx="922019" cy="447099"/>
      </dsp:txXfrm>
    </dsp:sp>
    <dsp:sp modelId="{CF8057E6-7F0F-4BF8-A331-E339006DF58D}">
      <dsp:nvSpPr>
        <dsp:cNvPr id="0" name=""/>
        <dsp:cNvSpPr/>
      </dsp:nvSpPr>
      <dsp:spPr>
        <a:xfrm rot="17692822">
          <a:off x="1493623" y="1182075"/>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172814"/>
        <a:ext cx="45152" cy="45152"/>
      </dsp:txXfrm>
    </dsp:sp>
    <dsp:sp modelId="{B1C20360-58EB-4ECA-884A-73E80522FF9B}">
      <dsp:nvSpPr>
        <dsp:cNvPr id="0" name=""/>
        <dsp:cNvSpPr/>
      </dsp:nvSpPr>
      <dsp:spPr>
        <a:xfrm>
          <a:off x="2135116" y="548312"/>
          <a:ext cx="949839" cy="47491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Ford</a:t>
          </a:r>
        </a:p>
      </dsp:txBody>
      <dsp:txXfrm>
        <a:off x="2149026" y="562222"/>
        <a:ext cx="922019" cy="447099"/>
      </dsp:txXfrm>
    </dsp:sp>
    <dsp:sp modelId="{606AE039-4DBF-4E60-B56B-ADCC5294ED26}">
      <dsp:nvSpPr>
        <dsp:cNvPr id="0" name=""/>
        <dsp:cNvSpPr/>
      </dsp:nvSpPr>
      <dsp:spPr>
        <a:xfrm rot="18289469">
          <a:off x="2942267" y="49937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496061"/>
        <a:ext cx="33265" cy="33265"/>
      </dsp:txXfrm>
    </dsp:sp>
    <dsp:sp modelId="{AF8CA1AE-1C8E-49D6-AB29-6C8165FD0123}">
      <dsp:nvSpPr>
        <dsp:cNvPr id="0" name=""/>
        <dsp:cNvSpPr/>
      </dsp:nvSpPr>
      <dsp:spPr>
        <a:xfrm>
          <a:off x="3464891" y="2155"/>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Engine</a:t>
          </a:r>
        </a:p>
      </dsp:txBody>
      <dsp:txXfrm>
        <a:off x="3478801" y="16065"/>
        <a:ext cx="922019" cy="447099"/>
      </dsp:txXfrm>
    </dsp:sp>
    <dsp:sp modelId="{7FD6478C-15A8-4441-99F3-B1D4153A6960}">
      <dsp:nvSpPr>
        <dsp:cNvPr id="0" name=""/>
        <dsp:cNvSpPr/>
      </dsp:nvSpPr>
      <dsp:spPr>
        <a:xfrm>
          <a:off x="3084955" y="772457"/>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776274"/>
        <a:ext cx="18996" cy="18996"/>
      </dsp:txXfrm>
    </dsp:sp>
    <dsp:sp modelId="{8FDAACEC-5D20-47DB-8D9E-F35CC3215E8A}">
      <dsp:nvSpPr>
        <dsp:cNvPr id="0" name=""/>
        <dsp:cNvSpPr/>
      </dsp:nvSpPr>
      <dsp:spPr>
        <a:xfrm>
          <a:off x="3464891" y="548312"/>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Torque</a:t>
          </a:r>
        </a:p>
      </dsp:txBody>
      <dsp:txXfrm>
        <a:off x="3478801" y="562222"/>
        <a:ext cx="922019" cy="447099"/>
      </dsp:txXfrm>
    </dsp:sp>
    <dsp:sp modelId="{0CAF8E72-AE0E-41B4-BD89-C2C12E4738F5}">
      <dsp:nvSpPr>
        <dsp:cNvPr id="0" name=""/>
        <dsp:cNvSpPr/>
      </dsp:nvSpPr>
      <dsp:spPr>
        <a:xfrm rot="3310531">
          <a:off x="2942267" y="1045535"/>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1042218"/>
        <a:ext cx="33265" cy="33265"/>
      </dsp:txXfrm>
    </dsp:sp>
    <dsp:sp modelId="{92D8EC4E-8914-4FAA-B6DB-24294CBA6143}">
      <dsp:nvSpPr>
        <dsp:cNvPr id="0" name=""/>
        <dsp:cNvSpPr/>
      </dsp:nvSpPr>
      <dsp:spPr>
        <a:xfrm>
          <a:off x="3464891" y="1094470"/>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Cost</a:t>
          </a:r>
        </a:p>
      </dsp:txBody>
      <dsp:txXfrm>
        <a:off x="3478801" y="1108380"/>
        <a:ext cx="922019" cy="447099"/>
      </dsp:txXfrm>
    </dsp:sp>
    <dsp:sp modelId="{10E8C831-1CEE-459E-97BE-F83A7AC9D1E5}">
      <dsp:nvSpPr>
        <dsp:cNvPr id="0" name=""/>
        <dsp:cNvSpPr/>
      </dsp:nvSpPr>
      <dsp:spPr>
        <a:xfrm rot="3907178">
          <a:off x="1493623" y="2001311"/>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992050"/>
        <a:ext cx="45152" cy="45152"/>
      </dsp:txXfrm>
    </dsp:sp>
    <dsp:sp modelId="{F54D4539-5A8F-4A28-ADEC-0A541C17AF5C}">
      <dsp:nvSpPr>
        <dsp:cNvPr id="0" name=""/>
        <dsp:cNvSpPr/>
      </dsp:nvSpPr>
      <dsp:spPr>
        <a:xfrm>
          <a:off x="2135116" y="2186785"/>
          <a:ext cx="949839" cy="474919"/>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Chevy</a:t>
          </a:r>
        </a:p>
      </dsp:txBody>
      <dsp:txXfrm>
        <a:off x="2149026" y="2200695"/>
        <a:ext cx="922019" cy="447099"/>
      </dsp:txXfrm>
    </dsp:sp>
    <dsp:sp modelId="{846A247F-F63C-4D12-9B03-27D94E7E71CD}">
      <dsp:nvSpPr>
        <dsp:cNvPr id="0" name=""/>
        <dsp:cNvSpPr/>
      </dsp:nvSpPr>
      <dsp:spPr>
        <a:xfrm rot="18289469">
          <a:off x="2942267" y="2137851"/>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134533"/>
        <a:ext cx="33265" cy="33265"/>
      </dsp:txXfrm>
    </dsp:sp>
    <dsp:sp modelId="{47F3A4F1-3FE3-4EA1-803F-F98AA51EF171}">
      <dsp:nvSpPr>
        <dsp:cNvPr id="0" name=""/>
        <dsp:cNvSpPr/>
      </dsp:nvSpPr>
      <dsp:spPr>
        <a:xfrm>
          <a:off x="3464891" y="1640627"/>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Engine</a:t>
          </a:r>
        </a:p>
      </dsp:txBody>
      <dsp:txXfrm>
        <a:off x="3478801" y="1654537"/>
        <a:ext cx="922019" cy="447099"/>
      </dsp:txXfrm>
    </dsp:sp>
    <dsp:sp modelId="{55D6DCEF-F657-400B-ACDF-4A220C819E2D}">
      <dsp:nvSpPr>
        <dsp:cNvPr id="0" name=""/>
        <dsp:cNvSpPr/>
      </dsp:nvSpPr>
      <dsp:spPr>
        <a:xfrm>
          <a:off x="3084955" y="2410929"/>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2414747"/>
        <a:ext cx="18996" cy="18996"/>
      </dsp:txXfrm>
    </dsp:sp>
    <dsp:sp modelId="{2B7AA790-C072-4848-937F-10EEEE22B872}">
      <dsp:nvSpPr>
        <dsp:cNvPr id="0" name=""/>
        <dsp:cNvSpPr/>
      </dsp:nvSpPr>
      <dsp:spPr>
        <a:xfrm>
          <a:off x="3464891" y="2186785"/>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Torque</a:t>
          </a:r>
        </a:p>
      </dsp:txBody>
      <dsp:txXfrm>
        <a:off x="3478801" y="2200695"/>
        <a:ext cx="922019" cy="447099"/>
      </dsp:txXfrm>
    </dsp:sp>
    <dsp:sp modelId="{E7729905-928E-4670-BC81-6A19EA7C586F}">
      <dsp:nvSpPr>
        <dsp:cNvPr id="0" name=""/>
        <dsp:cNvSpPr/>
      </dsp:nvSpPr>
      <dsp:spPr>
        <a:xfrm rot="3310531">
          <a:off x="2942267" y="268400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680691"/>
        <a:ext cx="33265" cy="33265"/>
      </dsp:txXfrm>
    </dsp:sp>
    <dsp:sp modelId="{A132C53D-F76D-422C-8401-FDE9C6A533E8}">
      <dsp:nvSpPr>
        <dsp:cNvPr id="0" name=""/>
        <dsp:cNvSpPr/>
      </dsp:nvSpPr>
      <dsp:spPr>
        <a:xfrm>
          <a:off x="3464891" y="2732943"/>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Cost</a:t>
          </a:r>
        </a:p>
      </dsp:txBody>
      <dsp:txXfrm>
        <a:off x="3478801" y="2746853"/>
        <a:ext cx="922019" cy="4470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615299" y="1426491"/>
          <a:ext cx="990778" cy="49538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Motivation/Need for Comparison</a:t>
          </a:r>
        </a:p>
      </dsp:txBody>
      <dsp:txXfrm>
        <a:off x="629808" y="1441000"/>
        <a:ext cx="961760" cy="466371"/>
      </dsp:txXfrm>
    </dsp:sp>
    <dsp:sp modelId="{CF8057E6-7F0F-4BF8-A331-E339006DF58D}">
      <dsp:nvSpPr>
        <dsp:cNvPr id="0" name=""/>
        <dsp:cNvSpPr/>
      </dsp:nvSpPr>
      <dsp:spPr>
        <a:xfrm rot="17350740">
          <a:off x="1201057" y="1091173"/>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1074329"/>
        <a:ext cx="60317" cy="60317"/>
      </dsp:txXfrm>
    </dsp:sp>
    <dsp:sp modelId="{B1C20360-58EB-4ECA-884A-73E80522FF9B}">
      <dsp:nvSpPr>
        <dsp:cNvPr id="0" name=""/>
        <dsp:cNvSpPr/>
      </dsp:nvSpPr>
      <dsp:spPr>
        <a:xfrm>
          <a:off x="2002388" y="287096"/>
          <a:ext cx="990778" cy="495389"/>
        </a:xfrm>
        <a:prstGeom prst="roundRect">
          <a:avLst>
            <a:gd name="adj" fmla="val 10000"/>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2016897" y="301605"/>
        <a:ext cx="961760" cy="466371"/>
      </dsp:txXfrm>
    </dsp:sp>
    <dsp:sp modelId="{606AE039-4DBF-4E60-B56B-ADCC5294ED26}">
      <dsp:nvSpPr>
        <dsp:cNvPr id="0" name=""/>
        <dsp:cNvSpPr/>
      </dsp:nvSpPr>
      <dsp:spPr>
        <a:xfrm rot="19457599">
          <a:off x="2947292" y="379051"/>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380165"/>
        <a:ext cx="24402" cy="24402"/>
      </dsp:txXfrm>
    </dsp:sp>
    <dsp:sp modelId="{AF8CA1AE-1C8E-49D6-AB29-6C8165FD0123}">
      <dsp:nvSpPr>
        <dsp:cNvPr id="0" name=""/>
        <dsp:cNvSpPr/>
      </dsp:nvSpPr>
      <dsp:spPr>
        <a:xfrm>
          <a:off x="3389477" y="2248"/>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16757"/>
        <a:ext cx="961760" cy="466371"/>
      </dsp:txXfrm>
    </dsp:sp>
    <dsp:sp modelId="{9DA191CB-3431-4A67-BCB4-2CF2FDD19DAD}">
      <dsp:nvSpPr>
        <dsp:cNvPr id="0" name=""/>
        <dsp:cNvSpPr/>
      </dsp:nvSpPr>
      <dsp:spPr>
        <a:xfrm rot="2142401">
          <a:off x="2947292" y="66390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665014"/>
        <a:ext cx="24402" cy="24402"/>
      </dsp:txXfrm>
    </dsp:sp>
    <dsp:sp modelId="{EC8ADCEC-F607-491B-AB58-CD724DA7B653}">
      <dsp:nvSpPr>
        <dsp:cNvPr id="0" name=""/>
        <dsp:cNvSpPr/>
      </dsp:nvSpPr>
      <dsp:spPr>
        <a:xfrm>
          <a:off x="3389477" y="571945"/>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586454"/>
        <a:ext cx="961760" cy="466371"/>
      </dsp:txXfrm>
    </dsp:sp>
    <dsp:sp modelId="{10E8C831-1CEE-459E-97BE-F83A7AC9D1E5}">
      <dsp:nvSpPr>
        <dsp:cNvPr id="0" name=""/>
        <dsp:cNvSpPr/>
      </dsp:nvSpPr>
      <dsp:spPr>
        <a:xfrm>
          <a:off x="1606077" y="1660870"/>
          <a:ext cx="396311" cy="26630"/>
        </a:xfrm>
        <a:custGeom>
          <a:avLst/>
          <a:gdLst/>
          <a:ahLst/>
          <a:cxnLst/>
          <a:rect l="0" t="0" r="0" b="0"/>
          <a:pathLst>
            <a:path>
              <a:moveTo>
                <a:pt x="0" y="13315"/>
              </a:moveTo>
              <a:lnTo>
                <a:pt x="39631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94325" y="1664278"/>
        <a:ext cx="19815" cy="19815"/>
      </dsp:txXfrm>
    </dsp:sp>
    <dsp:sp modelId="{F54D4539-5A8F-4A28-ADEC-0A541C17AF5C}">
      <dsp:nvSpPr>
        <dsp:cNvPr id="0" name=""/>
        <dsp:cNvSpPr/>
      </dsp:nvSpPr>
      <dsp:spPr>
        <a:xfrm>
          <a:off x="2002388" y="1426491"/>
          <a:ext cx="990778" cy="49538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2016897" y="1441000"/>
        <a:ext cx="961760" cy="466371"/>
      </dsp:txXfrm>
    </dsp:sp>
    <dsp:sp modelId="{846A247F-F63C-4D12-9B03-27D94E7E71CD}">
      <dsp:nvSpPr>
        <dsp:cNvPr id="0" name=""/>
        <dsp:cNvSpPr/>
      </dsp:nvSpPr>
      <dsp:spPr>
        <a:xfrm rot="19457599">
          <a:off x="2947292" y="1518446"/>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519560"/>
        <a:ext cx="24402" cy="24402"/>
      </dsp:txXfrm>
    </dsp:sp>
    <dsp:sp modelId="{47F3A4F1-3FE3-4EA1-803F-F98AA51EF171}">
      <dsp:nvSpPr>
        <dsp:cNvPr id="0" name=""/>
        <dsp:cNvSpPr/>
      </dsp:nvSpPr>
      <dsp:spPr>
        <a:xfrm>
          <a:off x="3389477" y="1141642"/>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1156151"/>
        <a:ext cx="961760" cy="466371"/>
      </dsp:txXfrm>
    </dsp:sp>
    <dsp:sp modelId="{1954D1F0-EB62-4621-9EF2-4FF2407CDA0A}">
      <dsp:nvSpPr>
        <dsp:cNvPr id="0" name=""/>
        <dsp:cNvSpPr/>
      </dsp:nvSpPr>
      <dsp:spPr>
        <a:xfrm rot="2142401">
          <a:off x="2947292" y="1803294"/>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1804408"/>
        <a:ext cx="24402" cy="24402"/>
      </dsp:txXfrm>
    </dsp:sp>
    <dsp:sp modelId="{9285924C-3BA4-4932-B76F-38A197B1CDFD}">
      <dsp:nvSpPr>
        <dsp:cNvPr id="0" name=""/>
        <dsp:cNvSpPr/>
      </dsp:nvSpPr>
      <dsp:spPr>
        <a:xfrm>
          <a:off x="3389477" y="1711340"/>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1725849"/>
        <a:ext cx="961760" cy="466371"/>
      </dsp:txXfrm>
    </dsp:sp>
    <dsp:sp modelId="{798DF2D2-E087-416B-B810-425CEBD45EFC}">
      <dsp:nvSpPr>
        <dsp:cNvPr id="0" name=""/>
        <dsp:cNvSpPr/>
      </dsp:nvSpPr>
      <dsp:spPr>
        <a:xfrm rot="4249260">
          <a:off x="1201057" y="2230567"/>
          <a:ext cx="1206351" cy="26630"/>
        </a:xfrm>
        <a:custGeom>
          <a:avLst/>
          <a:gdLst/>
          <a:ahLst/>
          <a:cxnLst/>
          <a:rect l="0" t="0" r="0" b="0"/>
          <a:pathLst>
            <a:path>
              <a:moveTo>
                <a:pt x="0" y="13315"/>
              </a:moveTo>
              <a:lnTo>
                <a:pt x="1206351" y="13315"/>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774074" y="2213724"/>
        <a:ext cx="60317" cy="60317"/>
      </dsp:txXfrm>
    </dsp:sp>
    <dsp:sp modelId="{2250B0F9-0BAA-4DD4-9EEF-A2C1EEB2A8EE}">
      <dsp:nvSpPr>
        <dsp:cNvPr id="0" name=""/>
        <dsp:cNvSpPr/>
      </dsp:nvSpPr>
      <dsp:spPr>
        <a:xfrm>
          <a:off x="2002388" y="2565886"/>
          <a:ext cx="990778" cy="495389"/>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2016897" y="2580395"/>
        <a:ext cx="961760" cy="466371"/>
      </dsp:txXfrm>
    </dsp:sp>
    <dsp:sp modelId="{E57D9CB9-1635-4CB6-B465-425529CCF856}">
      <dsp:nvSpPr>
        <dsp:cNvPr id="0" name=""/>
        <dsp:cNvSpPr/>
      </dsp:nvSpPr>
      <dsp:spPr>
        <a:xfrm rot="19457599">
          <a:off x="2947292" y="2657840"/>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658954"/>
        <a:ext cx="24402" cy="24402"/>
      </dsp:txXfrm>
    </dsp:sp>
    <dsp:sp modelId="{4ACFCE62-5555-4AAC-8F25-59D234BB52A0}">
      <dsp:nvSpPr>
        <dsp:cNvPr id="0" name=""/>
        <dsp:cNvSpPr/>
      </dsp:nvSpPr>
      <dsp:spPr>
        <a:xfrm>
          <a:off x="3389477" y="2281037"/>
          <a:ext cx="990778" cy="495389"/>
        </a:xfrm>
        <a:prstGeom prst="roundRect">
          <a:avLst>
            <a:gd name="adj" fmla="val 10000"/>
          </a:avLst>
        </a:prstGeom>
        <a:solidFill>
          <a:schemeClr val="accent2">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3403986" y="2295546"/>
        <a:ext cx="961760" cy="466371"/>
      </dsp:txXfrm>
    </dsp:sp>
    <dsp:sp modelId="{0B4D2796-C6B3-4F73-A0E9-1701C9745A3B}">
      <dsp:nvSpPr>
        <dsp:cNvPr id="0" name=""/>
        <dsp:cNvSpPr/>
      </dsp:nvSpPr>
      <dsp:spPr>
        <a:xfrm rot="2142401">
          <a:off x="2947292" y="2942689"/>
          <a:ext cx="488058" cy="26630"/>
        </a:xfrm>
        <a:custGeom>
          <a:avLst/>
          <a:gdLst/>
          <a:ahLst/>
          <a:cxnLst/>
          <a:rect l="0" t="0" r="0" b="0"/>
          <a:pathLst>
            <a:path>
              <a:moveTo>
                <a:pt x="0" y="13315"/>
              </a:moveTo>
              <a:lnTo>
                <a:pt x="488058" y="1331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179120" y="2943803"/>
        <a:ext cx="24402" cy="24402"/>
      </dsp:txXfrm>
    </dsp:sp>
    <dsp:sp modelId="{43331FDF-403C-4F36-986D-388492591607}">
      <dsp:nvSpPr>
        <dsp:cNvPr id="0" name=""/>
        <dsp:cNvSpPr/>
      </dsp:nvSpPr>
      <dsp:spPr>
        <a:xfrm>
          <a:off x="3389477" y="2850734"/>
          <a:ext cx="990778" cy="49538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3403986" y="2865243"/>
        <a:ext cx="961760" cy="466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C89A-8447-4EEC-9683-78693B715F59}">
      <dsp:nvSpPr>
        <dsp:cNvPr id="0" name=""/>
        <dsp:cNvSpPr/>
      </dsp:nvSpPr>
      <dsp:spPr>
        <a:xfrm>
          <a:off x="805341" y="1367549"/>
          <a:ext cx="949839" cy="47491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Motivation/Need for Comparison</a:t>
          </a:r>
        </a:p>
      </dsp:txBody>
      <dsp:txXfrm>
        <a:off x="819251" y="1381459"/>
        <a:ext cx="922019" cy="447099"/>
      </dsp:txXfrm>
    </dsp:sp>
    <dsp:sp modelId="{CF8057E6-7F0F-4BF8-A331-E339006DF58D}">
      <dsp:nvSpPr>
        <dsp:cNvPr id="0" name=""/>
        <dsp:cNvSpPr/>
      </dsp:nvSpPr>
      <dsp:spPr>
        <a:xfrm rot="17692822">
          <a:off x="1493623" y="1182075"/>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172814"/>
        <a:ext cx="45152" cy="45152"/>
      </dsp:txXfrm>
    </dsp:sp>
    <dsp:sp modelId="{B1C20360-58EB-4ECA-884A-73E80522FF9B}">
      <dsp:nvSpPr>
        <dsp:cNvPr id="0" name=""/>
        <dsp:cNvSpPr/>
      </dsp:nvSpPr>
      <dsp:spPr>
        <a:xfrm>
          <a:off x="2135116" y="548312"/>
          <a:ext cx="949839" cy="47491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A</a:t>
          </a:r>
        </a:p>
      </dsp:txBody>
      <dsp:txXfrm>
        <a:off x="2149026" y="562222"/>
        <a:ext cx="922019" cy="447099"/>
      </dsp:txXfrm>
    </dsp:sp>
    <dsp:sp modelId="{606AE039-4DBF-4E60-B56B-ADCC5294ED26}">
      <dsp:nvSpPr>
        <dsp:cNvPr id="0" name=""/>
        <dsp:cNvSpPr/>
      </dsp:nvSpPr>
      <dsp:spPr>
        <a:xfrm rot="18289469">
          <a:off x="2942267" y="49937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496061"/>
        <a:ext cx="33265" cy="33265"/>
      </dsp:txXfrm>
    </dsp:sp>
    <dsp:sp modelId="{AF8CA1AE-1C8E-49D6-AB29-6C8165FD0123}">
      <dsp:nvSpPr>
        <dsp:cNvPr id="0" name=""/>
        <dsp:cNvSpPr/>
      </dsp:nvSpPr>
      <dsp:spPr>
        <a:xfrm>
          <a:off x="3464891" y="2155"/>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3478801" y="16065"/>
        <a:ext cx="922019" cy="447099"/>
      </dsp:txXfrm>
    </dsp:sp>
    <dsp:sp modelId="{7FD6478C-15A8-4441-99F3-B1D4153A6960}">
      <dsp:nvSpPr>
        <dsp:cNvPr id="0" name=""/>
        <dsp:cNvSpPr/>
      </dsp:nvSpPr>
      <dsp:spPr>
        <a:xfrm>
          <a:off x="3084955" y="772457"/>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776274"/>
        <a:ext cx="18996" cy="18996"/>
      </dsp:txXfrm>
    </dsp:sp>
    <dsp:sp modelId="{8FDAACEC-5D20-47DB-8D9E-F35CC3215E8A}">
      <dsp:nvSpPr>
        <dsp:cNvPr id="0" name=""/>
        <dsp:cNvSpPr/>
      </dsp:nvSpPr>
      <dsp:spPr>
        <a:xfrm>
          <a:off x="3464891" y="548312"/>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3478801" y="562222"/>
        <a:ext cx="922019" cy="447099"/>
      </dsp:txXfrm>
    </dsp:sp>
    <dsp:sp modelId="{0CAF8E72-AE0E-41B4-BD89-C2C12E4738F5}">
      <dsp:nvSpPr>
        <dsp:cNvPr id="0" name=""/>
        <dsp:cNvSpPr/>
      </dsp:nvSpPr>
      <dsp:spPr>
        <a:xfrm rot="3310531">
          <a:off x="2942267" y="1045535"/>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1042218"/>
        <a:ext cx="33265" cy="33265"/>
      </dsp:txXfrm>
    </dsp:sp>
    <dsp:sp modelId="{92D8EC4E-8914-4FAA-B6DB-24294CBA6143}">
      <dsp:nvSpPr>
        <dsp:cNvPr id="0" name=""/>
        <dsp:cNvSpPr/>
      </dsp:nvSpPr>
      <dsp:spPr>
        <a:xfrm>
          <a:off x="3464891" y="1094470"/>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3478801" y="1108380"/>
        <a:ext cx="922019" cy="447099"/>
      </dsp:txXfrm>
    </dsp:sp>
    <dsp:sp modelId="{10E8C831-1CEE-459E-97BE-F83A7AC9D1E5}">
      <dsp:nvSpPr>
        <dsp:cNvPr id="0" name=""/>
        <dsp:cNvSpPr/>
      </dsp:nvSpPr>
      <dsp:spPr>
        <a:xfrm rot="3907178">
          <a:off x="1493623" y="2001311"/>
          <a:ext cx="903050" cy="26630"/>
        </a:xfrm>
        <a:custGeom>
          <a:avLst/>
          <a:gdLst/>
          <a:ahLst/>
          <a:cxnLst/>
          <a:rect l="0" t="0" r="0" b="0"/>
          <a:pathLst>
            <a:path>
              <a:moveTo>
                <a:pt x="0" y="13315"/>
              </a:moveTo>
              <a:lnTo>
                <a:pt x="903050" y="13315"/>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922572" y="1992050"/>
        <a:ext cx="45152" cy="45152"/>
      </dsp:txXfrm>
    </dsp:sp>
    <dsp:sp modelId="{F54D4539-5A8F-4A28-ADEC-0A541C17AF5C}">
      <dsp:nvSpPr>
        <dsp:cNvPr id="0" name=""/>
        <dsp:cNvSpPr/>
      </dsp:nvSpPr>
      <dsp:spPr>
        <a:xfrm>
          <a:off x="2135116" y="2186785"/>
          <a:ext cx="949839" cy="474919"/>
        </a:xfrm>
        <a:prstGeom prst="roundRect">
          <a:avLst>
            <a:gd name="adj" fmla="val 1000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Product B</a:t>
          </a:r>
        </a:p>
      </dsp:txBody>
      <dsp:txXfrm>
        <a:off x="2149026" y="2200695"/>
        <a:ext cx="922019" cy="447099"/>
      </dsp:txXfrm>
    </dsp:sp>
    <dsp:sp modelId="{846A247F-F63C-4D12-9B03-27D94E7E71CD}">
      <dsp:nvSpPr>
        <dsp:cNvPr id="0" name=""/>
        <dsp:cNvSpPr/>
      </dsp:nvSpPr>
      <dsp:spPr>
        <a:xfrm rot="18289469">
          <a:off x="2942267" y="2137851"/>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134533"/>
        <a:ext cx="33265" cy="33265"/>
      </dsp:txXfrm>
    </dsp:sp>
    <dsp:sp modelId="{47F3A4F1-3FE3-4EA1-803F-F98AA51EF171}">
      <dsp:nvSpPr>
        <dsp:cNvPr id="0" name=""/>
        <dsp:cNvSpPr/>
      </dsp:nvSpPr>
      <dsp:spPr>
        <a:xfrm>
          <a:off x="3464891" y="1640627"/>
          <a:ext cx="949839" cy="474919"/>
        </a:xfrm>
        <a:prstGeom prst="roundRect">
          <a:avLst>
            <a:gd name="adj" fmla="val 1000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1</a:t>
          </a:r>
        </a:p>
      </dsp:txBody>
      <dsp:txXfrm>
        <a:off x="3478801" y="1654537"/>
        <a:ext cx="922019" cy="447099"/>
      </dsp:txXfrm>
    </dsp:sp>
    <dsp:sp modelId="{55D6DCEF-F657-400B-ACDF-4A220C819E2D}">
      <dsp:nvSpPr>
        <dsp:cNvPr id="0" name=""/>
        <dsp:cNvSpPr/>
      </dsp:nvSpPr>
      <dsp:spPr>
        <a:xfrm>
          <a:off x="3084955" y="2410929"/>
          <a:ext cx="379935" cy="26630"/>
        </a:xfrm>
        <a:custGeom>
          <a:avLst/>
          <a:gdLst/>
          <a:ahLst/>
          <a:cxnLst/>
          <a:rect l="0" t="0" r="0" b="0"/>
          <a:pathLst>
            <a:path>
              <a:moveTo>
                <a:pt x="0" y="13315"/>
              </a:moveTo>
              <a:lnTo>
                <a:pt x="379935"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65425" y="2414747"/>
        <a:ext cx="18996" cy="18996"/>
      </dsp:txXfrm>
    </dsp:sp>
    <dsp:sp modelId="{2B7AA790-C072-4848-937F-10EEEE22B872}">
      <dsp:nvSpPr>
        <dsp:cNvPr id="0" name=""/>
        <dsp:cNvSpPr/>
      </dsp:nvSpPr>
      <dsp:spPr>
        <a:xfrm>
          <a:off x="3464891" y="2186785"/>
          <a:ext cx="949839" cy="474919"/>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2</a:t>
          </a:r>
        </a:p>
      </dsp:txBody>
      <dsp:txXfrm>
        <a:off x="3478801" y="2200695"/>
        <a:ext cx="922019" cy="447099"/>
      </dsp:txXfrm>
    </dsp:sp>
    <dsp:sp modelId="{E7729905-928E-4670-BC81-6A19EA7C586F}">
      <dsp:nvSpPr>
        <dsp:cNvPr id="0" name=""/>
        <dsp:cNvSpPr/>
      </dsp:nvSpPr>
      <dsp:spPr>
        <a:xfrm rot="3310531">
          <a:off x="2942267" y="2684008"/>
          <a:ext cx="665311" cy="26630"/>
        </a:xfrm>
        <a:custGeom>
          <a:avLst/>
          <a:gdLst/>
          <a:ahLst/>
          <a:cxnLst/>
          <a:rect l="0" t="0" r="0" b="0"/>
          <a:pathLst>
            <a:path>
              <a:moveTo>
                <a:pt x="0" y="13315"/>
              </a:moveTo>
              <a:lnTo>
                <a:pt x="665311" y="13315"/>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258290" y="2680691"/>
        <a:ext cx="33265" cy="33265"/>
      </dsp:txXfrm>
    </dsp:sp>
    <dsp:sp modelId="{A132C53D-F76D-422C-8401-FDE9C6A533E8}">
      <dsp:nvSpPr>
        <dsp:cNvPr id="0" name=""/>
        <dsp:cNvSpPr/>
      </dsp:nvSpPr>
      <dsp:spPr>
        <a:xfrm>
          <a:off x="3464891" y="2732943"/>
          <a:ext cx="949839" cy="47491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CA" sz="1000" kern="1200" dirty="0"/>
            <a:t>Criteria 3</a:t>
          </a:r>
        </a:p>
      </dsp:txBody>
      <dsp:txXfrm>
        <a:off x="3478801" y="2746853"/>
        <a:ext cx="922019" cy="447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E5543-143D-4FCB-A866-184CDC4332A0}">
      <dsp:nvSpPr>
        <dsp:cNvPr id="0" name=""/>
        <dsp:cNvSpPr/>
      </dsp:nvSpPr>
      <dsp:spPr>
        <a:xfrm rot="10800000">
          <a:off x="588903" y="2154"/>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Title Page</a:t>
          </a:r>
        </a:p>
      </dsp:txBody>
      <dsp:txXfrm rot="10800000">
        <a:off x="755659" y="2154"/>
        <a:ext cx="1509230" cy="667025"/>
      </dsp:txXfrm>
    </dsp:sp>
    <dsp:sp modelId="{810256E8-ADEF-4660-9467-40CBAC364736}">
      <dsp:nvSpPr>
        <dsp:cNvPr id="0" name=""/>
        <dsp:cNvSpPr/>
      </dsp:nvSpPr>
      <dsp:spPr>
        <a:xfrm>
          <a:off x="255390" y="2154"/>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8B3C85C1-42F4-49AC-A5F1-AFD9B77D5275}">
      <dsp:nvSpPr>
        <dsp:cNvPr id="0" name=""/>
        <dsp:cNvSpPr/>
      </dsp:nvSpPr>
      <dsp:spPr>
        <a:xfrm rot="10800000">
          <a:off x="588903" y="868291"/>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Introduction</a:t>
          </a:r>
        </a:p>
      </dsp:txBody>
      <dsp:txXfrm rot="10800000">
        <a:off x="755659" y="868291"/>
        <a:ext cx="1509230" cy="667025"/>
      </dsp:txXfrm>
    </dsp:sp>
    <dsp:sp modelId="{6A4CC8EA-6314-4D34-A515-8C3C1C1162C1}">
      <dsp:nvSpPr>
        <dsp:cNvPr id="0" name=""/>
        <dsp:cNvSpPr/>
      </dsp:nvSpPr>
      <dsp:spPr>
        <a:xfrm>
          <a:off x="255390" y="868291"/>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75455B74-C2CA-440B-ADCD-18C080542964}">
      <dsp:nvSpPr>
        <dsp:cNvPr id="0" name=""/>
        <dsp:cNvSpPr/>
      </dsp:nvSpPr>
      <dsp:spPr>
        <a:xfrm rot="10800000">
          <a:off x="588903" y="1734428"/>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Discussion</a:t>
          </a:r>
        </a:p>
      </dsp:txBody>
      <dsp:txXfrm rot="10800000">
        <a:off x="755659" y="1734428"/>
        <a:ext cx="1509230" cy="667025"/>
      </dsp:txXfrm>
    </dsp:sp>
    <dsp:sp modelId="{40B3056F-67DF-4E9A-B145-42BD8FB873E5}">
      <dsp:nvSpPr>
        <dsp:cNvPr id="0" name=""/>
        <dsp:cNvSpPr/>
      </dsp:nvSpPr>
      <dsp:spPr>
        <a:xfrm>
          <a:off x="255390" y="1734428"/>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E240994-AEA4-4F51-A547-2545EF39AA85}">
      <dsp:nvSpPr>
        <dsp:cNvPr id="0" name=""/>
        <dsp:cNvSpPr/>
      </dsp:nvSpPr>
      <dsp:spPr>
        <a:xfrm rot="10800000">
          <a:off x="588903" y="2600565"/>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Recommendations</a:t>
          </a:r>
          <a:endParaRPr lang="en-CA" sz="900" kern="1200" dirty="0"/>
        </a:p>
      </dsp:txBody>
      <dsp:txXfrm rot="10800000">
        <a:off x="755659" y="2600565"/>
        <a:ext cx="1509230" cy="667025"/>
      </dsp:txXfrm>
    </dsp:sp>
    <dsp:sp modelId="{D6167EDA-7DDB-4011-A66A-182E49DE9C64}">
      <dsp:nvSpPr>
        <dsp:cNvPr id="0" name=""/>
        <dsp:cNvSpPr/>
      </dsp:nvSpPr>
      <dsp:spPr>
        <a:xfrm>
          <a:off x="255390" y="2600565"/>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771A5DD-332D-4653-8053-9387C856A536}">
      <dsp:nvSpPr>
        <dsp:cNvPr id="0" name=""/>
        <dsp:cNvSpPr/>
      </dsp:nvSpPr>
      <dsp:spPr>
        <a:xfrm rot="10800000">
          <a:off x="588903" y="3466703"/>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endParaRPr lang="en-CA" sz="900" kern="1200" dirty="0"/>
        </a:p>
      </dsp:txBody>
      <dsp:txXfrm rot="10800000">
        <a:off x="755659" y="3466703"/>
        <a:ext cx="1509230" cy="667025"/>
      </dsp:txXfrm>
    </dsp:sp>
    <dsp:sp modelId="{7320331A-1D87-4D1F-8416-6E74D7360E84}">
      <dsp:nvSpPr>
        <dsp:cNvPr id="0" name=""/>
        <dsp:cNvSpPr/>
      </dsp:nvSpPr>
      <dsp:spPr>
        <a:xfrm>
          <a:off x="255390" y="3466703"/>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427514D-B0EB-43CF-B96E-725FF830D22E}">
      <dsp:nvSpPr>
        <dsp:cNvPr id="0" name=""/>
        <dsp:cNvSpPr/>
      </dsp:nvSpPr>
      <dsp:spPr>
        <a:xfrm rot="10800000">
          <a:off x="588903" y="4332840"/>
          <a:ext cx="1675986" cy="667025"/>
        </a:xfrm>
        <a:prstGeom prst="homePlat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4140" tIns="34290" rIns="64008" bIns="34290" numCol="1" spcCol="1270" anchor="ctr" anchorCtr="0">
          <a:noAutofit/>
        </a:bodyPr>
        <a:lstStyle/>
        <a:p>
          <a:pPr marL="0" lvl="0" indent="0" algn="ctr" defTabSz="400050">
            <a:lnSpc>
              <a:spcPct val="90000"/>
            </a:lnSpc>
            <a:spcBef>
              <a:spcPct val="0"/>
            </a:spcBef>
            <a:spcAft>
              <a:spcPct val="35000"/>
            </a:spcAft>
            <a:buNone/>
          </a:pPr>
          <a:r>
            <a:rPr lang="en-CA" sz="900" kern="1200" dirty="0"/>
            <a:t>References</a:t>
          </a:r>
        </a:p>
      </dsp:txBody>
      <dsp:txXfrm rot="10800000">
        <a:off x="755659" y="4332840"/>
        <a:ext cx="1509230" cy="667025"/>
      </dsp:txXfrm>
    </dsp:sp>
    <dsp:sp modelId="{59C1DB54-1A53-4C95-96DA-0C1FC12F3E37}">
      <dsp:nvSpPr>
        <dsp:cNvPr id="0" name=""/>
        <dsp:cNvSpPr/>
      </dsp:nvSpPr>
      <dsp:spPr>
        <a:xfrm>
          <a:off x="255390" y="4332840"/>
          <a:ext cx="667025" cy="667025"/>
        </a:xfrm>
        <a:prstGeom prst="ellipse">
          <a:avLst/>
        </a:prstGeom>
        <a:solidFill>
          <a:schemeClr val="accent4">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10">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1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1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1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1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18">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19">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8818D581-5919-4C0D-B0CB-4DB0BF703AFB}" type="datetimeFigureOut">
              <a:rPr lang="en-CA" smtClean="0"/>
              <a:t>2022-03-11</a:t>
            </a:fld>
            <a:endParaRPr lang="en-CA"/>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703A126-231B-47FF-BF8B-236608581CE2}" type="slidenum">
              <a:rPr lang="en-CA" smtClean="0"/>
              <a:t>‹#›</a:t>
            </a:fld>
            <a:endParaRPr lang="en-CA"/>
          </a:p>
        </p:txBody>
      </p:sp>
    </p:spTree>
    <p:extLst>
      <p:ext uri="{BB962C8B-B14F-4D97-AF65-F5344CB8AC3E}">
        <p14:creationId xmlns:p14="http://schemas.microsoft.com/office/powerpoint/2010/main" val="2576658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423863" y="704850"/>
            <a:ext cx="6256337"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10248" y="4459526"/>
            <a:ext cx="5681979" cy="4224814"/>
          </a:xfrm>
          <a:prstGeom prst="rect">
            <a:avLst/>
          </a:prstGeom>
          <a:noFill/>
          <a:ln>
            <a:noFill/>
          </a:ln>
        </p:spPr>
        <p:txBody>
          <a:bodyPr lIns="94213" tIns="94213" rIns="94213" bIns="94213"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383778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5" name="Footer Placeholder 4"/>
          <p:cNvSpPr>
            <a:spLocks noGrp="1"/>
          </p:cNvSpPr>
          <p:nvPr>
            <p:ph type="ftr" sz="quarter" idx="11"/>
          </p:nvPr>
        </p:nvSpPr>
        <p:spPr/>
        <p:txBody>
          <a:bodyPr/>
          <a:lstStyle/>
          <a:p>
            <a:endParaRPr lang="en-US" dirty="0">
              <a:solidFill>
                <a:srgbClr val="696464"/>
              </a:solidFill>
            </a:endParaRPr>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453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5" name="Footer Placeholder 4"/>
          <p:cNvSpPr>
            <a:spLocks noGrp="1"/>
          </p:cNvSpPr>
          <p:nvPr>
            <p:ph type="ftr" sz="quarter" idx="11"/>
          </p:nvPr>
        </p:nvSpPr>
        <p:spPr/>
        <p:txBody>
          <a:bodyPr/>
          <a:lstStyle/>
          <a:p>
            <a:endParaRPr lang="en-US" dirty="0">
              <a:solidFill>
                <a:srgbClr val="696464"/>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98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5" name="Footer Placeholder 4"/>
          <p:cNvSpPr>
            <a:spLocks noGrp="1"/>
          </p:cNvSpPr>
          <p:nvPr>
            <p:ph type="ftr" sz="quarter" idx="11"/>
          </p:nvPr>
        </p:nvSpPr>
        <p:spPr/>
        <p:txBody>
          <a:bodyPr/>
          <a:lstStyle/>
          <a:p>
            <a:endParaRPr lang="en-US" dirty="0">
              <a:solidFill>
                <a:srgbClr val="696464"/>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06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a:xfrm>
            <a:off x="3999309" y="4412457"/>
            <a:ext cx="3243033" cy="273844"/>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86334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82496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5562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05196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50876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56206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92512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009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5" name="Footer Placeholder 4"/>
          <p:cNvSpPr>
            <a:spLocks noGrp="1"/>
          </p:cNvSpPr>
          <p:nvPr>
            <p:ph type="ftr" sz="quarter" idx="11"/>
          </p:nvPr>
        </p:nvSpPr>
        <p:spPr/>
        <p:txBody>
          <a:bodyPr/>
          <a:lstStyle/>
          <a:p>
            <a:endParaRPr lang="en-US" dirty="0">
              <a:solidFill>
                <a:srgbClr val="696464"/>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5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69102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1679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82455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8226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0043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30845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38279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11688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3/11/2022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1709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5" name="Footer Placeholder 4"/>
          <p:cNvSpPr>
            <a:spLocks noGrp="1"/>
          </p:cNvSpPr>
          <p:nvPr>
            <p:ph type="ftr" sz="quarter" idx="11"/>
          </p:nvPr>
        </p:nvSpPr>
        <p:spPr>
          <a:xfrm>
            <a:off x="1637031" y="4704588"/>
            <a:ext cx="4745736" cy="273844"/>
          </a:xfrm>
        </p:spPr>
        <p:txBody>
          <a:bodyPr/>
          <a:lstStyle/>
          <a:p>
            <a:endParaRPr lang="en-US" dirty="0">
              <a:solidFill>
                <a:srgbClr val="696464"/>
              </a:solidFill>
            </a:endParaRPr>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556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6" name="Footer Placeholder 5"/>
          <p:cNvSpPr>
            <a:spLocks noGrp="1"/>
          </p:cNvSpPr>
          <p:nvPr>
            <p:ph type="ftr" sz="quarter" idx="11"/>
          </p:nvPr>
        </p:nvSpPr>
        <p:spPr/>
        <p:txBody>
          <a:bodyPr/>
          <a:lstStyle/>
          <a:p>
            <a:endParaRPr lang="en-US" dirty="0">
              <a:solidFill>
                <a:srgbClr val="696464"/>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69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8" name="Footer Placeholder 7"/>
          <p:cNvSpPr>
            <a:spLocks noGrp="1"/>
          </p:cNvSpPr>
          <p:nvPr>
            <p:ph type="ftr" sz="quarter" idx="11"/>
          </p:nvPr>
        </p:nvSpPr>
        <p:spPr/>
        <p:txBody>
          <a:bodyPr/>
          <a:lstStyle/>
          <a:p>
            <a:endParaRPr lang="en-US" dirty="0">
              <a:solidFill>
                <a:srgbClr val="696464"/>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4" name="Footer Placeholder 3"/>
          <p:cNvSpPr>
            <a:spLocks noGrp="1"/>
          </p:cNvSpPr>
          <p:nvPr>
            <p:ph type="ftr" sz="quarter" idx="11"/>
          </p:nvPr>
        </p:nvSpPr>
        <p:spPr/>
        <p:txBody>
          <a:bodyPr/>
          <a:lstStyle/>
          <a:p>
            <a:endParaRPr lang="en-US" dirty="0">
              <a:solidFill>
                <a:srgbClr val="696464"/>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0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3" name="Footer Placeholder 2"/>
          <p:cNvSpPr>
            <a:spLocks noGrp="1"/>
          </p:cNvSpPr>
          <p:nvPr>
            <p:ph type="ftr" sz="quarter" idx="11"/>
          </p:nvPr>
        </p:nvSpPr>
        <p:spPr/>
        <p:txBody>
          <a:bodyPr/>
          <a:lstStyle/>
          <a:p>
            <a:endParaRPr lang="en-US" dirty="0">
              <a:solidFill>
                <a:srgbClr val="696464"/>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97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sp>
        <p:nvSpPr>
          <p:cNvPr id="6" name="Footer Placeholder 5"/>
          <p:cNvSpPr>
            <a:spLocks noGrp="1"/>
          </p:cNvSpPr>
          <p:nvPr>
            <p:ph type="ftr" sz="quarter" idx="11"/>
          </p:nvPr>
        </p:nvSpPr>
        <p:spPr/>
        <p:txBody>
          <a:bodyPr/>
          <a:lstStyle/>
          <a:p>
            <a:endParaRPr lang="en-US" dirty="0">
              <a:solidFill>
                <a:srgbClr val="696464"/>
              </a:solidFill>
            </a:endParaRPr>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0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srgbClr val="696464"/>
                </a:solidFill>
              </a:rPr>
              <a:pPr/>
              <a:t>3/11/2022</a:t>
            </a:fld>
            <a:endParaRPr lang="en-US" dirty="0">
              <a:solidFill>
                <a:srgbClr val="696464"/>
              </a:solidFill>
            </a:endParaRPr>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541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pPr defTabSz="342900"/>
            <a:fld id="{B61BEF0D-F0BB-DE4B-95CE-6DB70DBA9567}" type="datetimeFigureOut">
              <a:rPr lang="en-US" kern="1200" smtClean="0">
                <a:solidFill>
                  <a:srgbClr val="696464"/>
                </a:solidFill>
                <a:latin typeface="Rockwell" panose="02060603020205020403"/>
                <a:ea typeface="+mn-ea"/>
                <a:cs typeface="+mn-cs"/>
              </a:rPr>
              <a:pPr defTabSz="342900"/>
              <a:t>3/11/2022</a:t>
            </a:fld>
            <a:endParaRPr lang="en-US" kern="1200" dirty="0">
              <a:solidFill>
                <a:srgbClr val="696464"/>
              </a:solidFill>
              <a:latin typeface="Rockwell" panose="02060603020205020403"/>
              <a:ea typeface="+mn-ea"/>
              <a:cs typeface="+mn-cs"/>
            </a:endParaRPr>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pPr defTabSz="342900"/>
            <a:endParaRPr lang="en-US" kern="1200" dirty="0">
              <a:solidFill>
                <a:srgbClr val="696464"/>
              </a:solidFill>
              <a:latin typeface="Rockwell" panose="02060603020205020403"/>
              <a:ea typeface="+mn-ea"/>
              <a:cs typeface="+mn-cs"/>
            </a:endParaRPr>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defTabSz="342900"/>
            <a:fld id="{D57F1E4F-1CFF-5643-939E-217C01CDF565}" type="slidenum">
              <a:rPr lang="en-US" kern="1200" smtClean="0">
                <a:ea typeface="+mn-ea"/>
                <a:cs typeface="+mn-cs"/>
              </a:rPr>
              <a:pPr defTabSz="342900"/>
              <a:t>‹#›</a:t>
            </a:fld>
            <a:endParaRPr lang="en-US" kern="1200" dirty="0">
              <a:ea typeface="+mn-ea"/>
              <a:cs typeface="+mn-cs"/>
            </a:endParaRPr>
          </a:p>
        </p:txBody>
      </p:sp>
    </p:spTree>
    <p:extLst>
      <p:ext uri="{BB962C8B-B14F-4D97-AF65-F5344CB8AC3E}">
        <p14:creationId xmlns:p14="http://schemas.microsoft.com/office/powerpoint/2010/main" val="303947486"/>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405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FBD1A672-B306-444E-96CD-773C27828D48}" type="datetimeFigureOut">
              <a:rPr lang="en-CA" kern="1200" smtClean="0">
                <a:solidFill>
                  <a:prstClr val="white"/>
                </a:solidFill>
                <a:latin typeface="Corbel" panose="020B0503020204020204"/>
                <a:ea typeface="+mn-ea"/>
                <a:cs typeface="+mn-cs"/>
              </a:rPr>
              <a:pPr/>
              <a:t>2022-03-11</a:t>
            </a:fld>
            <a:endParaRPr lang="en-CA" kern="1200">
              <a:solidFill>
                <a:prstClr val="white"/>
              </a:solidFill>
              <a:latin typeface="Corbel" panose="020B0503020204020204"/>
              <a:ea typeface="+mn-ea"/>
              <a:cs typeface="+mn-cs"/>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CA" kern="1200">
              <a:solidFill>
                <a:prstClr val="white"/>
              </a:solidFill>
              <a:latin typeface="Corbel" panose="020B0503020204020204"/>
              <a:ea typeface="+mn-ea"/>
              <a:cs typeface="+mn-cs"/>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8795992-D90F-4B80-BE5E-B0DB942A4F8F}" type="slidenum">
              <a:rPr lang="en-CA" kern="1200" smtClean="0">
                <a:solidFill>
                  <a:prstClr val="white"/>
                </a:solidFill>
                <a:latin typeface="Corbel" panose="020B0503020204020204"/>
                <a:ea typeface="+mn-ea"/>
                <a:cs typeface="+mn-cs"/>
              </a:rPr>
              <a:pPr/>
              <a:t>‹#›</a:t>
            </a:fld>
            <a:endParaRPr lang="en-CA" kern="1200">
              <a:solidFill>
                <a:prstClr val="white"/>
              </a:solidFill>
              <a:latin typeface="Corbel" panose="020B0503020204020204"/>
              <a:ea typeface="+mn-ea"/>
              <a:cs typeface="+mn-cs"/>
            </a:endParaRPr>
          </a:p>
        </p:txBody>
      </p:sp>
    </p:spTree>
    <p:extLst>
      <p:ext uri="{BB962C8B-B14F-4D97-AF65-F5344CB8AC3E}">
        <p14:creationId xmlns:p14="http://schemas.microsoft.com/office/powerpoint/2010/main" val="414095346"/>
      </p:ext>
    </p:extLst>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 id="2147484437" r:id="rId16"/>
    <p:sldLayoutId id="2147484438"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sz="4950" b="1" dirty="0">
                <a:solidFill>
                  <a:schemeClr val="accent1"/>
                </a:solidFill>
              </a:rPr>
              <a:t>Written Reports</a:t>
            </a:r>
          </a:p>
        </p:txBody>
      </p:sp>
      <p:sp>
        <p:nvSpPr>
          <p:cNvPr id="8" name="Content Placeholder 7"/>
          <p:cNvSpPr>
            <a:spLocks noGrp="1"/>
          </p:cNvSpPr>
          <p:nvPr>
            <p:ph idx="1"/>
          </p:nvPr>
        </p:nvSpPr>
        <p:spPr/>
        <p:txBody>
          <a:bodyPr>
            <a:normAutofit/>
          </a:bodyPr>
          <a:lstStyle/>
          <a:p>
            <a:r>
              <a:rPr lang="en-CA" sz="2400" dirty="0"/>
              <a:t>Completing and Presenting a Technical Report</a:t>
            </a:r>
          </a:p>
          <a:p>
            <a:pPr marL="0" indent="0">
              <a:buNone/>
            </a:pPr>
            <a:endParaRPr lang="en-CA" sz="2400" dirty="0"/>
          </a:p>
        </p:txBody>
      </p:sp>
    </p:spTree>
    <p:extLst>
      <p:ext uri="{BB962C8B-B14F-4D97-AF65-F5344CB8AC3E}">
        <p14:creationId xmlns:p14="http://schemas.microsoft.com/office/powerpoint/2010/main" val="20684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Comparative Analysis Format</a:t>
            </a:r>
          </a:p>
        </p:txBody>
      </p:sp>
      <p:sp>
        <p:nvSpPr>
          <p:cNvPr id="6" name="Content Placeholder 5"/>
          <p:cNvSpPr>
            <a:spLocks noGrp="1"/>
          </p:cNvSpPr>
          <p:nvPr>
            <p:ph idx="1"/>
          </p:nvPr>
        </p:nvSpPr>
        <p:spPr>
          <a:xfrm>
            <a:off x="1331640" y="1200150"/>
            <a:ext cx="6534726" cy="3801870"/>
          </a:xfrm>
        </p:spPr>
        <p:txBody>
          <a:bodyPr/>
          <a:lstStyle/>
          <a:p>
            <a:pPr>
              <a:buNone/>
            </a:pPr>
            <a:endParaRPr lang="en-CA" dirty="0"/>
          </a:p>
          <a:p>
            <a:pPr>
              <a:buNone/>
            </a:pPr>
            <a:endParaRPr lang="en-CA" dirty="0"/>
          </a:p>
          <a:p>
            <a:pPr>
              <a:buNone/>
            </a:pPr>
            <a:r>
              <a:rPr lang="en-CA" dirty="0"/>
              <a:t>(Method 2)</a:t>
            </a:r>
          </a:p>
          <a:p>
            <a:pPr>
              <a:buNone/>
            </a:pPr>
            <a:endParaRPr lang="en-CA" dirty="0"/>
          </a:p>
        </p:txBody>
      </p:sp>
      <p:graphicFrame>
        <p:nvGraphicFramePr>
          <p:cNvPr id="5" name="Diagram 4"/>
          <p:cNvGraphicFramePr/>
          <p:nvPr/>
        </p:nvGraphicFramePr>
        <p:xfrm>
          <a:off x="2087724" y="1653648"/>
          <a:ext cx="5220072" cy="3210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8281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Comparative Analysis Format</a:t>
            </a:r>
          </a:p>
        </p:txBody>
      </p:sp>
      <p:sp>
        <p:nvSpPr>
          <p:cNvPr id="6" name="Content Placeholder 5"/>
          <p:cNvSpPr>
            <a:spLocks noGrp="1"/>
          </p:cNvSpPr>
          <p:nvPr>
            <p:ph idx="1"/>
          </p:nvPr>
        </p:nvSpPr>
        <p:spPr>
          <a:xfrm>
            <a:off x="1331640" y="1200150"/>
            <a:ext cx="6534726" cy="3801870"/>
          </a:xfrm>
        </p:spPr>
        <p:txBody>
          <a:bodyPr/>
          <a:lstStyle/>
          <a:p>
            <a:pPr>
              <a:buNone/>
            </a:pPr>
            <a:endParaRPr lang="en-CA" dirty="0"/>
          </a:p>
          <a:p>
            <a:pPr>
              <a:buNone/>
            </a:pPr>
            <a:endParaRPr lang="en-CA" dirty="0"/>
          </a:p>
          <a:p>
            <a:pPr>
              <a:buNone/>
            </a:pPr>
            <a:r>
              <a:rPr lang="en-CA" dirty="0"/>
              <a:t>(Method 2)</a:t>
            </a:r>
          </a:p>
          <a:p>
            <a:pPr>
              <a:buNone/>
            </a:pPr>
            <a:endParaRPr lang="en-CA" dirty="0"/>
          </a:p>
        </p:txBody>
      </p:sp>
      <p:graphicFrame>
        <p:nvGraphicFramePr>
          <p:cNvPr id="5" name="Diagram 4"/>
          <p:cNvGraphicFramePr/>
          <p:nvPr/>
        </p:nvGraphicFramePr>
        <p:xfrm>
          <a:off x="2087724" y="1653648"/>
          <a:ext cx="5220072" cy="3210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4249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191530"/>
            <a:ext cx="7514035" cy="630194"/>
          </a:xfrm>
        </p:spPr>
        <p:txBody>
          <a:bodyPr/>
          <a:lstStyle/>
          <a:p>
            <a:r>
              <a:rPr lang="en-US" dirty="0"/>
              <a:t>Which Is the Better Method?</a:t>
            </a:r>
          </a:p>
        </p:txBody>
      </p:sp>
      <p:grpSp>
        <p:nvGrpSpPr>
          <p:cNvPr id="9" name="Group 8"/>
          <p:cNvGrpSpPr/>
          <p:nvPr/>
        </p:nvGrpSpPr>
        <p:grpSpPr>
          <a:xfrm>
            <a:off x="171283" y="1567151"/>
            <a:ext cx="9311303" cy="3348372"/>
            <a:chOff x="228376" y="2089534"/>
            <a:chExt cx="12415071" cy="4464496"/>
          </a:xfrm>
        </p:grpSpPr>
        <p:graphicFrame>
          <p:nvGraphicFramePr>
            <p:cNvPr id="7" name="Diagram 6"/>
            <p:cNvGraphicFramePr/>
            <p:nvPr/>
          </p:nvGraphicFramePr>
          <p:xfrm>
            <a:off x="228376" y="2089534"/>
            <a:ext cx="666074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5683351" y="2181770"/>
            <a:ext cx="6960096" cy="42800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cxnSp>
        <p:nvCxnSpPr>
          <p:cNvPr id="11" name="Straight Connector 10"/>
          <p:cNvCxnSpPr/>
          <p:nvPr/>
        </p:nvCxnSpPr>
        <p:spPr>
          <a:xfrm>
            <a:off x="4822792" y="1273628"/>
            <a:ext cx="0" cy="377190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05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Brainstorm Possible Topics</a:t>
            </a:r>
          </a:p>
        </p:txBody>
      </p:sp>
      <p:sp>
        <p:nvSpPr>
          <p:cNvPr id="3" name="Content Placeholder 2"/>
          <p:cNvSpPr>
            <a:spLocks noGrp="1"/>
          </p:cNvSpPr>
          <p:nvPr>
            <p:ph idx="1"/>
          </p:nvPr>
        </p:nvSpPr>
        <p:spPr>
          <a:xfrm>
            <a:off x="1433384" y="1699054"/>
            <a:ext cx="7193884" cy="2947087"/>
          </a:xfrm>
        </p:spPr>
        <p:txBody>
          <a:bodyPr>
            <a:normAutofit/>
          </a:bodyPr>
          <a:lstStyle/>
          <a:p>
            <a:pPr marL="0" indent="0">
              <a:buNone/>
            </a:pPr>
            <a:r>
              <a:rPr lang="en-US" b="1" dirty="0"/>
              <a:t>Brainstorm a list of possible topics for a Comparative Report that is related to your program:</a:t>
            </a:r>
          </a:p>
          <a:p>
            <a:pPr lvl="1"/>
            <a:endParaRPr lang="en-US" dirty="0"/>
          </a:p>
          <a:p>
            <a:pPr lvl="1"/>
            <a:r>
              <a:rPr lang="en-US" dirty="0"/>
              <a:t>Context</a:t>
            </a:r>
          </a:p>
          <a:p>
            <a:pPr marL="342900" lvl="1" indent="0">
              <a:buNone/>
            </a:pPr>
            <a:endParaRPr lang="en-US" dirty="0"/>
          </a:p>
          <a:p>
            <a:pPr lvl="1"/>
            <a:r>
              <a:rPr lang="en-US" dirty="0"/>
              <a:t>Criteria for Comparison</a:t>
            </a:r>
          </a:p>
          <a:p>
            <a:pPr lvl="1"/>
            <a:endParaRPr lang="en-US" dirty="0"/>
          </a:p>
        </p:txBody>
      </p:sp>
    </p:spTree>
    <p:extLst>
      <p:ext uri="{BB962C8B-B14F-4D97-AF65-F5344CB8AC3E}">
        <p14:creationId xmlns:p14="http://schemas.microsoft.com/office/powerpoint/2010/main" val="257186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FE8B-10EA-4FF8-A084-55430FBFD1A7}"/>
              </a:ext>
            </a:extLst>
          </p:cNvPr>
          <p:cNvSpPr>
            <a:spLocks noGrp="1"/>
          </p:cNvSpPr>
          <p:nvPr>
            <p:ph type="title"/>
          </p:nvPr>
        </p:nvSpPr>
        <p:spPr/>
        <p:txBody>
          <a:bodyPr>
            <a:normAutofit fontScale="90000"/>
          </a:bodyPr>
          <a:lstStyle/>
          <a:p>
            <a:r>
              <a:rPr lang="en-US" dirty="0"/>
              <a:t>A SECOND REPORT EXAMPLE FOR THE </a:t>
            </a:r>
            <a:br>
              <a:rPr lang="en-US" dirty="0"/>
            </a:br>
            <a:r>
              <a:rPr lang="en-US" dirty="0"/>
              <a:t>WORK SITE: </a:t>
            </a:r>
            <a:br>
              <a:rPr lang="en-US" dirty="0"/>
            </a:br>
            <a:r>
              <a:rPr lang="en-US" dirty="0"/>
              <a:t>THE TOOLBOX TALK</a:t>
            </a:r>
            <a:endParaRPr lang="en-CA" dirty="0"/>
          </a:p>
        </p:txBody>
      </p:sp>
      <p:sp>
        <p:nvSpPr>
          <p:cNvPr id="3" name="Content Placeholder 2">
            <a:extLst>
              <a:ext uri="{FF2B5EF4-FFF2-40B4-BE49-F238E27FC236}">
                <a16:creationId xmlns:a16="http://schemas.microsoft.com/office/drawing/2014/main" id="{7A2D8356-3C84-441E-B3CA-19FB45995B7A}"/>
              </a:ext>
            </a:extLst>
          </p:cNvPr>
          <p:cNvSpPr>
            <a:spLocks noGrp="1"/>
          </p:cNvSpPr>
          <p:nvPr>
            <p:ph idx="1"/>
          </p:nvPr>
        </p:nvSpPr>
        <p:spPr/>
        <p:txBody>
          <a:bodyPr/>
          <a:lstStyle/>
          <a:p>
            <a:r>
              <a:rPr lang="en-US" dirty="0"/>
              <a:t>A Toolbox Talk is an informal safety meeting that focuses on safety topics related to the specific job, such as workplace hazards and safe work practices. Meetings are normally short in duration and are generally conducted at the job site, prior to the commencement of a job or work shift, and sometimes take place during an extended break or meal period.” – </a:t>
            </a:r>
            <a:r>
              <a:rPr lang="en-US" i="1" dirty="0"/>
              <a:t>B.C. Construction Safety Alliance</a:t>
            </a:r>
            <a:endParaRPr lang="en-CA" dirty="0"/>
          </a:p>
        </p:txBody>
      </p:sp>
    </p:spTree>
    <p:extLst>
      <p:ext uri="{BB962C8B-B14F-4D97-AF65-F5344CB8AC3E}">
        <p14:creationId xmlns:p14="http://schemas.microsoft.com/office/powerpoint/2010/main" val="23366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E4BBC5-B4FE-4710-89B6-32189E53DBCA}"/>
              </a:ext>
            </a:extLst>
          </p:cNvPr>
          <p:cNvSpPr>
            <a:spLocks noGrp="1"/>
          </p:cNvSpPr>
          <p:nvPr>
            <p:ph type="title"/>
          </p:nvPr>
        </p:nvSpPr>
        <p:spPr/>
        <p:txBody>
          <a:bodyPr/>
          <a:lstStyle/>
          <a:p>
            <a:r>
              <a:rPr lang="en-US" dirty="0"/>
              <a:t>TOOLBOX TALK TOPICS</a:t>
            </a:r>
            <a:endParaRPr lang="en-CA" dirty="0"/>
          </a:p>
        </p:txBody>
      </p:sp>
      <p:sp>
        <p:nvSpPr>
          <p:cNvPr id="5" name="Content Placeholder 4">
            <a:extLst>
              <a:ext uri="{FF2B5EF4-FFF2-40B4-BE49-F238E27FC236}">
                <a16:creationId xmlns:a16="http://schemas.microsoft.com/office/drawing/2014/main" id="{AE371574-2BFE-44C3-B246-9609F57B735F}"/>
              </a:ext>
            </a:extLst>
          </p:cNvPr>
          <p:cNvSpPr>
            <a:spLocks noGrp="1"/>
          </p:cNvSpPr>
          <p:nvPr>
            <p:ph idx="1"/>
          </p:nvPr>
        </p:nvSpPr>
        <p:spPr/>
        <p:txBody>
          <a:bodyPr>
            <a:normAutofit fontScale="85000" lnSpcReduction="20000"/>
          </a:bodyPr>
          <a:lstStyle/>
          <a:p>
            <a:r>
              <a:rPr lang="en-US" dirty="0"/>
              <a:t>Slips, Trips and Falls in the Workplace</a:t>
            </a:r>
          </a:p>
          <a:p>
            <a:r>
              <a:rPr lang="en-US" dirty="0"/>
              <a:t>Personal Protective Equipment</a:t>
            </a:r>
          </a:p>
          <a:p>
            <a:r>
              <a:rPr lang="en-US" dirty="0"/>
              <a:t>Hand Tool/Power Tool Safety</a:t>
            </a:r>
          </a:p>
          <a:p>
            <a:r>
              <a:rPr lang="en-US" dirty="0"/>
              <a:t>Fire Prevention/Fire on Site</a:t>
            </a:r>
          </a:p>
          <a:p>
            <a:r>
              <a:rPr lang="en-US" dirty="0"/>
              <a:t>Foot Protection/Hand Protection</a:t>
            </a:r>
          </a:p>
          <a:p>
            <a:r>
              <a:rPr lang="en-US" dirty="0"/>
              <a:t>Manual Lifting Tips and Techniques</a:t>
            </a:r>
          </a:p>
          <a:p>
            <a:r>
              <a:rPr lang="en-US" dirty="0"/>
              <a:t>Cell Phones in the Workplace</a:t>
            </a:r>
          </a:p>
          <a:p>
            <a:r>
              <a:rPr lang="en-US" dirty="0"/>
              <a:t>WHMIS Pictograms</a:t>
            </a:r>
            <a:endParaRPr lang="en-CA" dirty="0"/>
          </a:p>
        </p:txBody>
      </p:sp>
    </p:spTree>
    <p:extLst>
      <p:ext uri="{BB962C8B-B14F-4D97-AF65-F5344CB8AC3E}">
        <p14:creationId xmlns:p14="http://schemas.microsoft.com/office/powerpoint/2010/main" val="38423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30" y="1597827"/>
            <a:ext cx="6840760" cy="1102519"/>
          </a:xfrm>
        </p:spPr>
        <p:txBody>
          <a:bodyPr>
            <a:noAutofit/>
          </a:bodyPr>
          <a:lstStyle/>
          <a:p>
            <a:r>
              <a:rPr lang="en-CA" sz="4500" dirty="0"/>
              <a:t>Elements of A</a:t>
            </a:r>
            <a:br>
              <a:rPr lang="en-CA" sz="4500" dirty="0"/>
            </a:br>
            <a:r>
              <a:rPr lang="en-CA" sz="4500" dirty="0"/>
              <a:t>TECHNICAL Report</a:t>
            </a:r>
          </a:p>
        </p:txBody>
      </p:sp>
      <p:graphicFrame>
        <p:nvGraphicFramePr>
          <p:cNvPr id="4" name="Diagram 3"/>
          <p:cNvGraphicFramePr/>
          <p:nvPr>
            <p:extLst>
              <p:ext uri="{D42A27DB-BD31-4B8C-83A1-F6EECF244321}">
                <p14:modId xmlns:p14="http://schemas.microsoft.com/office/powerpoint/2010/main" val="4231811205"/>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05730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438"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273300" y="1200150"/>
            <a:ext cx="6691188" cy="3801870"/>
          </a:xfrm>
        </p:spPr>
        <p:txBody>
          <a:bodyPr/>
          <a:lstStyle/>
          <a:p>
            <a:endParaRPr lang="en-CA" dirty="0"/>
          </a:p>
          <a:p>
            <a:r>
              <a:rPr lang="en-CA" sz="2400" dirty="0"/>
              <a:t>Front Matter</a:t>
            </a:r>
          </a:p>
          <a:p>
            <a:endParaRPr lang="en-CA" sz="2400" dirty="0"/>
          </a:p>
          <a:p>
            <a:r>
              <a:rPr lang="en-CA" sz="2400" dirty="0"/>
              <a:t>Body</a:t>
            </a:r>
          </a:p>
          <a:p>
            <a:endParaRPr lang="en-CA" sz="2400" dirty="0"/>
          </a:p>
          <a:p>
            <a:r>
              <a:rPr lang="en-CA" sz="2400" dirty="0"/>
              <a:t>End Matter</a:t>
            </a:r>
          </a:p>
        </p:txBody>
      </p:sp>
      <p:sp>
        <p:nvSpPr>
          <p:cNvPr id="7" name="TextBox 6"/>
          <p:cNvSpPr txBox="1"/>
          <p:nvPr/>
        </p:nvSpPr>
        <p:spPr>
          <a:xfrm>
            <a:off x="3026606" y="573536"/>
            <a:ext cx="51845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3 Major Sections</a:t>
            </a:r>
          </a:p>
        </p:txBody>
      </p:sp>
      <p:graphicFrame>
        <p:nvGraphicFramePr>
          <p:cNvPr id="8" name="Diagram 7"/>
          <p:cNvGraphicFramePr/>
          <p:nvPr>
            <p:extLst>
              <p:ext uri="{D42A27DB-BD31-4B8C-83A1-F6EECF244321}">
                <p14:modId xmlns:p14="http://schemas.microsoft.com/office/powerpoint/2010/main" val="2513877519"/>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538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648"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051720" y="1200150"/>
            <a:ext cx="6912768" cy="3801870"/>
          </a:xfrm>
        </p:spPr>
        <p:txBody>
          <a:bodyPr>
            <a:normAutofit/>
          </a:bodyPr>
          <a:lstStyle/>
          <a:p>
            <a:endParaRPr lang="en-CA" sz="2400" dirty="0"/>
          </a:p>
          <a:p>
            <a:r>
              <a:rPr lang="en-CA" sz="2400" dirty="0"/>
              <a:t>Title Page/Topic Slide</a:t>
            </a:r>
          </a:p>
          <a:p>
            <a:pPr lvl="1"/>
            <a:r>
              <a:rPr lang="en-CA" sz="2400" dirty="0"/>
              <a:t>Name(s) of Presenter(s)</a:t>
            </a:r>
          </a:p>
          <a:p>
            <a:pPr lvl="1"/>
            <a:r>
              <a:rPr lang="en-CA" sz="2400" dirty="0"/>
              <a:t>Title of Presentation/Report</a:t>
            </a:r>
          </a:p>
          <a:p>
            <a:pPr lvl="1"/>
            <a:r>
              <a:rPr lang="en-CA" sz="2400" dirty="0"/>
              <a:t>Visual Graphic of Topic</a:t>
            </a:r>
          </a:p>
        </p:txBody>
      </p:sp>
      <p:sp>
        <p:nvSpPr>
          <p:cNvPr id="7" name="TextBox 6"/>
          <p:cNvSpPr txBox="1"/>
          <p:nvPr/>
        </p:nvSpPr>
        <p:spPr>
          <a:xfrm>
            <a:off x="2915816" y="573536"/>
            <a:ext cx="51845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Front Matter</a:t>
            </a:r>
          </a:p>
        </p:txBody>
      </p:sp>
      <p:graphicFrame>
        <p:nvGraphicFramePr>
          <p:cNvPr id="8" name="Diagram 7"/>
          <p:cNvGraphicFramePr/>
          <p:nvPr>
            <p:extLst>
              <p:ext uri="{D42A27DB-BD31-4B8C-83A1-F6EECF244321}">
                <p14:modId xmlns:p14="http://schemas.microsoft.com/office/powerpoint/2010/main" val="359636546"/>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339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normAutofit/>
          </a:bodyPr>
          <a:lstStyle/>
          <a:p>
            <a:endParaRPr lang="en-CA" sz="2100" dirty="0"/>
          </a:p>
          <a:p>
            <a:r>
              <a:rPr lang="en-CA" sz="2400" dirty="0"/>
              <a:t>Introduction</a:t>
            </a:r>
          </a:p>
          <a:p>
            <a:endParaRPr lang="en-CA" sz="2400" dirty="0"/>
          </a:p>
          <a:p>
            <a:r>
              <a:rPr lang="en-CA" sz="2400" dirty="0"/>
              <a:t>Discussion</a:t>
            </a:r>
          </a:p>
          <a:p>
            <a:endParaRPr lang="en-CA" sz="2400" dirty="0"/>
          </a:p>
          <a:p>
            <a:r>
              <a:rPr lang="en-CA" sz="2400" dirty="0"/>
              <a:t>Recommendations and Conclusions (could be in either order, depending on instructions and intent of report)</a:t>
            </a:r>
          </a:p>
        </p:txBody>
      </p:sp>
      <p:sp>
        <p:nvSpPr>
          <p:cNvPr id="7" name="TextBox 6"/>
          <p:cNvSpPr txBox="1"/>
          <p:nvPr/>
        </p:nvSpPr>
        <p:spPr>
          <a:xfrm>
            <a:off x="3005573" y="525530"/>
            <a:ext cx="51845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Body</a:t>
            </a:r>
          </a:p>
        </p:txBody>
      </p:sp>
      <p:graphicFrame>
        <p:nvGraphicFramePr>
          <p:cNvPr id="8" name="Diagram 7"/>
          <p:cNvGraphicFramePr/>
          <p:nvPr>
            <p:extLst>
              <p:ext uri="{D42A27DB-BD31-4B8C-83A1-F6EECF244321}">
                <p14:modId xmlns:p14="http://schemas.microsoft.com/office/powerpoint/2010/main" val="753145858"/>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898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Types of Reports</a:t>
            </a:r>
          </a:p>
        </p:txBody>
      </p:sp>
      <p:sp>
        <p:nvSpPr>
          <p:cNvPr id="3" name="Content Placeholder 2"/>
          <p:cNvSpPr>
            <a:spLocks noGrp="1"/>
          </p:cNvSpPr>
          <p:nvPr>
            <p:ph idx="1"/>
          </p:nvPr>
        </p:nvSpPr>
        <p:spPr>
          <a:xfrm>
            <a:off x="1113233" y="1549909"/>
            <a:ext cx="7514035" cy="3168395"/>
          </a:xfrm>
        </p:spPr>
        <p:txBody>
          <a:bodyPr>
            <a:normAutofit/>
          </a:bodyPr>
          <a:lstStyle/>
          <a:p>
            <a:r>
              <a:rPr lang="en-US" dirty="0"/>
              <a:t>Reports, like correspondence – e-mails, memos, and letters – are among the most commonly written workplace documents</a:t>
            </a:r>
          </a:p>
          <a:p>
            <a:r>
              <a:rPr lang="en-US" dirty="0"/>
              <a:t>Reports often follow a template for the writer(s) to follow</a:t>
            </a:r>
          </a:p>
          <a:p>
            <a:r>
              <a:rPr lang="en-US" dirty="0"/>
              <a:t>Serve a variety of functions:</a:t>
            </a:r>
          </a:p>
          <a:p>
            <a:pPr lvl="1"/>
            <a:r>
              <a:rPr lang="en-US" dirty="0"/>
              <a:t>Provide information, instructions, and recommendations based on analysis</a:t>
            </a:r>
          </a:p>
          <a:p>
            <a:pPr marL="0" indent="0">
              <a:buNone/>
            </a:pPr>
            <a:endParaRPr lang="en-US" dirty="0"/>
          </a:p>
        </p:txBody>
      </p:sp>
    </p:spTree>
    <p:extLst>
      <p:ext uri="{BB962C8B-B14F-4D97-AF65-F5344CB8AC3E}">
        <p14:creationId xmlns:p14="http://schemas.microsoft.com/office/powerpoint/2010/main" val="17958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412" y="0"/>
            <a:ext cx="5122913" cy="597713"/>
          </a:xfrm>
        </p:spPr>
        <p:txBody>
          <a:bodyPr>
            <a:normAutofit/>
          </a:bodyPr>
          <a:lstStyle/>
          <a:p>
            <a:r>
              <a:rPr lang="en-CA" sz="1875" dirty="0">
                <a:latin typeface="Segoe Script" pitchFamily="34" charset="0"/>
              </a:rPr>
              <a:t>Elements of Technical Reports</a:t>
            </a:r>
          </a:p>
        </p:txBody>
      </p:sp>
      <p:sp>
        <p:nvSpPr>
          <p:cNvPr id="7" name="TextBox 6"/>
          <p:cNvSpPr txBox="1"/>
          <p:nvPr/>
        </p:nvSpPr>
        <p:spPr>
          <a:xfrm>
            <a:off x="3077581" y="573536"/>
            <a:ext cx="51845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Introduction</a:t>
            </a:r>
          </a:p>
        </p:txBody>
      </p:sp>
      <p:sp>
        <p:nvSpPr>
          <p:cNvPr id="6" name="Content Placeholder 5"/>
          <p:cNvSpPr>
            <a:spLocks noGrp="1"/>
          </p:cNvSpPr>
          <p:nvPr>
            <p:ph idx="1"/>
          </p:nvPr>
        </p:nvSpPr>
        <p:spPr>
          <a:xfrm>
            <a:off x="2424337" y="1200155"/>
            <a:ext cx="6491064" cy="3394472"/>
          </a:xfrm>
        </p:spPr>
        <p:txBody>
          <a:bodyPr/>
          <a:lstStyle/>
          <a:p>
            <a:endParaRPr lang="en-CA" dirty="0"/>
          </a:p>
          <a:p>
            <a:r>
              <a:rPr lang="en-CA" sz="2400" dirty="0"/>
              <a:t>Emphasizes and expands on the topic</a:t>
            </a:r>
          </a:p>
          <a:p>
            <a:r>
              <a:rPr lang="en-CA" sz="2400" dirty="0"/>
              <a:t>Provides background information about the topic</a:t>
            </a:r>
          </a:p>
          <a:p>
            <a:r>
              <a:rPr lang="en-CA" sz="2400" dirty="0"/>
              <a:t>Explains the purpose of the talk</a:t>
            </a:r>
          </a:p>
          <a:p>
            <a:r>
              <a:rPr lang="en-CA" sz="2400" dirty="0"/>
              <a:t>Include relevant visual image (a picture is worth a thousand words!)</a:t>
            </a:r>
          </a:p>
        </p:txBody>
      </p:sp>
      <p:graphicFrame>
        <p:nvGraphicFramePr>
          <p:cNvPr id="10" name="Diagram 9"/>
          <p:cNvGraphicFramePr/>
          <p:nvPr>
            <p:extLst>
              <p:ext uri="{D42A27DB-BD31-4B8C-83A1-F6EECF244321}">
                <p14:modId xmlns:p14="http://schemas.microsoft.com/office/powerpoint/2010/main" val="3926316400"/>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8729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normAutofit/>
          </a:bodyPr>
          <a:lstStyle/>
          <a:p>
            <a:r>
              <a:rPr lang="en-US" sz="2400" dirty="0"/>
              <a:t>Explains impact on the workplace/why this is an area of concern or issue of importance</a:t>
            </a:r>
          </a:p>
          <a:p>
            <a:r>
              <a:rPr lang="en-US" sz="2400" dirty="0"/>
              <a:t>Explanation is supported with evidence</a:t>
            </a:r>
          </a:p>
          <a:p>
            <a:pPr lvl="1"/>
            <a:r>
              <a:rPr lang="en-US" sz="2400" dirty="0"/>
              <a:t>Written and/or oral proof</a:t>
            </a:r>
          </a:p>
          <a:p>
            <a:pPr lvl="1"/>
            <a:r>
              <a:rPr lang="en-US" sz="2400" dirty="0"/>
              <a:t>Visual graphics which support impact statements</a:t>
            </a:r>
            <a:endParaRPr lang="en-CA" sz="2400" dirty="0"/>
          </a:p>
        </p:txBody>
      </p:sp>
      <p:sp>
        <p:nvSpPr>
          <p:cNvPr id="7" name="TextBox 6"/>
          <p:cNvSpPr txBox="1"/>
          <p:nvPr/>
        </p:nvSpPr>
        <p:spPr>
          <a:xfrm>
            <a:off x="4193705" y="573536"/>
            <a:ext cx="2808312"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Discussion</a:t>
            </a:r>
          </a:p>
        </p:txBody>
      </p:sp>
      <p:graphicFrame>
        <p:nvGraphicFramePr>
          <p:cNvPr id="8" name="Diagram 7"/>
          <p:cNvGraphicFramePr/>
          <p:nvPr>
            <p:extLst>
              <p:ext uri="{D42A27DB-BD31-4B8C-83A1-F6EECF244321}">
                <p14:modId xmlns:p14="http://schemas.microsoft.com/office/powerpoint/2010/main" val="1975162146"/>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8752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normAutofit/>
          </a:bodyPr>
          <a:lstStyle/>
          <a:p>
            <a:endParaRPr lang="en-CA" sz="1800" dirty="0"/>
          </a:p>
          <a:p>
            <a:r>
              <a:rPr lang="en-CA" sz="2400" dirty="0"/>
              <a:t>Explain recommendations for next steps:</a:t>
            </a:r>
          </a:p>
          <a:p>
            <a:pPr lvl="1"/>
            <a:r>
              <a:rPr lang="en-CA" sz="2400" dirty="0"/>
              <a:t>Best practices/safe handling/appropriate behaviour</a:t>
            </a:r>
          </a:p>
          <a:p>
            <a:pPr lvl="1"/>
            <a:r>
              <a:rPr lang="en-CA" sz="2400" b="1" dirty="0"/>
              <a:t>In other words - What should be done to address the issue as a result of findings</a:t>
            </a:r>
            <a:r>
              <a:rPr lang="en-CA" sz="2400" dirty="0"/>
              <a:t>? </a:t>
            </a:r>
            <a:r>
              <a:rPr lang="en-CA" sz="2400" u="sng" dirty="0"/>
              <a:t>Persuade your audience about your solution!</a:t>
            </a:r>
            <a:endParaRPr lang="en-CA" sz="2400" dirty="0"/>
          </a:p>
          <a:p>
            <a:pPr lvl="1"/>
            <a:r>
              <a:rPr lang="en-CA" sz="2400" dirty="0"/>
              <a:t>Support with evidence</a:t>
            </a:r>
          </a:p>
          <a:p>
            <a:pPr lvl="1"/>
            <a:r>
              <a:rPr lang="en-CA" sz="2400" dirty="0"/>
              <a:t>Use visual graphics to further explain</a:t>
            </a:r>
          </a:p>
          <a:p>
            <a:endParaRPr lang="en-CA" dirty="0"/>
          </a:p>
        </p:txBody>
      </p:sp>
      <p:sp>
        <p:nvSpPr>
          <p:cNvPr id="7" name="TextBox 6"/>
          <p:cNvSpPr txBox="1"/>
          <p:nvPr/>
        </p:nvSpPr>
        <p:spPr>
          <a:xfrm>
            <a:off x="3261360" y="685800"/>
            <a:ext cx="4632960" cy="600164"/>
          </a:xfrm>
          <a:prstGeom prst="rect">
            <a:avLst/>
          </a:prstGeom>
          <a:noFill/>
        </p:spPr>
        <p:txBody>
          <a:bodyPr wrap="square" rtlCol="0">
            <a:spAutoFit/>
          </a:bodyPr>
          <a:lstStyle/>
          <a:p>
            <a:pPr algn="ctr"/>
            <a:r>
              <a:rPr lang="en-US" sz="3300" kern="1200" dirty="0">
                <a:solidFill>
                  <a:prstClr val="black"/>
                </a:solidFill>
                <a:latin typeface="Rockwell" panose="02060603020205020403"/>
                <a:ea typeface="+mn-ea"/>
                <a:cs typeface="+mn-cs"/>
              </a:rPr>
              <a:t>R</a:t>
            </a:r>
            <a:r>
              <a:rPr lang="en-CA" sz="3300" kern="1200" dirty="0" err="1">
                <a:solidFill>
                  <a:prstClr val="black"/>
                </a:solidFill>
                <a:latin typeface="Rockwell" panose="02060603020205020403"/>
                <a:ea typeface="+mn-ea"/>
                <a:cs typeface="+mn-cs"/>
              </a:rPr>
              <a:t>ecommendations</a:t>
            </a:r>
            <a:endParaRPr lang="en-CA" sz="3300" kern="1200" dirty="0">
              <a:solidFill>
                <a:prstClr val="black"/>
              </a:solidFill>
              <a:latin typeface="Rockwell" panose="02060603020205020403"/>
              <a:ea typeface="+mn-ea"/>
              <a:cs typeface="+mn-cs"/>
            </a:endParaRPr>
          </a:p>
        </p:txBody>
      </p:sp>
      <p:graphicFrame>
        <p:nvGraphicFramePr>
          <p:cNvPr id="9" name="Diagram 8"/>
          <p:cNvGraphicFramePr/>
          <p:nvPr>
            <p:extLst>
              <p:ext uri="{D42A27DB-BD31-4B8C-83A1-F6EECF244321}">
                <p14:modId xmlns:p14="http://schemas.microsoft.com/office/powerpoint/2010/main" val="2042572591"/>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2938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lstStyle/>
          <a:p>
            <a:endParaRPr lang="en-CA" dirty="0"/>
          </a:p>
          <a:p>
            <a:r>
              <a:rPr lang="en-CA" sz="2400" dirty="0"/>
              <a:t>What you pull away from your test/ research/ analysis.</a:t>
            </a:r>
          </a:p>
          <a:p>
            <a:r>
              <a:rPr lang="en-CA" sz="2400" dirty="0"/>
              <a:t>For a Comparative Report</a:t>
            </a:r>
          </a:p>
          <a:p>
            <a:pPr lvl="1"/>
            <a:r>
              <a:rPr lang="en-CA" sz="2400" dirty="0"/>
              <a:t>List and explain criteria used in comparison</a:t>
            </a:r>
          </a:p>
          <a:p>
            <a:pPr lvl="1"/>
            <a:r>
              <a:rPr lang="en-CA" sz="2400" dirty="0"/>
              <a:t>Describe how compared rate on comparison</a:t>
            </a:r>
          </a:p>
          <a:p>
            <a:pPr lvl="1"/>
            <a:r>
              <a:rPr lang="en-CA" sz="2400" dirty="0"/>
              <a:t>Make a recommendation based on findings</a:t>
            </a:r>
          </a:p>
          <a:p>
            <a:pPr lvl="2"/>
            <a:r>
              <a:rPr lang="en-CA" sz="2250" dirty="0"/>
              <a:t>BE DECISIVE AS TO BEST CHOICE! </a:t>
            </a:r>
          </a:p>
          <a:p>
            <a:pPr lvl="1"/>
            <a:r>
              <a:rPr lang="en-CA" sz="2400" dirty="0"/>
              <a:t>Suggest additional resources</a:t>
            </a:r>
          </a:p>
          <a:p>
            <a:pPr>
              <a:buNone/>
            </a:pPr>
            <a:endParaRPr lang="en-CA" dirty="0"/>
          </a:p>
        </p:txBody>
      </p:sp>
      <p:sp>
        <p:nvSpPr>
          <p:cNvPr id="7" name="TextBox 6"/>
          <p:cNvSpPr txBox="1"/>
          <p:nvPr/>
        </p:nvSpPr>
        <p:spPr>
          <a:xfrm>
            <a:off x="3905674" y="573536"/>
            <a:ext cx="33843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Conclusion</a:t>
            </a:r>
          </a:p>
        </p:txBody>
      </p:sp>
      <p:graphicFrame>
        <p:nvGraphicFramePr>
          <p:cNvPr id="8" name="Diagram 7"/>
          <p:cNvGraphicFramePr/>
          <p:nvPr>
            <p:extLst>
              <p:ext uri="{D42A27DB-BD31-4B8C-83A1-F6EECF244321}">
                <p14:modId xmlns:p14="http://schemas.microsoft.com/office/powerpoint/2010/main" val="2093147097"/>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741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lstStyle/>
          <a:p>
            <a:endParaRPr lang="en-CA" dirty="0"/>
          </a:p>
          <a:p>
            <a:endParaRPr lang="en-CA" sz="1800" dirty="0"/>
          </a:p>
          <a:p>
            <a:r>
              <a:rPr lang="en-CA" sz="1800" dirty="0"/>
              <a:t>Next Steps or Future Plans</a:t>
            </a:r>
          </a:p>
          <a:p>
            <a:r>
              <a:rPr lang="en-CA" sz="1800" dirty="0"/>
              <a:t>References</a:t>
            </a:r>
          </a:p>
          <a:p>
            <a:r>
              <a:rPr lang="en-CA" sz="1800" dirty="0"/>
              <a:t>Related Work</a:t>
            </a:r>
          </a:p>
          <a:p>
            <a:endParaRPr lang="en-CA" sz="1800" dirty="0"/>
          </a:p>
          <a:p>
            <a:r>
              <a:rPr lang="en-CA" sz="1800" dirty="0"/>
              <a:t>* In some Technical Reports, End Matter will only include References and Related Work. In other Technical Reports, End Matter will include some aspects of Recommendations and Conclusions. Always use guidelines or templates provided to determine </a:t>
            </a:r>
            <a:r>
              <a:rPr lang="en-CA" sz="1800"/>
              <a:t>where information should be shared.</a:t>
            </a:r>
            <a:endParaRPr lang="en-CA" sz="1800" dirty="0"/>
          </a:p>
          <a:p>
            <a:endParaRPr lang="en-CA" sz="1800" dirty="0"/>
          </a:p>
        </p:txBody>
      </p:sp>
      <p:sp>
        <p:nvSpPr>
          <p:cNvPr id="7" name="TextBox 6"/>
          <p:cNvSpPr txBox="1"/>
          <p:nvPr/>
        </p:nvSpPr>
        <p:spPr>
          <a:xfrm>
            <a:off x="3005573" y="573536"/>
            <a:ext cx="518457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End Matter</a:t>
            </a:r>
          </a:p>
        </p:txBody>
      </p:sp>
      <p:graphicFrame>
        <p:nvGraphicFramePr>
          <p:cNvPr id="8" name="Diagram 7"/>
          <p:cNvGraphicFramePr/>
          <p:nvPr>
            <p:extLst>
              <p:ext uri="{D42A27DB-BD31-4B8C-83A1-F6EECF244321}">
                <p14:modId xmlns:p14="http://schemas.microsoft.com/office/powerpoint/2010/main" val="38159303"/>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437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05" y="0"/>
            <a:ext cx="5122913" cy="597713"/>
          </a:xfrm>
        </p:spPr>
        <p:txBody>
          <a:bodyPr>
            <a:normAutofit/>
          </a:bodyPr>
          <a:lstStyle/>
          <a:p>
            <a:r>
              <a:rPr lang="en-CA" sz="1875" dirty="0">
                <a:latin typeface="Segoe Script" pitchFamily="34" charset="0"/>
              </a:rPr>
              <a:t>Elements of Technical Reports</a:t>
            </a:r>
          </a:p>
        </p:txBody>
      </p:sp>
      <p:sp>
        <p:nvSpPr>
          <p:cNvPr id="6" name="Content Placeholder 5"/>
          <p:cNvSpPr>
            <a:spLocks noGrp="1"/>
          </p:cNvSpPr>
          <p:nvPr>
            <p:ph idx="1"/>
          </p:nvPr>
        </p:nvSpPr>
        <p:spPr>
          <a:xfrm>
            <a:off x="2141477" y="1200150"/>
            <a:ext cx="6912768" cy="3801870"/>
          </a:xfrm>
        </p:spPr>
        <p:txBody>
          <a:bodyPr/>
          <a:lstStyle/>
          <a:p>
            <a:endParaRPr lang="en-CA" dirty="0"/>
          </a:p>
          <a:p>
            <a:r>
              <a:rPr lang="en-CA" sz="1800" dirty="0"/>
              <a:t>IEEE formatted reference notes and In-Text Citations</a:t>
            </a:r>
          </a:p>
          <a:p>
            <a:pPr lvl="1"/>
            <a:r>
              <a:rPr lang="en-CA" sz="1800" dirty="0"/>
              <a:t>MUST be included to avoid plagiarism and a zero on the assignment</a:t>
            </a:r>
          </a:p>
          <a:p>
            <a:endParaRPr lang="en-CA" sz="1800" dirty="0"/>
          </a:p>
          <a:p>
            <a:pPr marL="0" indent="0">
              <a:buNone/>
            </a:pPr>
            <a:endParaRPr lang="en-CA" sz="1800" dirty="0"/>
          </a:p>
        </p:txBody>
      </p:sp>
      <p:sp>
        <p:nvSpPr>
          <p:cNvPr id="7" name="TextBox 6"/>
          <p:cNvSpPr txBox="1"/>
          <p:nvPr/>
        </p:nvSpPr>
        <p:spPr>
          <a:xfrm>
            <a:off x="3725654" y="573536"/>
            <a:ext cx="3744416" cy="600164"/>
          </a:xfrm>
          <a:prstGeom prst="rect">
            <a:avLst/>
          </a:prstGeom>
          <a:noFill/>
        </p:spPr>
        <p:txBody>
          <a:bodyPr wrap="square" rtlCol="0">
            <a:spAutoFit/>
          </a:bodyPr>
          <a:lstStyle/>
          <a:p>
            <a:pPr algn="ctr"/>
            <a:r>
              <a:rPr lang="en-CA" sz="3300" kern="1200" dirty="0">
                <a:solidFill>
                  <a:prstClr val="black"/>
                </a:solidFill>
                <a:latin typeface="Rockwell" panose="02060603020205020403"/>
                <a:ea typeface="+mn-ea"/>
                <a:cs typeface="+mn-cs"/>
              </a:rPr>
              <a:t>References</a:t>
            </a:r>
          </a:p>
        </p:txBody>
      </p:sp>
      <p:graphicFrame>
        <p:nvGraphicFramePr>
          <p:cNvPr id="9" name="Diagram 8"/>
          <p:cNvGraphicFramePr/>
          <p:nvPr>
            <p:extLst>
              <p:ext uri="{D42A27DB-BD31-4B8C-83A1-F6EECF244321}">
                <p14:modId xmlns:p14="http://schemas.microsoft.com/office/powerpoint/2010/main" val="3848027491"/>
              </p:ext>
            </p:extLst>
          </p:nvPr>
        </p:nvGraphicFramePr>
        <p:xfrm>
          <a:off x="-252536" y="87474"/>
          <a:ext cx="2520280" cy="500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2985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Types of Reports</a:t>
            </a:r>
            <a:br>
              <a:rPr lang="en-US" dirty="0"/>
            </a:br>
            <a:r>
              <a:rPr lang="en-US" dirty="0"/>
              <a:t>Formal or Informal?</a:t>
            </a:r>
          </a:p>
        </p:txBody>
      </p:sp>
      <p:sp>
        <p:nvSpPr>
          <p:cNvPr id="3" name="Content Placeholder 2"/>
          <p:cNvSpPr>
            <a:spLocks noGrp="1"/>
          </p:cNvSpPr>
          <p:nvPr>
            <p:ph idx="1"/>
          </p:nvPr>
        </p:nvSpPr>
        <p:spPr/>
        <p:txBody>
          <a:bodyPr numCol="1">
            <a:normAutofit/>
          </a:bodyPr>
          <a:lstStyle/>
          <a:p>
            <a:r>
              <a:rPr lang="en-US" dirty="0"/>
              <a:t>Two main categories:  Formal Reports and Informal Reports</a:t>
            </a:r>
          </a:p>
          <a:p>
            <a:pPr lvl="1"/>
            <a:r>
              <a:rPr lang="en-US" dirty="0"/>
              <a:t>Can you think of examples of each?</a:t>
            </a:r>
          </a:p>
          <a:p>
            <a:pPr lvl="1"/>
            <a:r>
              <a:rPr lang="en-US" dirty="0"/>
              <a:t>What is the difference in terms of their function?  How else are they different?</a:t>
            </a:r>
          </a:p>
          <a:p>
            <a:pPr lvl="1"/>
            <a:endParaRPr lang="en-US" dirty="0"/>
          </a:p>
          <a:p>
            <a:r>
              <a:rPr lang="en-US" dirty="0"/>
              <a:t>Audience, tone, length, function</a:t>
            </a:r>
          </a:p>
        </p:txBody>
      </p:sp>
    </p:spTree>
    <p:extLst>
      <p:ext uri="{BB962C8B-B14F-4D97-AF65-F5344CB8AC3E}">
        <p14:creationId xmlns:p14="http://schemas.microsoft.com/office/powerpoint/2010/main" val="33282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Types of Reports</a:t>
            </a:r>
            <a:br>
              <a:rPr lang="en-US" dirty="0"/>
            </a:br>
            <a:r>
              <a:rPr lang="en-US" dirty="0"/>
              <a:t>Formal or Informal?</a:t>
            </a:r>
          </a:p>
        </p:txBody>
      </p:sp>
      <p:sp>
        <p:nvSpPr>
          <p:cNvPr id="3" name="Content Placeholder 2"/>
          <p:cNvSpPr>
            <a:spLocks noGrp="1"/>
          </p:cNvSpPr>
          <p:nvPr>
            <p:ph idx="1"/>
          </p:nvPr>
        </p:nvSpPr>
        <p:spPr>
          <a:xfrm>
            <a:off x="1469849" y="2075688"/>
            <a:ext cx="7514035" cy="2343151"/>
          </a:xfrm>
        </p:spPr>
        <p:txBody>
          <a:bodyPr numCol="2">
            <a:normAutofit fontScale="92500" lnSpcReduction="20000"/>
          </a:bodyPr>
          <a:lstStyle/>
          <a:p>
            <a:pPr>
              <a:defRPr/>
            </a:pPr>
            <a:r>
              <a:rPr lang="en-US" dirty="0"/>
              <a:t>Recommendation Reports</a:t>
            </a:r>
          </a:p>
          <a:p>
            <a:pPr>
              <a:defRPr/>
            </a:pPr>
            <a:r>
              <a:rPr lang="en-US" dirty="0"/>
              <a:t>Evaluation Reports</a:t>
            </a:r>
          </a:p>
          <a:p>
            <a:pPr>
              <a:defRPr/>
            </a:pPr>
            <a:r>
              <a:rPr lang="en-US" b="1" dirty="0"/>
              <a:t>Progress / Status Report</a:t>
            </a:r>
          </a:p>
          <a:p>
            <a:pPr>
              <a:defRPr/>
            </a:pPr>
            <a:r>
              <a:rPr lang="en-US" dirty="0"/>
              <a:t>Trip Report</a:t>
            </a:r>
          </a:p>
          <a:p>
            <a:pPr>
              <a:defRPr/>
            </a:pPr>
            <a:r>
              <a:rPr lang="en-US" dirty="0"/>
              <a:t>Personnel Report</a:t>
            </a:r>
          </a:p>
          <a:p>
            <a:pPr>
              <a:defRPr/>
            </a:pPr>
            <a:r>
              <a:rPr lang="en-US" dirty="0"/>
              <a:t>Project Completion Reports</a:t>
            </a:r>
          </a:p>
          <a:p>
            <a:pPr>
              <a:defRPr/>
            </a:pPr>
            <a:r>
              <a:rPr lang="en-US" b="1" dirty="0"/>
              <a:t>Comparative Reports</a:t>
            </a:r>
          </a:p>
          <a:p>
            <a:pPr>
              <a:defRPr/>
            </a:pPr>
            <a:r>
              <a:rPr lang="en-US" dirty="0"/>
              <a:t>Incident Reports</a:t>
            </a:r>
          </a:p>
          <a:p>
            <a:pPr>
              <a:defRPr/>
            </a:pPr>
            <a:r>
              <a:rPr lang="en-US" dirty="0"/>
              <a:t>Inspection Reports</a:t>
            </a:r>
          </a:p>
          <a:p>
            <a:pPr>
              <a:defRPr/>
            </a:pPr>
            <a:r>
              <a:rPr lang="en-US" dirty="0"/>
              <a:t>Compliance Reports</a:t>
            </a:r>
          </a:p>
          <a:p>
            <a:pPr>
              <a:defRPr/>
            </a:pPr>
            <a:r>
              <a:rPr lang="en-US" dirty="0"/>
              <a:t>Meeting Minutes</a:t>
            </a:r>
          </a:p>
          <a:p>
            <a:pPr>
              <a:defRPr/>
            </a:pPr>
            <a:r>
              <a:rPr lang="en-US" dirty="0"/>
              <a:t>Lab Reports</a:t>
            </a:r>
          </a:p>
          <a:p>
            <a:pPr>
              <a:defRPr/>
            </a:pPr>
            <a:r>
              <a:rPr lang="en-US" dirty="0"/>
              <a:t>Book Reports</a:t>
            </a:r>
          </a:p>
          <a:p>
            <a:pPr>
              <a:defRPr/>
            </a:pPr>
            <a:r>
              <a:rPr lang="en-US" dirty="0"/>
              <a:t>Feasibility Reports</a:t>
            </a:r>
          </a:p>
        </p:txBody>
      </p:sp>
    </p:spTree>
    <p:extLst>
      <p:ext uri="{BB962C8B-B14F-4D97-AF65-F5344CB8AC3E}">
        <p14:creationId xmlns:p14="http://schemas.microsoft.com/office/powerpoint/2010/main" val="106395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Dissecting One Report Example:</a:t>
            </a:r>
            <a:br>
              <a:rPr lang="en-US" dirty="0"/>
            </a:br>
            <a:r>
              <a:rPr lang="en-US" dirty="0"/>
              <a:t>Comparative Report</a:t>
            </a:r>
          </a:p>
        </p:txBody>
      </p:sp>
      <p:sp>
        <p:nvSpPr>
          <p:cNvPr id="3" name="Content Placeholder 2"/>
          <p:cNvSpPr>
            <a:spLocks noGrp="1"/>
          </p:cNvSpPr>
          <p:nvPr>
            <p:ph idx="1"/>
          </p:nvPr>
        </p:nvSpPr>
        <p:spPr/>
        <p:txBody>
          <a:bodyPr>
            <a:normAutofit fontScale="77500" lnSpcReduction="20000"/>
          </a:bodyPr>
          <a:lstStyle/>
          <a:p>
            <a:pPr>
              <a:defRPr/>
            </a:pPr>
            <a:r>
              <a:rPr lang="en-US" dirty="0"/>
              <a:t>Takes 2-3 objects, positions on an issue, methods, materials, or concepts and discusses their similarities and differences</a:t>
            </a:r>
          </a:p>
          <a:p>
            <a:pPr>
              <a:defRPr/>
            </a:pPr>
            <a:endParaRPr lang="en-US" dirty="0"/>
          </a:p>
          <a:p>
            <a:pPr>
              <a:defRPr/>
            </a:pPr>
            <a:r>
              <a:rPr lang="en-US" dirty="0"/>
              <a:t>Then makes a recommendation based on the comparison</a:t>
            </a:r>
          </a:p>
          <a:p>
            <a:pPr>
              <a:defRPr/>
            </a:pPr>
            <a:endParaRPr lang="en-US" dirty="0"/>
          </a:p>
          <a:p>
            <a:pPr>
              <a:defRPr/>
            </a:pPr>
            <a:r>
              <a:rPr lang="en-US" dirty="0"/>
              <a:t>A comparative report </a:t>
            </a:r>
            <a:r>
              <a:rPr lang="en-US" i="1" dirty="0"/>
              <a:t>must</a:t>
            </a:r>
            <a:r>
              <a:rPr lang="en-US" dirty="0"/>
              <a:t> have set criteria (usually 3-4) that provide the basis for a fair comparison</a:t>
            </a:r>
          </a:p>
          <a:p>
            <a:pPr>
              <a:defRPr/>
            </a:pPr>
            <a:endParaRPr lang="en-US" dirty="0"/>
          </a:p>
          <a:p>
            <a:pPr>
              <a:defRPr/>
            </a:pPr>
            <a:r>
              <a:rPr lang="en-US" dirty="0"/>
              <a:t>It must also have a concrete and explicitly stated context for recommending one over the other</a:t>
            </a:r>
          </a:p>
        </p:txBody>
      </p:sp>
    </p:spTree>
    <p:extLst>
      <p:ext uri="{BB962C8B-B14F-4D97-AF65-F5344CB8AC3E}">
        <p14:creationId xmlns:p14="http://schemas.microsoft.com/office/powerpoint/2010/main" val="14499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dirty="0"/>
              <a:t>Comparative Report</a:t>
            </a:r>
          </a:p>
        </p:txBody>
      </p:sp>
      <p:sp>
        <p:nvSpPr>
          <p:cNvPr id="3" name="Content Placeholder 2"/>
          <p:cNvSpPr>
            <a:spLocks noGrp="1"/>
          </p:cNvSpPr>
          <p:nvPr>
            <p:ph idx="1"/>
          </p:nvPr>
        </p:nvSpPr>
        <p:spPr/>
        <p:txBody>
          <a:bodyPr>
            <a:normAutofit/>
          </a:bodyPr>
          <a:lstStyle/>
          <a:p>
            <a:pPr>
              <a:defRPr/>
            </a:pPr>
            <a:r>
              <a:rPr lang="en-US" dirty="0"/>
              <a:t>Two common ways of presenting information in a Comparative Report:</a:t>
            </a:r>
          </a:p>
          <a:p>
            <a:pPr lvl="1">
              <a:defRPr/>
            </a:pPr>
            <a:endParaRPr lang="en-US" sz="1800" dirty="0"/>
          </a:p>
          <a:p>
            <a:pPr marL="548640" lvl="1" indent="-342900">
              <a:buFont typeface="+mj-lt"/>
              <a:buAutoNum type="arabicPeriod"/>
              <a:defRPr/>
            </a:pPr>
            <a:r>
              <a:rPr lang="en-US" sz="1800" dirty="0"/>
              <a:t>Talk about each thing/issue separately</a:t>
            </a:r>
          </a:p>
          <a:p>
            <a:pPr marL="548640" lvl="1" indent="-342900">
              <a:buFont typeface="+mj-lt"/>
              <a:buAutoNum type="arabicPeriod"/>
              <a:defRPr/>
            </a:pPr>
            <a:endParaRPr lang="en-US" sz="1800" dirty="0"/>
          </a:p>
          <a:p>
            <a:pPr marL="548640" lvl="1" indent="-342900">
              <a:buFont typeface="+mj-lt"/>
              <a:buAutoNum type="arabicPeriod"/>
              <a:defRPr/>
            </a:pPr>
            <a:r>
              <a:rPr lang="en-US" sz="1800" dirty="0"/>
              <a:t>Compare/Contrast individual elements of each thing/issue</a:t>
            </a:r>
          </a:p>
          <a:p>
            <a:pPr>
              <a:defRPr/>
            </a:pPr>
            <a:endParaRPr lang="en-US" dirty="0"/>
          </a:p>
        </p:txBody>
      </p:sp>
    </p:spTree>
    <p:extLst>
      <p:ext uri="{BB962C8B-B14F-4D97-AF65-F5344CB8AC3E}">
        <p14:creationId xmlns:p14="http://schemas.microsoft.com/office/powerpoint/2010/main" val="57275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113234" y="514351"/>
            <a:ext cx="3417945" cy="1314449"/>
          </a:xfrm>
        </p:spPr>
        <p:txBody>
          <a:bodyPr>
            <a:normAutofit fontScale="90000"/>
          </a:bodyPr>
          <a:lstStyle/>
          <a:p>
            <a:r>
              <a:rPr lang="en-US" sz="3300" dirty="0"/>
              <a:t>Should I Buy a Ford or Chevy Truck?</a:t>
            </a:r>
          </a:p>
        </p:txBody>
      </p:sp>
      <p:sp>
        <p:nvSpPr>
          <p:cNvPr id="3" name="Content Placeholder 2"/>
          <p:cNvSpPr>
            <a:spLocks noGrp="1"/>
          </p:cNvSpPr>
          <p:nvPr>
            <p:ph idx="1"/>
          </p:nvPr>
        </p:nvSpPr>
        <p:spPr>
          <a:xfrm>
            <a:off x="1113234" y="2220686"/>
            <a:ext cx="7514035" cy="2343151"/>
          </a:xfrm>
        </p:spPr>
        <p:txBody>
          <a:bodyPr>
            <a:normAutofit fontScale="77500" lnSpcReduction="20000"/>
          </a:bodyPr>
          <a:lstStyle/>
          <a:p>
            <a:pPr>
              <a:defRPr/>
            </a:pPr>
            <a:r>
              <a:rPr lang="en-US" b="1" i="1" dirty="0"/>
              <a:t>Must</a:t>
            </a:r>
            <a:r>
              <a:rPr lang="en-US" dirty="0"/>
              <a:t> limit scope by choosing only a few specific points of comparison</a:t>
            </a:r>
          </a:p>
          <a:p>
            <a:pPr>
              <a:defRPr/>
            </a:pPr>
            <a:endParaRPr lang="en-US" dirty="0"/>
          </a:p>
          <a:p>
            <a:pPr>
              <a:defRPr/>
            </a:pPr>
            <a:r>
              <a:rPr lang="en-US" dirty="0"/>
              <a:t>Points of Comparison / CRITERIA:</a:t>
            </a:r>
          </a:p>
          <a:p>
            <a:pPr lvl="1">
              <a:defRPr/>
            </a:pPr>
            <a:r>
              <a:rPr lang="en-US" dirty="0"/>
              <a:t>Engine Quality</a:t>
            </a:r>
          </a:p>
          <a:p>
            <a:pPr lvl="1">
              <a:defRPr/>
            </a:pPr>
            <a:r>
              <a:rPr lang="en-US" dirty="0"/>
              <a:t>Torque</a:t>
            </a:r>
          </a:p>
          <a:p>
            <a:pPr lvl="1">
              <a:defRPr/>
            </a:pPr>
            <a:r>
              <a:rPr lang="en-US" dirty="0"/>
              <a:t>Initial Cost and Upkeep Costs</a:t>
            </a:r>
          </a:p>
          <a:p>
            <a:pPr lvl="1">
              <a:defRPr/>
            </a:pPr>
            <a:endParaRPr lang="en-US" dirty="0"/>
          </a:p>
          <a:p>
            <a:pPr>
              <a:defRPr/>
            </a:pPr>
            <a:r>
              <a:rPr lang="en-US" dirty="0"/>
              <a:t>Must also have an explicitly-stated context</a:t>
            </a:r>
          </a:p>
          <a:p>
            <a:pPr lvl="1">
              <a:defRPr/>
            </a:pPr>
            <a:r>
              <a:rPr lang="en-US" dirty="0"/>
              <a:t>I want a truck that I can drive in the city vs. I need a truck to do heavy farm work</a:t>
            </a:r>
          </a:p>
        </p:txBody>
      </p:sp>
      <p:pic>
        <p:nvPicPr>
          <p:cNvPr id="26626" name="Picture 2" descr="http://millionairecarclub.com/wp-content/uploads/2013/07/Ford-vs-Chevy.png"/>
          <p:cNvPicPr>
            <a:picLocks noChangeAspect="1" noChangeArrowheads="1"/>
          </p:cNvPicPr>
          <p:nvPr/>
        </p:nvPicPr>
        <p:blipFill>
          <a:blip r:embed="rId2" cstate="print"/>
          <a:srcRect/>
          <a:stretch>
            <a:fillRect/>
          </a:stretch>
        </p:blipFill>
        <p:spPr bwMode="auto">
          <a:xfrm>
            <a:off x="4753601" y="154171"/>
            <a:ext cx="4069611" cy="2034806"/>
          </a:xfrm>
          <a:prstGeom prst="rect">
            <a:avLst/>
          </a:prstGeom>
          <a:noFill/>
          <a:ln w="9525">
            <a:noFill/>
            <a:miter lim="800000"/>
            <a:headEnd/>
            <a:tailEnd/>
          </a:ln>
        </p:spPr>
      </p:pic>
    </p:spTree>
    <p:extLst>
      <p:ext uri="{BB962C8B-B14F-4D97-AF65-F5344CB8AC3E}">
        <p14:creationId xmlns:p14="http://schemas.microsoft.com/office/powerpoint/2010/main" val="20511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Comparative Analysis Format</a:t>
            </a:r>
          </a:p>
        </p:txBody>
      </p:sp>
      <p:sp>
        <p:nvSpPr>
          <p:cNvPr id="6" name="Content Placeholder 5"/>
          <p:cNvSpPr>
            <a:spLocks noGrp="1"/>
          </p:cNvSpPr>
          <p:nvPr>
            <p:ph idx="1"/>
          </p:nvPr>
        </p:nvSpPr>
        <p:spPr>
          <a:xfrm>
            <a:off x="1331640" y="1200150"/>
            <a:ext cx="6534726" cy="3801870"/>
          </a:xfrm>
        </p:spPr>
        <p:txBody>
          <a:bodyPr/>
          <a:lstStyle/>
          <a:p>
            <a:pPr>
              <a:buNone/>
            </a:pPr>
            <a:endParaRPr lang="en-CA" dirty="0"/>
          </a:p>
          <a:p>
            <a:pPr>
              <a:buNone/>
            </a:pPr>
            <a:endParaRPr lang="en-CA" dirty="0"/>
          </a:p>
          <a:p>
            <a:pPr>
              <a:buNone/>
            </a:pPr>
            <a:r>
              <a:rPr lang="en-CA" dirty="0"/>
              <a:t>(Method 1)</a:t>
            </a:r>
          </a:p>
          <a:p>
            <a:pPr>
              <a:buNone/>
            </a:pPr>
            <a:endParaRPr lang="en-CA" dirty="0"/>
          </a:p>
        </p:txBody>
      </p:sp>
      <p:graphicFrame>
        <p:nvGraphicFramePr>
          <p:cNvPr id="9" name="Diagram 8"/>
          <p:cNvGraphicFramePr/>
          <p:nvPr/>
        </p:nvGraphicFramePr>
        <p:xfrm>
          <a:off x="2074223" y="1653648"/>
          <a:ext cx="4995555"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0188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Comparative Analysis Format</a:t>
            </a:r>
          </a:p>
        </p:txBody>
      </p:sp>
      <p:sp>
        <p:nvSpPr>
          <p:cNvPr id="6" name="Content Placeholder 5"/>
          <p:cNvSpPr>
            <a:spLocks noGrp="1"/>
          </p:cNvSpPr>
          <p:nvPr>
            <p:ph idx="1"/>
          </p:nvPr>
        </p:nvSpPr>
        <p:spPr>
          <a:xfrm>
            <a:off x="1331640" y="1200150"/>
            <a:ext cx="6534726" cy="3801870"/>
          </a:xfrm>
        </p:spPr>
        <p:txBody>
          <a:bodyPr/>
          <a:lstStyle/>
          <a:p>
            <a:pPr>
              <a:buNone/>
            </a:pPr>
            <a:endParaRPr lang="en-CA" dirty="0"/>
          </a:p>
          <a:p>
            <a:pPr>
              <a:buNone/>
            </a:pPr>
            <a:endParaRPr lang="en-CA" dirty="0"/>
          </a:p>
          <a:p>
            <a:pPr>
              <a:buNone/>
            </a:pPr>
            <a:r>
              <a:rPr lang="en-CA" dirty="0"/>
              <a:t>(Method 1)</a:t>
            </a:r>
          </a:p>
          <a:p>
            <a:pPr>
              <a:buNone/>
            </a:pPr>
            <a:endParaRPr lang="en-CA" dirty="0"/>
          </a:p>
        </p:txBody>
      </p:sp>
      <p:graphicFrame>
        <p:nvGraphicFramePr>
          <p:cNvPr id="9" name="Diagram 8"/>
          <p:cNvGraphicFramePr/>
          <p:nvPr/>
        </p:nvGraphicFramePr>
        <p:xfrm>
          <a:off x="2074223" y="1653648"/>
          <a:ext cx="4995555"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5566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heme15">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5" id="{36149F54-3F49-41BD-839A-717F414C7C27}" vid="{4525D547-75CB-4AA6-8648-C4315582740E}"/>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1752</TotalTime>
  <Words>1022</Words>
  <Application>Microsoft Office PowerPoint</Application>
  <PresentationFormat>On-screen Show (16:9)</PresentationFormat>
  <Paragraphs>271</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Corbel</vt:lpstr>
      <vt:lpstr>Rockwell</vt:lpstr>
      <vt:lpstr>Rockwell Condensed</vt:lpstr>
      <vt:lpstr>Segoe Script</vt:lpstr>
      <vt:lpstr>Wingdings</vt:lpstr>
      <vt:lpstr>Theme15</vt:lpstr>
      <vt:lpstr>1_Parallax</vt:lpstr>
      <vt:lpstr>Written Reports</vt:lpstr>
      <vt:lpstr>Types of Reports</vt:lpstr>
      <vt:lpstr>Types of Reports Formal or Informal?</vt:lpstr>
      <vt:lpstr>Types of Reports Formal or Informal?</vt:lpstr>
      <vt:lpstr>Dissecting One Report Example: Comparative Report</vt:lpstr>
      <vt:lpstr>Comparative Report</vt:lpstr>
      <vt:lpstr>Should I Buy a Ford or Chevy Truck?</vt:lpstr>
      <vt:lpstr>Comparative Analysis Format</vt:lpstr>
      <vt:lpstr>Comparative Analysis Format</vt:lpstr>
      <vt:lpstr>Comparative Analysis Format</vt:lpstr>
      <vt:lpstr>Comparative Analysis Format</vt:lpstr>
      <vt:lpstr>Which Is the Better Method?</vt:lpstr>
      <vt:lpstr>Task: Brainstorm Possible Topics</vt:lpstr>
      <vt:lpstr>A SECOND REPORT EXAMPLE FOR THE  WORK SITE:  THE TOOLBOX TALK</vt:lpstr>
      <vt:lpstr>TOOLBOX TALK TOPICS</vt:lpstr>
      <vt:lpstr>Elements of A TECHNICAL Report</vt:lpstr>
      <vt:lpstr>Elements of Technical Reports</vt:lpstr>
      <vt:lpstr>Elements of Technical Reports</vt:lpstr>
      <vt:lpstr>Elements of Technical Reports</vt:lpstr>
      <vt:lpstr>Elements of Technical Reports</vt:lpstr>
      <vt:lpstr>Elements of Technical Reports</vt:lpstr>
      <vt:lpstr>Elements of Technical Reports</vt:lpstr>
      <vt:lpstr>Elements of Technical Reports</vt:lpstr>
      <vt:lpstr>Elements of Technical Reports</vt:lpstr>
      <vt:lpstr>Elements of Technical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for Technicians  CST 2110</dc:title>
  <dc:creator>Jordan Berard</dc:creator>
  <cp:lastModifiedBy>Joe Veryard</cp:lastModifiedBy>
  <cp:revision>235</cp:revision>
  <dcterms:modified xsi:type="dcterms:W3CDTF">2022-03-11T14:09:16Z</dcterms:modified>
</cp:coreProperties>
</file>