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95"/>
  </p:normalViewPr>
  <p:slideViewPr>
    <p:cSldViewPr snapToGrid="0" snapToObjects="1">
      <p:cViewPr varScale="1">
        <p:scale>
          <a:sx n="102" d="100"/>
          <a:sy n="102" d="100"/>
        </p:scale>
        <p:origin x="19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9742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9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08072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0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0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6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014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5328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074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33913" y="634028"/>
            <a:ext cx="3598683" cy="37328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700" kern="1200">
                <a:latin typeface="+mj-lt"/>
                <a:ea typeface="+mj-ea"/>
                <a:cs typeface="+mj-cs"/>
              </a:rPr>
              <a:t>HR Analytics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3913" y="4436462"/>
            <a:ext cx="3598683" cy="179465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dirty="0"/>
              <a:t>A Data-Driven Insight into Human Resources Metrics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dirty="0"/>
              <a:t>Tools: Tableau, Excel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dirty="0"/>
              <a:t>By 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dirty="0"/>
              <a:t>Deevanshi Chauhan 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0908" y="2016617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86872" y="634028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C0AB48A3-0DA7-C437-3A84-079DF3010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552" y="1951132"/>
            <a:ext cx="3155752" cy="31557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Created a dynamic dashboard for HR analytics.</a:t>
            </a:r>
          </a:p>
          <a:p>
            <a:r>
              <a:rPr dirty="0"/>
              <a:t>Delivered actionable insights using visual storytelling.</a:t>
            </a:r>
          </a:p>
          <a:p>
            <a:r>
              <a:rPr dirty="0"/>
              <a:t>Showcases practical knowledge of Tableau and data analysis.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33913" y="634028"/>
            <a:ext cx="359868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7200" cap="all"/>
              <a:t>Thank You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0908" y="2016617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86872" y="634028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C8D4C2CE-8925-D2A7-8EBB-DBD1769BC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552" y="1951132"/>
            <a:ext cx="3155752" cy="3155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Understand key HR metrics to help the company analyze and improve workforce management.</a:t>
            </a:r>
            <a:endParaRPr lang="en-US" dirty="0"/>
          </a:p>
          <a:p>
            <a:r>
              <a:rPr dirty="0"/>
              <a:t>Identify trends in employee demographics, performance, hiring, and attrition.</a:t>
            </a:r>
          </a:p>
          <a:p>
            <a:r>
              <a:rPr dirty="0"/>
              <a:t>Enable data-driven decision-making through interactive dashboards.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Source: Sample HR dataset</a:t>
            </a:r>
          </a:p>
          <a:p>
            <a:r>
              <a:rPr dirty="0"/>
              <a:t>Contains: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- Employee Name, Age, Gender</a:t>
            </a:r>
          </a:p>
          <a:p>
            <a:pPr marL="0" indent="0">
              <a:buNone/>
            </a:pPr>
            <a:r>
              <a:rPr lang="en-IN" dirty="0"/>
              <a:t>   - </a:t>
            </a:r>
            <a:r>
              <a:rPr dirty="0"/>
              <a:t>Department, Position, Salary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   - </a:t>
            </a:r>
            <a:r>
              <a:rPr dirty="0"/>
              <a:t>Hire Date, Termination Reason</a:t>
            </a:r>
          </a:p>
          <a:p>
            <a:pPr marL="0" indent="0">
              <a:buNone/>
            </a:pPr>
            <a:r>
              <a:rPr lang="en-US" dirty="0"/>
              <a:t>   - </a:t>
            </a:r>
            <a:r>
              <a:rPr dirty="0"/>
              <a:t>Performance Scores, Satisfaction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&amp;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Employee Turnover Rate</a:t>
            </a:r>
          </a:p>
          <a:p>
            <a:r>
              <a:rPr dirty="0"/>
              <a:t>Hiring Rate</a:t>
            </a:r>
          </a:p>
          <a:p>
            <a:r>
              <a:rPr dirty="0"/>
              <a:t>Time to Fill Positions</a:t>
            </a:r>
          </a:p>
          <a:p>
            <a:r>
              <a:rPr dirty="0"/>
              <a:t>Gender and Age Distribution</a:t>
            </a:r>
          </a:p>
          <a:p>
            <a:r>
              <a:rPr dirty="0"/>
              <a:t>Department-wise Employee Count</a:t>
            </a:r>
          </a:p>
          <a:p>
            <a:r>
              <a:rPr dirty="0"/>
              <a:t>Performance Scores &amp; Satisfaction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964692"/>
            <a:ext cx="2300202" cy="1188720"/>
          </a:xfrm>
        </p:spPr>
        <p:txBody>
          <a:bodyPr>
            <a:normAutofit/>
          </a:bodyPr>
          <a:lstStyle/>
          <a:p>
            <a:r>
              <a:rPr lang="en-IN" sz="2200"/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433" y="2638044"/>
            <a:ext cx="2297823" cy="3263206"/>
          </a:xfrm>
        </p:spPr>
        <p:txBody>
          <a:bodyPr>
            <a:normAutofit lnSpcReduction="10000"/>
          </a:bodyPr>
          <a:lstStyle/>
          <a:p>
            <a:r>
              <a:rPr lang="en-IN" sz="1700"/>
              <a:t>Interactive dashboard with multiple filters: Gender, Department, Age, etc.</a:t>
            </a:r>
          </a:p>
          <a:p>
            <a:r>
              <a:rPr lang="en-IN" sz="1700"/>
              <a:t>Visual storytelling using charts and graphs.</a:t>
            </a:r>
          </a:p>
          <a:p>
            <a:r>
              <a:rPr lang="en-IN" sz="1700"/>
              <a:t>Designed for HR and management stakeholders.</a:t>
            </a:r>
          </a:p>
        </p:txBody>
      </p:sp>
      <p:pic>
        <p:nvPicPr>
          <p:cNvPr id="5" name="Picture 4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80A8BDE1-985F-B6B4-C6AB-2507940D0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351" y="1552353"/>
            <a:ext cx="4918643" cy="3551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Demographics: Visual breakdown by gender, age, department.</a:t>
            </a:r>
          </a:p>
          <a:p>
            <a:r>
              <a:rPr dirty="0"/>
              <a:t>Turnover Trends: Clear insights into when and why employees leave.</a:t>
            </a:r>
          </a:p>
          <a:p>
            <a:r>
              <a:rPr dirty="0"/>
              <a:t>Performance: Identify high and low-performing segments.</a:t>
            </a:r>
          </a:p>
          <a:p>
            <a:r>
              <a:rPr dirty="0"/>
              <a:t>Hiring Trends: Track new hires across time and departments.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5FACC-1943-A3E5-27E3-B5973C05C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615" y="225468"/>
            <a:ext cx="8041708" cy="564193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Gender Distribution: Slightly male-dominated workforce.</a:t>
            </a:r>
          </a:p>
          <a:p>
            <a:r>
              <a:rPr lang="en-US" dirty="0"/>
              <a:t>Departmental Distribution: Sales and HR departments are relatively larger.</a:t>
            </a:r>
          </a:p>
          <a:p>
            <a:r>
              <a:rPr lang="en-US" dirty="0"/>
              <a:t>Attrition Rate: Higher in Sales and Support; reasons mostly personal or dissatisfaction.</a:t>
            </a:r>
          </a:p>
          <a:p>
            <a:r>
              <a:rPr lang="en-US" dirty="0"/>
              <a:t>Hiring Trend: New hires peak around mid-year, indicating seasonal hiring.</a:t>
            </a:r>
          </a:p>
          <a:p>
            <a:r>
              <a:rPr lang="en-US" dirty="0"/>
              <a:t>Performance Insights: Most employees have average performance scores.</a:t>
            </a:r>
          </a:p>
          <a:p>
            <a:r>
              <a:rPr lang="en-US" dirty="0"/>
              <a:t>Age Distribution: 25–34 age group forms the bulk of workforce and attrition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4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High turnover in specific departments → Investigate workload or leadership.</a:t>
            </a:r>
          </a:p>
          <a:p>
            <a:r>
              <a:rPr dirty="0"/>
              <a:t>Imbalance in gender distribution → Review diversity hiring practices.</a:t>
            </a:r>
          </a:p>
          <a:p>
            <a:r>
              <a:rPr dirty="0"/>
              <a:t>Time to fill roles is high → Optimize recruitment pipeline.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IN"/>
              <a:t>Tools &amp; 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46" y="2291262"/>
            <a:ext cx="6584634" cy="287925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404040"/>
                </a:solidFill>
              </a:rPr>
              <a:t>Tableau: Data visualization and dashboard creation.</a:t>
            </a:r>
          </a:p>
          <a:p>
            <a:r>
              <a:rPr lang="en-IN" dirty="0">
                <a:solidFill>
                  <a:srgbClr val="404040"/>
                </a:solidFill>
              </a:rPr>
              <a:t>Excel: Data preprocessing and cleaning.</a:t>
            </a:r>
          </a:p>
          <a:p>
            <a:r>
              <a:rPr lang="en-IN" dirty="0">
                <a:solidFill>
                  <a:srgbClr val="404040"/>
                </a:solidFill>
              </a:rPr>
              <a:t>Calculated Fields: For metrics like turnover and hiring rates.</a:t>
            </a:r>
          </a:p>
          <a:p>
            <a:r>
              <a:rPr lang="en-IN" dirty="0">
                <a:solidFill>
                  <a:srgbClr val="404040"/>
                </a:solidFill>
              </a:rPr>
              <a:t>Charts Used: Histograms, Pie Charts, Bar Graphs, Line Charts, Scatter Plots.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90</TotalTime>
  <Words>370</Words>
  <Application>Microsoft Macintosh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HR Analytics Dashboard</vt:lpstr>
      <vt:lpstr>Project Objective</vt:lpstr>
      <vt:lpstr>Dataset Overview</vt:lpstr>
      <vt:lpstr>Key Metrics &amp; KPIs</vt:lpstr>
      <vt:lpstr>Dashboard Overview</vt:lpstr>
      <vt:lpstr>Dashboard Highlights</vt:lpstr>
      <vt:lpstr>PowerPoint Presentation</vt:lpstr>
      <vt:lpstr>Insights &amp; Recommendations</vt:lpstr>
      <vt:lpstr>Tools &amp; Techniques Used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Deevanshi Chauhan</cp:lastModifiedBy>
  <cp:revision>2</cp:revision>
  <dcterms:created xsi:type="dcterms:W3CDTF">2013-01-27T09:14:16Z</dcterms:created>
  <dcterms:modified xsi:type="dcterms:W3CDTF">2025-04-14T11:09:55Z</dcterms:modified>
  <cp:category/>
</cp:coreProperties>
</file>