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7177-F578-4918-C235-B7DB73EAA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6B46B-9656-1B8F-85D8-A7634F833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6F24-989D-524E-724E-EE79F9CC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C20B9-4F99-ACCF-541B-8DD236B7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C074-FD99-85AC-7F10-1E331961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3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ABFD-F0F2-FFBE-9F62-5CE81211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B6CDA-80A2-D307-F65A-49BD575F5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38A8-0708-6732-EE16-ACBD77D5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4D40-A467-A374-45B0-0BA29C2E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3CFF-8ADC-F58B-02F4-7F9D8954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C77CF-9FEB-5DF4-19BD-8AE230A7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5AD36-F367-C070-E2EC-0562E42E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A7F6-0BD4-310A-3299-2E1217B7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C177-89ED-8B07-9F94-94A94695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C50C-EAAD-C7B0-70B6-38D92DE1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3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9D16-E430-6F2D-E491-59DB8CD6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4EDA-06D0-CD04-F612-D42D1F11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2D15-63E8-064C-659F-BCBFB9DD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C7ED-4293-864D-0415-7791FC17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F0CE-C4A4-9373-D59A-296BAEAF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2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771-20F0-97F8-13D9-429321F7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5CF8-167A-603D-5121-0F8747780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2EB1-EB2C-1260-ED38-4EF096C6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5AB8-E641-0203-AF70-2586269B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BBA3-DA3C-5CD7-C2B7-2FAD4E09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14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6DD8-FAEC-FA85-DB13-EB9C6186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FC4B-197E-B8F7-1792-7B4884253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22D86-3C3F-2367-C0C9-BA9F4241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1D451-5BC8-C1C8-37D6-0FB56076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88523-B40A-8AE9-DA1D-AFE5EDC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6BEBC-8BF9-53DC-48E4-86AEF210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04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5EF0-4B3E-9901-6CE7-E4C32E1B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734FE-86BA-5794-7B21-7BD06814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FF121-692E-2F8C-1EF7-7D1B9954B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BB9A4-2B68-9B2B-C582-19A02977B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DAE21-ADCD-FBCA-E8B1-AA8E5019E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28516-5932-ADE1-08D2-2C9C0BFA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90D0B-2126-AC4E-D7DB-6EEAFC41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41C7E-318B-7390-D3A9-CB64B137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65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875B-68AA-E17A-20CC-55401F7E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E6055-3C2B-263A-C3FF-955351AB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28D26-74BD-41A6-0D41-C3310D80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3FEB3-1AE5-82CC-6ED9-FD521592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CBE78-24E1-166E-2336-5428407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A6651-FE36-4449-34EF-AE03D232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D343A-D406-DEE1-84C6-12C6F745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037E-777C-8C7E-FC24-B859D7E9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EBCC-204B-D1C9-AF07-AA6C94B6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DE1A6-5184-D7C1-9C0F-C85C74BFC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0BD2A-EA0A-734D-37BA-ACC238AB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A8127-BF72-30B8-D572-2C25C975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CB0A7-1A76-6641-9A7A-34977A2B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F271-80C5-3435-DF74-2E7A3419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43045-FE9A-2842-F240-50DB7FB16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D3AB1-A6DB-8385-C2E5-35C8D016E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D90B0-1970-CFD8-BDCB-54143DAE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F9347-735B-9E99-7D30-27F8C990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01A01-5499-D09A-1A24-3AFF587C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2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7A5BB-026F-8FD1-82F2-EEE3B9D7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EF44-8B76-A59D-6587-9713D61A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4931-B937-7793-0EA1-7BB103351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005B-27BE-487D-A320-F692765A80A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3BD5-2C0A-30BD-4346-B901C64B9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F89B-AB36-EED9-5632-5B50E858B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737A-EF2B-4F6A-91E6-4275AB058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2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BA2C-FA86-4043-2022-800324DF7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Compiler for Student Time management Scripts 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CC48C-BCE6-8089-2E6B-A08D3328A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9456" y="4278087"/>
            <a:ext cx="6531429" cy="228543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G.Deevena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192311391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CSA1429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 Design for Industrial Automation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:20/03/2024</a:t>
            </a:r>
          </a:p>
          <a:p>
            <a:endParaRPr lang="en-I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E1E0784D-ABB9-3CE3-AB5A-F0E820723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75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1C9981-7912-FEF0-D808-E1DEB31A323D}"/>
              </a:ext>
            </a:extLst>
          </p:cNvPr>
          <p:cNvSpPr txBox="1"/>
          <p:nvPr/>
        </p:nvSpPr>
        <p:spPr>
          <a:xfrm>
            <a:off x="477397" y="1972019"/>
            <a:ext cx="1061658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 for the Proposed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clear objectives for the time management compiler, focusing on automated scheduling, task prioritization, and productivity optimization.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robust framework integrating NLP-based task analysis, adaptive scheduling algorithms, and user-friendly interfaces.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Algorithms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intelligent scheduling techniques, including deadline-based prioritization, workload balancing, and real-time adjustments.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rigorous checks to ensure accuracy in scheduling, task recommendations, and system responsiveness.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Launch the compiler for student access, gather feedback, and refine features for improved usability and efficiency.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4885C60E-1099-F856-8E99-E8FC8052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63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A0713-272A-EFC5-650C-A65142EF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23" y="2247440"/>
            <a:ext cx="8703327" cy="4505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040FA-AB24-7BB4-5411-6E72BCED3573}"/>
              </a:ext>
            </a:extLst>
          </p:cNvPr>
          <p:cNvSpPr txBox="1"/>
          <p:nvPr/>
        </p:nvSpPr>
        <p:spPr>
          <a:xfrm>
            <a:off x="3358307" y="1732403"/>
            <a:ext cx="5475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  </a:t>
            </a:r>
          </a:p>
          <a:p>
            <a:endParaRPr lang="en-IN" dirty="0"/>
          </a:p>
        </p:txBody>
      </p:sp>
      <p:pic>
        <p:nvPicPr>
          <p:cNvPr id="6" name="Picture 5" descr="SSE-Computer Science and Engineering">
            <a:extLst>
              <a:ext uri="{FF2B5EF4-FFF2-40B4-BE49-F238E27FC236}">
                <a16:creationId xmlns:a16="http://schemas.microsoft.com/office/drawing/2014/main" id="{B8D26495-74DA-1DCE-6322-93FA9C15C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0"/>
            <a:ext cx="12007969" cy="155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51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F4795-2AC5-5A59-9F88-C9CAE2EB1EE7}"/>
              </a:ext>
            </a:extLst>
          </p:cNvPr>
          <p:cNvSpPr txBox="1"/>
          <p:nvPr/>
        </p:nvSpPr>
        <p:spPr>
          <a:xfrm>
            <a:off x="506776" y="1902459"/>
            <a:ext cx="3238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E2EB6-1A67-A9CB-24BB-A1C41828A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7" y="2764233"/>
            <a:ext cx="5836638" cy="372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SE-Computer Science and Engineering">
            <a:extLst>
              <a:ext uri="{FF2B5EF4-FFF2-40B4-BE49-F238E27FC236}">
                <a16:creationId xmlns:a16="http://schemas.microsoft.com/office/drawing/2014/main" id="{C8D39989-9749-B947-233F-F6565404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32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F617A-CA0F-8CB2-F21C-BF5AB5C96CE4}"/>
              </a:ext>
            </a:extLst>
          </p:cNvPr>
          <p:cNvSpPr txBox="1"/>
          <p:nvPr/>
        </p:nvSpPr>
        <p:spPr>
          <a:xfrm>
            <a:off x="187285" y="1841242"/>
            <a:ext cx="1108296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Implementation Outcomes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compiler significantly improved students' ability to organize schedules and manage time efficiently.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NLP enhanced task prioritization, automated scheduling, and personalized time allocation.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Flaws Addressed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limitations in existing time management models, such as lack of personalization and poor adaptability, were effectively resolved.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demonstrated increased engagement and productivity through the interactive features of the compiler.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model’s flexible design allows for potential adaptations in academic and professional time management contexts.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feedback was highly positive, with students reporting better time management and reduced workload stress.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57313776-8DDF-9183-1CFA-20229AB9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1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44A327-2C49-972E-02D4-9F2FAFA94DFA}"/>
              </a:ext>
            </a:extLst>
          </p:cNvPr>
          <p:cNvSpPr txBox="1"/>
          <p:nvPr/>
        </p:nvSpPr>
        <p:spPr>
          <a:xfrm>
            <a:off x="1013552" y="2236424"/>
            <a:ext cx="78770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for Student Time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revolutionize student time management through intelligent, adaptable, and engaging solutions that optimize productivity and academic success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innovative time management tools that leverage AI and automation to provide personalized scheduling, task prioritization, and real-time adaptability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 to inclusivity, customization, and user empowerment in all aspects of academic planning and productivity optimization.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CB25461C-3A9D-25E4-68FB-289466DA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8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85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3D77B-8986-12D7-3ABA-18413199351D}"/>
              </a:ext>
            </a:extLst>
          </p:cNvPr>
          <p:cNvSpPr txBox="1"/>
          <p:nvPr/>
        </p:nvSpPr>
        <p:spPr>
          <a:xfrm>
            <a:off x="400279" y="2236424"/>
            <a:ext cx="1139144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algorithms to analyze scheduling patterns and optimize time allocation effectively.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advanced techniques to interpret task descriptions and prioritize deadlines intelligently.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down schedules and task lists into structured components for better organization and analysis.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Task Prioritization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high-priority tasks and deadlines through intelligent ranking mechanisms.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intuitive and adaptable interface that caters to diverse student needs and study habits.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immediate insights and suggestions to enhance time management efficiency and productivity.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BAEE6CBD-D018-0BF5-F804-4314798E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91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AF320-3BE7-5BAB-0E72-9D3544A6F67C}"/>
              </a:ext>
            </a:extLst>
          </p:cNvPr>
          <p:cNvSpPr txBox="1"/>
          <p:nvPr/>
        </p:nvSpPr>
        <p:spPr>
          <a:xfrm>
            <a:off x="1101686" y="2192357"/>
            <a:ext cx="85050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Query Handling in Compiler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receives user queries related to scheduling, task prioritization, and time management.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 analyze and interpret the query to understand deadlines, workload, and scheduling preferences.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optimized scheduling suggestions, conflict resolutions, or efficiency insights based on analysis.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to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is delivered to the user with actionable recommendations, closing the interaction loop.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3376B7AE-C6B6-6F38-D066-B36F1305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0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E7C64-9942-3F73-C1A8-AC6B33A3A48C}"/>
              </a:ext>
            </a:extLst>
          </p:cNvPr>
          <p:cNvSpPr txBox="1"/>
          <p:nvPr/>
        </p:nvSpPr>
        <p:spPr>
          <a:xfrm>
            <a:off x="1134738" y="1984462"/>
            <a:ext cx="93312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and Adjustments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surveys to gather user opinions on the effectiveness of scheduling and task management features.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feedback forms to allow users to report issues and suggest improvements easily.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students in beta testing to collect real-world insights on usability and efficiency.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discussions with students to evaluate key functionalities and identify areas for enhancement.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adjustments made based on feedback to assess their impact on user experience and productivity.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D9C24555-9CEF-57D9-D3A6-FD1C25D1A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7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B7AB6-F12C-82C6-69F5-8AA593870B81}"/>
              </a:ext>
            </a:extLst>
          </p:cNvPr>
          <p:cNvSpPr txBox="1"/>
          <p:nvPr/>
        </p:nvSpPr>
        <p:spPr>
          <a:xfrm>
            <a:off x="1123720" y="2016086"/>
            <a:ext cx="77007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Use of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utilizes NLP to enhance time management efficiency through intelligent scheduling and task prioritization.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Existing Flaws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time management models struggle with adaptability, real-time adjustments, and user-specific customization.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results showed significant improvements in students' productivity, scheduling accuracy, and task organization.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improvements are essential to address evolving academic challenges and optimize user experience further.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A0C71F9F-9695-951A-752A-A800D6718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72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C040D-D3AB-ED36-4ED2-85845DF1052D}"/>
              </a:ext>
            </a:extLst>
          </p:cNvPr>
          <p:cNvSpPr txBox="1"/>
          <p:nvPr/>
        </p:nvSpPr>
        <p:spPr>
          <a:xfrm>
            <a:off x="2203373" y="1751681"/>
            <a:ext cx="6081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8AD71-D72C-0F87-2835-3CF544E71197}"/>
              </a:ext>
            </a:extLst>
          </p:cNvPr>
          <p:cNvSpPr txBox="1"/>
          <p:nvPr/>
        </p:nvSpPr>
        <p:spPr>
          <a:xfrm>
            <a:off x="782198" y="2406505"/>
            <a:ext cx="9937215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Covey, S. R. (1989). 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7 Habits of Highly Effective People: Powerful Lessons in Personal Change.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Free Press.</a:t>
            </a: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Tracy, B. (2007). 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Eat That Frog!: 21 Great Ways to Stop Procrastinating and Get More Done in Less Time.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Berrett-Koehler Publishers.</a:t>
            </a: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Allen, D. (2001). 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Getting Things Done: The Art of Stress-Free Productivity.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Penguin Books.</a:t>
            </a: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Newport, C. (2016). 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Work: Rules for Focused Success in a Distracted World.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Grand Central Publishing.</a:t>
            </a: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Csikszentmihalyi, M. (1990). 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Flow: The Psychology of Optimal Experience.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Harper &amp; Row.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SE-Computer Science and Engineering">
            <a:extLst>
              <a:ext uri="{FF2B5EF4-FFF2-40B4-BE49-F238E27FC236}">
                <a16:creationId xmlns:a16="http://schemas.microsoft.com/office/drawing/2014/main" id="{6BEFD630-9296-EE5C-2A00-EDC2E84B4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9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18857-6B34-57D8-0314-0DF22B74D372}"/>
              </a:ext>
            </a:extLst>
          </p:cNvPr>
          <p:cNvSpPr txBox="1"/>
          <p:nvPr/>
        </p:nvSpPr>
        <p:spPr>
          <a:xfrm>
            <a:off x="1079653" y="1916935"/>
            <a:ext cx="103117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 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specialized compiler to assist students in managing their time effectively through structured and automated scheduling scripts.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advanced parsing techniques, including syntax analysis, rule-based scheduling logic, and AST traversal to optimize task organization.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both terminal-based and UI-based interfaces in C, enabling users to define schedules, set deadlines, and generate prioritized task lists from simple script inputs.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an intelligent time allocation mechanism with predefined rules for balancing study, assignments, and leisure, along with contextual feedback for productivity insights.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Aimed to empower students and educators by providing a customizable, immersive, and efficient time management tool that enhances productivity and reduces workload stress.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SE-Computer Science and Engineering">
            <a:extLst>
              <a:ext uri="{FF2B5EF4-FFF2-40B4-BE49-F238E27FC236}">
                <a16:creationId xmlns:a16="http://schemas.microsoft.com/office/drawing/2014/main" id="{3D015A74-3A83-4783-33E6-06117F0D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208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451277-44A6-4CAA-CFF8-8956412E4A56}"/>
              </a:ext>
            </a:extLst>
          </p:cNvPr>
          <p:cNvSpPr txBox="1"/>
          <p:nvPr/>
        </p:nvSpPr>
        <p:spPr>
          <a:xfrm>
            <a:off x="4274544" y="2936557"/>
            <a:ext cx="51228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endParaRPr lang="en-IN" dirty="0"/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934C8F38-5779-0C16-476C-B8625929C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89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6090FC-3BD5-ABEF-F498-D0E041412319}"/>
              </a:ext>
            </a:extLst>
          </p:cNvPr>
          <p:cNvSpPr txBox="1"/>
          <p:nvPr/>
        </p:nvSpPr>
        <p:spPr>
          <a:xfrm>
            <a:off x="749147" y="1564243"/>
            <a:ext cx="963975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management has evolved from manual planning methods to intelligent, technology-driven automation tools.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Importance: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scheduling and task management enhance efficiency and organization for students.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Prioritization: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Intelligent systems help categorize and prioritize tasks, ensuring deadlines are met effectively.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management compilers enable students to create structured schedules and optimize study sessions.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enhances productivity by providing interactive tools for personalized time management.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Script-Based Scheduling: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 scripts allow students to automate planning, allocate time efficiently, and adjust schedules dynamically.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scheduling tools improve student motivation and reduce procrastination.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Efforts: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Developers, educators, and students must collaborate to create effective time management solutions.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BF1C4121-9096-D76D-0BBB-4BDC892F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5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0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DA441-B59A-8A73-925F-450A06351DD4}"/>
              </a:ext>
            </a:extLst>
          </p:cNvPr>
          <p:cNvSpPr txBox="1"/>
          <p:nvPr/>
        </p:nvSpPr>
        <p:spPr>
          <a:xfrm>
            <a:off x="793215" y="1784732"/>
            <a:ext cx="107855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NLP in Student Time Management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Faced: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with task organization, scheduling, and time allocation.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Offered: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NLP tools to automate scheduling, prioritize tasks, and provide intelligent reminders.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productivity, fosters personalized time management strategies, and reduces procrastination.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data on student schedules, deadlines, and task priorities from various sources.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NLP models that can analyze task descriptions, extract key deadlines, and suggest optimized schedules.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NLP tools into a time management system for automated scheduling and adaptive planning.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 the effectiveness and impact on student productivity and time efficiency over time.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5A19650B-8C25-B85F-B686-0BB64F58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65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4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862A6-204E-8C55-F245-512A8478FCF4}"/>
              </a:ext>
            </a:extLst>
          </p:cNvPr>
          <p:cNvSpPr txBox="1"/>
          <p:nvPr/>
        </p:nvSpPr>
        <p:spPr>
          <a:xfrm>
            <a:off x="749147" y="2016087"/>
            <a:ext cx="105211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Tokenization in Student Time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Segmentation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Tokenization helps break down complex schedules into manageable components, making planning and execution easier.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Facilitates structured organization by converting tasks, deadlines, and priorities into distinct tokens for efficient processing.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Recognition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Enables intelligent interpretation of deadlines and priorities by identifying key time-related phrases in scheduling scripts.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Planning Tools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Improves accuracy in time management applications by structuring tasks clearly, allowing students to optimize their schedules effectively.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436A274A-3D10-614D-E23E-78B778E1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7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4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149C2-3E83-4341-6BFA-66E6D5863F70}"/>
              </a:ext>
            </a:extLst>
          </p:cNvPr>
          <p:cNvSpPr txBox="1"/>
          <p:nvPr/>
        </p:nvSpPr>
        <p:spPr>
          <a:xfrm>
            <a:off x="1432193" y="1564243"/>
            <a:ext cx="891264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in Student Time Management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Structured routines and fixed schedules.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Weaknesses: Limited adaptability to changing priorities.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Predefined time blocks, manual planning.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Approaches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Adaptive scheduling based on task priority and deadlines.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Weaknesses: High dependency on data accuracy and automation.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AI-driven time management insights, dynamic rescheduling.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Combines structured planning with adaptive scheduling.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Weaknesses: Complex implementation and higher computational requirements.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Balance between fixed schedules and flexible adjustments for optimal time management.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9CEF0BD6-5BE8-0BA8-7F4D-07D5871D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24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B34AC-4728-279F-5129-2A8D1815570C}"/>
              </a:ext>
            </a:extLst>
          </p:cNvPr>
          <p:cNvSpPr txBox="1"/>
          <p:nvPr/>
        </p:nvSpPr>
        <p:spPr>
          <a:xfrm>
            <a:off x="234783" y="1564243"/>
            <a:ext cx="117109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Current Student Time Management Models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Time management tools provide easy access to scheduling and productivity resources for students.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Interactive features make planning and tracking tasks more engaging and efficient.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These models can accommodate students with varying workloads and schedules.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Adaptability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Many existing models lack flexibility to adjust dynamically to changing priorities and deadlines.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Feedback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Generic time management suggestions may not cater to individual student needs effectively.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Awareness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Some models fail to incorporate external factors like varying course difficulty, extracurricular activities, and personal study habits.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A6D1C800-7B15-161B-3820-15FA6FEFC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5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4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8C407-BB73-9AAB-8828-D9EDDCFF5E0E}"/>
              </a:ext>
            </a:extLst>
          </p:cNvPr>
          <p:cNvSpPr txBox="1"/>
          <p:nvPr/>
        </p:nvSpPr>
        <p:spPr>
          <a:xfrm>
            <a:off x="565532" y="1883884"/>
            <a:ext cx="110609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Flaws in Existing Student Time Management Models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Lack of Personalization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models do not adapt to individual student schedules and workload variations.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scheduling recommendations reduce effectiveness and user engagement.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Inadequate Feedback Mechanisms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feedback on task prioritization and efficiency is often missing.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Delayed or generic insights may not help students adjust their schedules effectively.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Limited Flexibility in Scheduling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or rigid scheduling approaches fail to accommodate dynamic academic demands.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Over-reliance on static planning methods may lead to inefficient time allocation.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Poor Context Awareness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struggle to recognize contextual factors such as varying course difficulty and deadlines.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intelligent adjustments results in ineffective task prioritization and productivity loss.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39FB4B27-C6F4-D9C2-A466-F07FD1D6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7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20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C3C43-6A95-B30B-BF61-9257EA368583}"/>
              </a:ext>
            </a:extLst>
          </p:cNvPr>
          <p:cNvSpPr txBox="1"/>
          <p:nvPr/>
        </p:nvSpPr>
        <p:spPr>
          <a:xfrm>
            <a:off x="627961" y="2152869"/>
            <a:ext cx="1036687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for Student Time Management Compiler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Intelligent Task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NLP and rule-based analysis to interpret student schedules and task descriptions.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deadlines, priorities, and workload distribution dynamically.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Scheduling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personalized schedules based on task urgency, time availability, and study patterns.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real-time adjustments based on changes in workload or unexpected deadlines.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terminal-based and UI-based interactions for flexible usability.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students to input tasks, deadlines, and preferences for optimized scheduling.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and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productivity insights and task recommendations to enhance efficiency.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Notifies students of schedule conflicts and suggests optimal reorganization.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B214EC3C-FBC8-E9F0-120D-2332540E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60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92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Microsoft Office PowerPoint</Application>
  <PresentationFormat>Widescreen</PresentationFormat>
  <Paragraphs>202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  Compiler for Student Time management Scripts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GORLA</dc:creator>
  <cp:lastModifiedBy>RAJESH GORLA</cp:lastModifiedBy>
  <cp:revision>1</cp:revision>
  <dcterms:created xsi:type="dcterms:W3CDTF">2025-03-19T18:40:17Z</dcterms:created>
  <dcterms:modified xsi:type="dcterms:W3CDTF">2025-03-19T18:40:49Z</dcterms:modified>
</cp:coreProperties>
</file>