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12192000" cy="6858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26" name="Google Shape;4;n"/>
          <p:cNvSpPr txBox="1">
            <a:spLocks noGrp="1"/>
          </p:cNvSpPr>
          <p:nvPr>
            <p:ph type="dt" idx="10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27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28" name="Google Shape;6;n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29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730" name="Google Shape;8;n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04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05" name="Google Shape;56;p1:notes"/>
          <p:cNvSpPr txBox="1">
            <a:spLocks noGrp="1"/>
          </p:cNvSpPr>
          <p:nvPr>
            <p:ph type="sldNum" idx="12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183;p10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98" name="Google Shape;1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06" name="Google Shape;19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715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27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46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54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6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144;p6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0" name="Google Shape;1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78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167;p8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85" name="Google Shape;16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177;p9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689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14"/>
          <p:cNvSpPr txBox="1"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2" name="Google Shape;27;p14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3" name="Google Shape;28;p14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4" name="Google Shape;29;p14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595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32;p1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7" name="Google Shape;33;p15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8" name="Google Shape;34;p15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609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37;p1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8" name="Google Shape;38;p16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09" name="Google Shape;39;p16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0" name="Google Shape;40;p16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1" name="Google Shape;41;p1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43;p1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7" name="Google Shape;44;p17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8" name="Google Shape;45;p17"/>
          <p:cNvSpPr txBox="1">
            <a:spLocks noGrp="1"/>
          </p:cNvSpPr>
          <p:nvPr>
            <p:ph type="body" idx="2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19" name="Google Shape;46;p17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20" name="Google Shape;47;p17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21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Google Shape;50;p18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23" name="Google Shape;51;p18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>
            <a:endParaRPr/>
          </a:p>
        </p:txBody>
      </p:sp>
      <p:sp>
        <p:nvSpPr>
          <p:cNvPr id="1048724" name="Google Shape;52;p18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buNone/>
              <a:defRPr sz="1100" b="0" i="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3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 extrusionOk="0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7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 extrusionOk="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8" name="Google Shape;12;p13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 extrusionOk="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79" name="Google Shape;13;p13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 extrusionOk="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0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 extrusionOk="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1" name="Google Shape;15;p13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 extrusionOk="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2" name="Google Shape;16;p13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 extrusionOk="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3" name="Google Shape;17;p1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 extrusionOk="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4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 extrusionOk="0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5" name="Google Shape;19;p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6" name="Google Shape;20;p1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48587" name="Google Shape;21;p13"/>
          <p:cNvSpPr txBox="1"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88" name="Google Shape;22;p13"/>
          <p:cNvSpPr txBox="1">
            <a:spLocks noGrp="1"/>
          </p:cNvSpPr>
          <p:nvPr>
            <p:ph type="ftr" idx="11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89" name="Google Shape;23;p13"/>
          <p:cNvSpPr txBox="1">
            <a:spLocks noGrp="1"/>
          </p:cNvSpPr>
          <p:nvPr>
            <p:ph type="dt" idx="10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8590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38100" marR="0" lvl="1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38100" marR="0" lvl="2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38100" marR="0" lvl="3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38100" marR="0" lvl="4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38100" marR="0" lvl="5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8100" marR="0" lvl="6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8100" marR="0" lvl="7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38100" marR="0" lvl="8" indent="0" algn="l" rtl="0">
              <a:lnSpc>
                <a:spcPct val="100000"/>
              </a:lnSpc>
              <a:spcBef>
                <a:spcPts val="0"/>
              </a:spcBef>
              <a:buNone/>
              <a:defRPr sz="1100" b="0" i="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2.jpeg" /><Relationship Id="rId4" Type="http://schemas.openxmlformats.org/officeDocument/2006/relationships/image" Target="../media/image11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evithakanniyappan.github.io/deeviportfolio/" TargetMode="External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4.jpe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597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598" name="Google Shape;6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9" name="Google Shape;6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00" name="Google Shape;63;p1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9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US" b="1" i="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97152" name="Google Shape;64;p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01" name="Google Shape;65;p1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7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 lang="en-US"/>
          </a:p>
        </p:txBody>
      </p:sp>
      <p:sp>
        <p:nvSpPr>
          <p:cNvPr id="1048602" name="Google Shape;66;p1"/>
          <p:cNvSpPr txBox="1"/>
          <p:nvPr/>
        </p:nvSpPr>
        <p:spPr>
          <a:xfrm>
            <a:off x="976313" y="3071812"/>
            <a:ext cx="8643900" cy="25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STUDENT NAME: K. DEEVITHA</a:t>
            </a:r>
            <a:endParaRPr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REGISTER NO AND NMID: astvu36336324u18006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DEPARTMENT: B.SC.COMPUTER SCIENCE</a:t>
            </a:r>
            <a:endParaRPr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UNIVERSITY:SREE ABIRAAMI  ARTS AND SCIENCE COLLEGE FOR WOMEN /THIRUVALLUVAR</a:t>
            </a:r>
            <a:endParaRPr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186;p10"/>
          <p:cNvSpPr txBox="1"/>
          <p:nvPr/>
        </p:nvSpPr>
        <p:spPr>
          <a:xfrm>
            <a:off x="752475" y="6486037"/>
            <a:ext cx="1773555" cy="19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1" name="Google Shape;187;p10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2" name="Google Shape;188;p10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3" name="Google Shape;189;p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6" name="Google Shape;190;p10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94" name="Google Shape;191;p10"/>
          <p:cNvSpPr txBox="1">
            <a:spLocks noGrp="1"/>
          </p:cNvSpPr>
          <p:nvPr>
            <p:ph type="title"/>
          </p:nvPr>
        </p:nvSpPr>
        <p:spPr>
          <a:xfrm>
            <a:off x="1054100" y="690663"/>
            <a:ext cx="8480400" cy="6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048695" name="Google Shape;192;p10"/>
          <p:cNvSpPr txBox="1"/>
          <p:nvPr/>
        </p:nvSpPr>
        <p:spPr>
          <a:xfrm>
            <a:off x="11277218" y="6473337"/>
            <a:ext cx="228600" cy="17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6" name="Google Shape;193;p10"/>
          <p:cNvSpPr txBox="1"/>
          <p:nvPr/>
        </p:nvSpPr>
        <p:spPr>
          <a:xfrm flipH="1">
            <a:off x="2875425" y="1035850"/>
            <a:ext cx="6659100" cy="70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7" name="Picture 2097166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421224" y="2512319"/>
            <a:ext cx="3467213" cy="4224797"/>
          </a:xfrm>
          <a:prstGeom prst="rect">
            <a:avLst/>
          </a:prstGeom>
        </p:spPr>
      </p:pic>
      <p:pic>
        <p:nvPicPr>
          <p:cNvPr id="2097168" name="Picture 2097167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 rot="21584764">
            <a:off x="7402932" y="2512318"/>
            <a:ext cx="2058190" cy="46104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Google Shape;198;p1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0" name="Google Shape;199;p11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1" name="Google Shape;200;p11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9" name="Google Shape;201;p11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702" name="Google Shape;202;p11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3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</a:p>
        </p:txBody>
      </p:sp>
      <p:sp>
        <p:nvSpPr>
          <p:cNvPr id="1048703" name="Google Shape;203;p11"/>
          <p:cNvSpPr txBox="1"/>
          <p:nvPr/>
        </p:nvSpPr>
        <p:spPr>
          <a:xfrm>
            <a:off x="11277218" y="6473337"/>
            <a:ext cx="228600" cy="17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4" name="Google Shape;204;p11"/>
          <p:cNvSpPr txBox="1"/>
          <p:nvPr/>
        </p:nvSpPr>
        <p:spPr>
          <a:xfrm>
            <a:off x="826770" y="1137573"/>
            <a:ext cx="7745730" cy="60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conclusion, my digital portfolio highlights my journey of learning, creativity, and skill development. It presents a collection of my best work, carefully organized to reflect both quality and growth. Through various projects, I have demonstrated technical ability, problem-solving, and personal expression. The portfolio not only showcases my achievements but also my potential for future opportunities.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Google Shape;209;p12"/>
          <p:cNvSpPr txBox="1">
            <a:spLocks noGrp="1"/>
          </p:cNvSpPr>
          <p:nvPr>
            <p:ph type="title"/>
          </p:nvPr>
        </p:nvSpPr>
        <p:spPr>
          <a:xfrm>
            <a:off x="1345406" y="385444"/>
            <a:ext cx="10091261" cy="144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GITHUB</a:t>
            </a:r>
            <a:br>
              <a:rPr lang="en-US"/>
            </a:br>
            <a:r>
              <a:rPr lang="en-US"/>
              <a:t>LINK:</a:t>
            </a:r>
          </a:p>
        </p:txBody>
      </p:sp>
      <p:sp>
        <p:nvSpPr>
          <p:cNvPr id="1048713" name="Google Shape;210;p12"/>
          <p:cNvSpPr txBox="1">
            <a:spLocks noGrp="1"/>
          </p:cNvSpPr>
          <p:nvPr>
            <p:ph type="body" idx="1"/>
          </p:nvPr>
        </p:nvSpPr>
        <p:spPr>
          <a:xfrm>
            <a:off x="3097574" y="1226389"/>
            <a:ext cx="5973297" cy="18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u="sng">
                <a:solidFill>
                  <a:srgbClr val="FF0000"/>
                </a:solidFill>
                <a:hlinkClick r:id="rId3"/>
              </a:rPr>
              <a:t>https://deevithakanniyappan.github.io/deeviportfolio/</a:t>
            </a:r>
            <a:endParaRPr sz="36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71;p2"/>
          <p:cNvSpPr/>
          <p:nvPr/>
        </p:nvSpPr>
        <p:spPr>
          <a:xfrm>
            <a:off x="1381125" y="2536030"/>
            <a:ext cx="6400230" cy="175022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FRONT END  DEVELOPMENT</a:t>
            </a:r>
            <a:endParaRPr sz="4400"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7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11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2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3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4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5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6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7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8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19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20" name="Google Shape;82;p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1" name="Google Shape;83;p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2" name="Google Shape;84;p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3" name="Google Shape;85;p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24" name="Google Shape;86;p2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28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Google Shape;88;p2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54" name="Google Shape;89;p2"/>
            <p:cNvPicPr preferRelativeResize="0">
              <a:picLocks/>
            </p:cNvPicPr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8625" name="Google Shape;90;p2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7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95;p3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 extrusionOk="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" name="Google Shape;96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29" name="Google Shape;97;p3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 extrusionOk="0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0" name="Google Shape;98;p3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 extrusionOk="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1" name="Google Shape;99;p3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 extrusionOk="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2" name="Google Shape;100;p3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 extrusionOk="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3" name="Google Shape;101;p3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 extrusionOk="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4" name="Google Shape;102;p3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 extrusionOk="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5" name="Google Shape;103;p3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 extrusionOk="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6" name="Google Shape;104;p3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 extrusionOk="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7" name="Google Shape;105;p3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 extrusionOk="0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38" name="Google Shape;106;p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 extrusionOk="0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39" name="Google Shape;107;p3"/>
          <p:cNvSpPr txBox="1"/>
          <p:nvPr/>
        </p:nvSpPr>
        <p:spPr>
          <a:xfrm>
            <a:off x="752475" y="6486037"/>
            <a:ext cx="1773555" cy="191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0" name="Google Shape;108;p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 extrusionOk="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1" name="Google Shape;109;p3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 extrusionOk="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55" name="Google Shape;110;p3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111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2097156" name="Google Shape;112;p3"/>
            <p:cNvPicPr preferRelativeResize="0">
              <a:picLocks/>
            </p:cNvPicPr>
            <p:nvPr/>
          </p:nvPicPr>
          <p:blipFill rotWithShape="1">
            <a:blip r:embed="rId4">
              <a:alphaModFix/>
            </a:blip>
            <a:srcRect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7157" name="Google Shape;113;p3"/>
            <p:cNvPicPr preferRelativeResize="0">
              <a:picLocks/>
            </p:cNvPicPr>
            <p:nvPr/>
          </p:nvPicPr>
          <p:blipFill rotWithShape="1">
            <a:blip r:embed="rId5">
              <a:alphaModFix/>
            </a:blip>
            <a:srcRect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8642" name="Google Shape;114;p3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</a:p>
        </p:txBody>
      </p:sp>
      <p:sp>
        <p:nvSpPr>
          <p:cNvPr id="1048643" name="Google Shape;115;p3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7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1048644" name="Google Shape;116;p3"/>
          <p:cNvSpPr txBox="1"/>
          <p:nvPr/>
        </p:nvSpPr>
        <p:spPr>
          <a:xfrm>
            <a:off x="2509807" y="1041533"/>
            <a:ext cx="5029200" cy="4498302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Tools and Technologies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Portfolio design and Layout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Features and Functionality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Results and Screenshots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Github Link</a:t>
            </a:r>
            <a:endParaRPr sz="3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121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7" name="Google Shape;122;p4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48" name="Google Shape;123;p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58" name="Google Shape;124;p4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8649" name="Google Shape;125;p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0" name="Google Shape;126;p4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2097159" name="Google Shape;127;p4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51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7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1048652" name="Google Shape;129;p4"/>
          <p:cNvSpPr txBox="1"/>
          <p:nvPr/>
        </p:nvSpPr>
        <p:spPr>
          <a:xfrm>
            <a:off x="166688" y="1600199"/>
            <a:ext cx="8393906" cy="468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Students and professionals struggle to showcase their skills and achievements effectively using traditional resumes.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Lack of a centralized, accessible, and visually appealing platform limits personal branding.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Employers and recruiters face challenges evaluating creativity and real-world project work.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Static documents do not reflect continuous growth, learning, or multimedia capabilities.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5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97160" name="Google Shape;137;p5"/>
            <p:cNvPicPr preferRelativeResize="0">
              <a:picLocks/>
            </p:cNvPicPr>
            <p:nvPr/>
          </p:nvPicPr>
          <p:blipFill rotWithShape="1">
            <a:blip r:embed="rId3">
              <a:alphaModFix/>
            </a:blip>
            <a:srcRect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8657" name="Google Shape;138;p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58" name="Google Shape;139;p5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2097161" name="Google Shape;140;p5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59" name="Google Shape;141;p5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7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1048660" name="Google Shape;142;p5"/>
          <p:cNvSpPr txBox="1"/>
          <p:nvPr/>
        </p:nvSpPr>
        <p:spPr>
          <a:xfrm flipH="1">
            <a:off x="375025" y="1839525"/>
            <a:ext cx="8614200" cy="429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project aims to develop an interactive digital portfolio platform for users to showcase their skills, projects, and achievements.</a:t>
            </a:r>
            <a:endParaRPr sz="300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It allows integration of multimedia elements like images, videos, and documents to enhance presentation.</a:t>
            </a:r>
            <a:endParaRPr sz="3000"/>
          </a:p>
          <a:p>
            <a:pPr marL="342900" marR="0" lvl="0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Arial"/>
              <a:buChar char="•"/>
            </a:pPr>
            <a:r>
              <a:rPr lang="en-US" sz="3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Users can create customizable profiles with sections for education, experience, and certifications.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Google Shape;147;p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4" name="Google Shape;148;p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5" name="Google Shape;149;p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66" name="Google Shape;150;p6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2097162" name="Google Shape;151;p6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67" name="Google Shape;152;p6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7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1048668" name="Google Shape;153;p6"/>
          <p:cNvSpPr txBox="1"/>
          <p:nvPr/>
        </p:nvSpPr>
        <p:spPr>
          <a:xfrm>
            <a:off x="723900" y="1476175"/>
            <a:ext cx="8420100" cy="463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– to showcase academic achievements, projects, and skills for internships or job applications.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Job Seekers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– to present professional experience, certifications, and personal branding online.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en-US" sz="3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Freelancers &amp; Creatives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– to display portfolios of design, writing, photography, or other creative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Google Shape;158;p7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71" name="Google Shape;159;p7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2" name="Google Shape;160;p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 extrusionOk="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3" name="Google Shape;161;p7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4" name="Google Shape;162;p7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2097164" name="Google Shape;163;p7"/>
          <p:cNvPicPr preferRelativeResize="0">
            <a:picLocks/>
          </p:cNvPicPr>
          <p:nvPr/>
        </p:nvPicPr>
        <p:blipFill rotWithShape="1">
          <a:blip r:embed="rId4">
            <a:alphaModFix/>
          </a:blip>
          <a:srcRect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75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11353418" y="6473337"/>
            <a:ext cx="151129" cy="17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1048676" name="Google Shape;165;p7"/>
          <p:cNvSpPr txBox="1"/>
          <p:nvPr/>
        </p:nvSpPr>
        <p:spPr>
          <a:xfrm>
            <a:off x="3000376" y="1433195"/>
            <a:ext cx="6715124" cy="4904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Web Development Tools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– HTML, CSS, JavaScript, and frameworks like React or Bootstrap for building responsive layouts.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 Software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– Tools like Adobe XD, Figma, or Canva for creating visually appealing interfaces and graphics.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en-US" sz="2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Content Management Systems (CMS)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– Platforms like WordPress or  easy portfolio creation without coding.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170;p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 extrusionOk="0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97165" name="Google Shape;171;p8"/>
          <p:cNvPicPr preferRelativeResize="0">
            <a:picLocks/>
          </p:cNvPicPr>
          <p:nvPr/>
        </p:nvPicPr>
        <p:blipFill rotWithShape="1">
          <a:blip r:embed="rId3">
            <a:alphaModFix/>
          </a:blip>
          <a:srcRect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680" name="Google Shape;172;p8"/>
          <p:cNvSpPr txBox="1"/>
          <p:nvPr/>
        </p:nvSpPr>
        <p:spPr>
          <a:xfrm>
            <a:off x="11277218" y="6473337"/>
            <a:ext cx="228600" cy="17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1" name="Google Shape;173;p8"/>
          <p:cNvSpPr txBox="1"/>
          <p:nvPr/>
        </p:nvSpPr>
        <p:spPr>
          <a:xfrm>
            <a:off x="739775" y="291147"/>
            <a:ext cx="8794750" cy="61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2" name="Google Shape;174;p8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 extrusionOk="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3" name="Google Shape;175;p8"/>
          <p:cNvSpPr txBox="1"/>
          <p:nvPr/>
        </p:nvSpPr>
        <p:spPr>
          <a:xfrm>
            <a:off x="595312" y="982342"/>
            <a:ext cx="8572501" cy="509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Clean &amp; Consistent Layout – Use a uniform grid system, consistent fonts, and color schemes for a professional appearance.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Clear Navigation – Ensure easy access to sections like About, Work, Skills, and Contact.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Responsive Design – Optimize for mobile, tablet, and desktop viewing.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Google Shape;180;p9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</a:p>
        </p:txBody>
      </p:sp>
      <p:sp>
        <p:nvSpPr>
          <p:cNvPr id="1048687" name="Google Shape;181;p9"/>
          <p:cNvSpPr txBox="1"/>
          <p:nvPr/>
        </p:nvSpPr>
        <p:spPr>
          <a:xfrm>
            <a:off x="755332" y="1381125"/>
            <a:ext cx="8055293" cy="5095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Interactive Gallery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– Allows users to view projects with images, videos, or live demos.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Downloadable Resume/CV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– Easy access to download professional documents.</a:t>
            </a: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Arial"/>
              <a:buChar char="•"/>
            </a:pPr>
            <a:r>
              <a:rPr lang="en-US" sz="3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Contact Form or Links</a:t>
            </a:r>
            <a:r>
              <a:rPr lang="en-US" sz="3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– Enables direct communication via email or social media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dc:creator>Konduru Narasimha</dc:creator>
  <cp:lastModifiedBy>Deevitha. K K</cp:lastModifiedBy>
  <cp:revision>1</cp:revision>
  <dcterms:created xsi:type="dcterms:W3CDTF">2024-03-28T17:07:22Z</dcterms:created>
  <dcterms:modified xsi:type="dcterms:W3CDTF">2025-09-10T14:38:00Z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ede5b446fe9a49ec8578639ebcba229c</vt:lpwstr>
  </property>
</Properties>
</file>