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49BE0AF-0468-43B6-96E1-AFF1B7D017F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C9051BB-0C56-4B28-B849-BA309FAD5A5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03-05-2021 11:09:56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 1" id="10" name="slide10">
            <a:extLst>
              <a:ext uri="{FF2B5EF4-FFF2-40B4-BE49-F238E27FC236}">
                <a16:creationId xmlns:a16="http://schemas.microsoft.com/office/drawing/2014/main" id="{BBF391A8-077C-49CA-A71B-41311EB2A4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528"/>
            <a:ext cx="12192000" cy="436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 2" id="11" name="slide11">
            <a:extLst>
              <a:ext uri="{FF2B5EF4-FFF2-40B4-BE49-F238E27FC236}">
                <a16:creationId xmlns:a16="http://schemas.microsoft.com/office/drawing/2014/main" id="{AEEBADC8-C3B1-4BFF-93B6-DBA4E657F1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84" y="0"/>
            <a:ext cx="11210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 2 (2)" id="12" name="slide12">
            <a:extLst>
              <a:ext uri="{FF2B5EF4-FFF2-40B4-BE49-F238E27FC236}">
                <a16:creationId xmlns:a16="http://schemas.microsoft.com/office/drawing/2014/main" id="{7B84AA2A-07B3-4FF0-8CA5-F4D14A9540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7" y="0"/>
            <a:ext cx="10904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 3" id="13" name="slide13">
            <a:extLst>
              <a:ext uri="{FF2B5EF4-FFF2-40B4-BE49-F238E27FC236}">
                <a16:creationId xmlns:a16="http://schemas.microsoft.com/office/drawing/2014/main" id="{645A394D-E994-49DF-AACE-48ACA39C9D4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188"/>
            <a:ext cx="12192000" cy="638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 Dash" id="14" name="slide14">
            <a:extLst>
              <a:ext uri="{FF2B5EF4-FFF2-40B4-BE49-F238E27FC236}">
                <a16:creationId xmlns:a16="http://schemas.microsoft.com/office/drawing/2014/main" id="{4AE18ACD-8EF4-46D6-B9EB-415393BB900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32"/>
            <a:ext cx="12192000" cy="67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15" name="slide15">
            <a:extLst>
              <a:ext uri="{FF2B5EF4-FFF2-40B4-BE49-F238E27FC236}">
                <a16:creationId xmlns:a16="http://schemas.microsoft.com/office/drawing/2014/main" id="{85252598-CE20-469B-B7F4-701D99ABDB7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bble" id="16" name="slide16">
            <a:extLst>
              <a:ext uri="{FF2B5EF4-FFF2-40B4-BE49-F238E27FC236}">
                <a16:creationId xmlns:a16="http://schemas.microsoft.com/office/drawing/2014/main" id="{1D516642-7CE5-44BD-A4A2-0B331CC6A75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57" y="0"/>
            <a:ext cx="7409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bble (2)" id="17" name="slide17">
            <a:extLst>
              <a:ext uri="{FF2B5EF4-FFF2-40B4-BE49-F238E27FC236}">
                <a16:creationId xmlns:a16="http://schemas.microsoft.com/office/drawing/2014/main" id="{79F1EF71-3E34-470E-9A21-187ECE505E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35" y="0"/>
            <a:ext cx="7425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9692457-66BA-44B2-B5DA-5C98E7E7A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 cat - Region" id="3" name="slide3">
            <a:extLst>
              <a:ext uri="{FF2B5EF4-FFF2-40B4-BE49-F238E27FC236}">
                <a16:creationId xmlns:a16="http://schemas.microsoft.com/office/drawing/2014/main" id="{559FB9CC-72EB-4116-B60F-7A0E3DB714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876300"/>
            <a:ext cx="70675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(s1)" id="4" name="slide4">
            <a:extLst>
              <a:ext uri="{FF2B5EF4-FFF2-40B4-BE49-F238E27FC236}">
                <a16:creationId xmlns:a16="http://schemas.microsoft.com/office/drawing/2014/main" id="{51729313-125E-474A-8536-C7A3CFF444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518"/>
            <a:ext cx="12192000" cy="48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(sales)" id="5" name="slide5">
            <a:extLst>
              <a:ext uri="{FF2B5EF4-FFF2-40B4-BE49-F238E27FC236}">
                <a16:creationId xmlns:a16="http://schemas.microsoft.com/office/drawing/2014/main" id="{1E3587F9-4959-49E9-99EE-53D12514B6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62" y="0"/>
            <a:ext cx="9894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vs subcat" id="6" name="slide6">
            <a:extLst>
              <a:ext uri="{FF2B5EF4-FFF2-40B4-BE49-F238E27FC236}">
                <a16:creationId xmlns:a16="http://schemas.microsoft.com/office/drawing/2014/main" id="{C2906A48-C277-4BCA-8AB1-9048AEECD4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28" y="0"/>
            <a:ext cx="9152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nd profit vs subcat" id="7" name="slide7">
            <a:extLst>
              <a:ext uri="{FF2B5EF4-FFF2-40B4-BE49-F238E27FC236}">
                <a16:creationId xmlns:a16="http://schemas.microsoft.com/office/drawing/2014/main" id="{763E5873-F975-4050-9B03-FBA688ED80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7" y="0"/>
            <a:ext cx="10737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vs profit(Region)" id="8" name="slide8">
            <a:extLst>
              <a:ext uri="{FF2B5EF4-FFF2-40B4-BE49-F238E27FC236}">
                <a16:creationId xmlns:a16="http://schemas.microsoft.com/office/drawing/2014/main" id="{495E4F3F-1FCA-4414-B99E-6475082DF8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83" y="0"/>
            <a:ext cx="7434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9" name="slide9">
            <a:extLst>
              <a:ext uri="{FF2B5EF4-FFF2-40B4-BE49-F238E27FC236}">
                <a16:creationId xmlns:a16="http://schemas.microsoft.com/office/drawing/2014/main" id="{3A9D7C9A-598A-4704-A3A0-525F646371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37" y="595312"/>
            <a:ext cx="75533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2021-05-03T05:39:58Z</dcterms:created>
  <dcterms:modified xsi:type="dcterms:W3CDTF">2021-05-03T05:39:58Z</dcterms:modified>
</cp:coreProperties>
</file>