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467CEA-AB17-4F0A-B3CA-D111C5D9F4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1FB556-D798-43E4-B82D-AD44F292D9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03-05-2021 16:00:40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ies vs sales" id="2" name="slide2">
            <a:extLst>
              <a:ext uri="{FF2B5EF4-FFF2-40B4-BE49-F238E27FC236}">
                <a16:creationId xmlns:a16="http://schemas.microsoft.com/office/drawing/2014/main" id="{8D3F57D0-7F5E-44C2-8F2B-55D0C16CE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238"/>
            <a:ext cx="12192000" cy="22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onths" id="3" name="slide3">
            <a:extLst>
              <a:ext uri="{FF2B5EF4-FFF2-40B4-BE49-F238E27FC236}">
                <a16:creationId xmlns:a16="http://schemas.microsoft.com/office/drawing/2014/main" id="{B0F9B6AC-9A88-4C8F-B965-673CD3FC24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59" y="0"/>
            <a:ext cx="7553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states " id="4" name="slide4">
            <a:extLst>
              <a:ext uri="{FF2B5EF4-FFF2-40B4-BE49-F238E27FC236}">
                <a16:creationId xmlns:a16="http://schemas.microsoft.com/office/drawing/2014/main" id="{9A085C81-EBC2-431A-87E4-3BB9CCD5E6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7" y="0"/>
            <a:ext cx="10500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Cities" id="5" name="slide5">
            <a:extLst>
              <a:ext uri="{FF2B5EF4-FFF2-40B4-BE49-F238E27FC236}">
                <a16:creationId xmlns:a16="http://schemas.microsoft.com/office/drawing/2014/main" id="{3BF082F5-D9C5-464C-9903-3E949F9FC9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7" y="0"/>
            <a:ext cx="10500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49694A69-D42F-4397-801C-5A0715D72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32"/>
            <a:ext cx="12192000" cy="67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 2016" id="7" name="slide7">
            <a:extLst>
              <a:ext uri="{FF2B5EF4-FFF2-40B4-BE49-F238E27FC236}">
                <a16:creationId xmlns:a16="http://schemas.microsoft.com/office/drawing/2014/main" id="{41316F74-B855-4547-8925-48FA5FADB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7" y="0"/>
            <a:ext cx="11605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" id="8" name="slide8">
            <a:extLst>
              <a:ext uri="{FF2B5EF4-FFF2-40B4-BE49-F238E27FC236}">
                <a16:creationId xmlns:a16="http://schemas.microsoft.com/office/drawing/2014/main" id="{168C4162-CD40-4B03-9CDD-771498DEE7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0" y="0"/>
            <a:ext cx="1158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ratio in months " id="9" name="slide9">
            <a:extLst>
              <a:ext uri="{FF2B5EF4-FFF2-40B4-BE49-F238E27FC236}">
                <a16:creationId xmlns:a16="http://schemas.microsoft.com/office/drawing/2014/main" id="{6469DD57-92DB-496F-AC9D-C3C0495B9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34" y="0"/>
            <a:ext cx="8685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2021-05-03T10:30:50Z</dcterms:created>
  <dcterms:modified xsi:type="dcterms:W3CDTF">2021-05-03T10:30:50Z</dcterms:modified>
</cp:coreProperties>
</file>