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8" r:id="rId3"/>
    <p:sldId id="257" r:id="rId4"/>
    <p:sldId id="260" r:id="rId5"/>
    <p:sldId id="259" r:id="rId6"/>
    <p:sldId id="279" r:id="rId7"/>
    <p:sldId id="280" r:id="rId8"/>
    <p:sldId id="271" r:id="rId9"/>
    <p:sldId id="292" r:id="rId10"/>
    <p:sldId id="282" r:id="rId11"/>
    <p:sldId id="283" r:id="rId12"/>
    <p:sldId id="281" r:id="rId13"/>
    <p:sldId id="284" r:id="rId14"/>
    <p:sldId id="285" r:id="rId15"/>
    <p:sldId id="291" r:id="rId16"/>
    <p:sldId id="286" r:id="rId17"/>
    <p:sldId id="287" r:id="rId18"/>
    <p:sldId id="288" r:id="rId19"/>
    <p:sldId id="289" r:id="rId20"/>
    <p:sldId id="26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9D114-07FF-42D9-9CB5-99CB96131DCE}" v="251" dt="2023-11-29T15:23:49.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dhima Rai" userId="30999a043da6f962" providerId="LiveId" clId="{21C9D114-07FF-42D9-9CB5-99CB96131DCE}"/>
    <pc:docChg chg="undo custSel addSld delSld modSld sldOrd modMainMaster">
      <pc:chgData name="Riddhima Rai" userId="30999a043da6f962" providerId="LiveId" clId="{21C9D114-07FF-42D9-9CB5-99CB96131DCE}" dt="2023-11-29T15:28:19.900" v="5292"/>
      <pc:docMkLst>
        <pc:docMk/>
      </pc:docMkLst>
      <pc:sldChg chg="addSp delSp modSp new mod modTransition">
        <pc:chgData name="Riddhima Rai" userId="30999a043da6f962" providerId="LiveId" clId="{21C9D114-07FF-42D9-9CB5-99CB96131DCE}" dt="2023-11-29T15:07:56.757" v="5020"/>
        <pc:sldMkLst>
          <pc:docMk/>
          <pc:sldMk cId="3345143615" sldId="256"/>
        </pc:sldMkLst>
        <pc:spChg chg="mod">
          <ac:chgData name="Riddhima Rai" userId="30999a043da6f962" providerId="LiveId" clId="{21C9D114-07FF-42D9-9CB5-99CB96131DCE}" dt="2023-11-28T18:54:46.154" v="2652" actId="1076"/>
          <ac:spMkLst>
            <pc:docMk/>
            <pc:sldMk cId="3345143615" sldId="256"/>
            <ac:spMk id="2" creationId="{741D35A9-9E1E-8D07-C6DA-D842EA5506AA}"/>
          </ac:spMkLst>
        </pc:spChg>
        <pc:spChg chg="mod">
          <ac:chgData name="Riddhima Rai" userId="30999a043da6f962" providerId="LiveId" clId="{21C9D114-07FF-42D9-9CB5-99CB96131DCE}" dt="2023-11-27T18:26:36.746" v="2596" actId="1076"/>
          <ac:spMkLst>
            <pc:docMk/>
            <pc:sldMk cId="3345143615" sldId="256"/>
            <ac:spMk id="3" creationId="{0DBA4E24-E015-9505-55D3-73214A647768}"/>
          </ac:spMkLst>
        </pc:spChg>
        <pc:picChg chg="add del mod ord">
          <ac:chgData name="Riddhima Rai" userId="30999a043da6f962" providerId="LiveId" clId="{21C9D114-07FF-42D9-9CB5-99CB96131DCE}" dt="2023-11-27T08:48:50.194" v="536" actId="21"/>
          <ac:picMkLst>
            <pc:docMk/>
            <pc:sldMk cId="3345143615" sldId="256"/>
            <ac:picMk id="5" creationId="{8C7EFB56-A5B7-DAAA-F159-C43248BDBC6C}"/>
          </ac:picMkLst>
        </pc:picChg>
        <pc:picChg chg="add del mod ord">
          <ac:chgData name="Riddhima Rai" userId="30999a043da6f962" providerId="LiveId" clId="{21C9D114-07FF-42D9-9CB5-99CB96131DCE}" dt="2023-11-27T08:51:17.305" v="549" actId="21"/>
          <ac:picMkLst>
            <pc:docMk/>
            <pc:sldMk cId="3345143615" sldId="256"/>
            <ac:picMk id="7" creationId="{850237C0-A244-2CB8-EC77-9546987C2B33}"/>
          </ac:picMkLst>
        </pc:picChg>
        <pc:picChg chg="add mod ord">
          <ac:chgData name="Riddhima Rai" userId="30999a043da6f962" providerId="LiveId" clId="{21C9D114-07FF-42D9-9CB5-99CB96131DCE}" dt="2023-11-27T15:20:23.182" v="1127" actId="1036"/>
          <ac:picMkLst>
            <pc:docMk/>
            <pc:sldMk cId="3345143615" sldId="256"/>
            <ac:picMk id="9" creationId="{F4FD8300-D279-AD6F-F650-62725037A742}"/>
          </ac:picMkLst>
        </pc:picChg>
        <pc:picChg chg="add del mod ord">
          <ac:chgData name="Riddhima Rai" userId="30999a043da6f962" providerId="LiveId" clId="{21C9D114-07FF-42D9-9CB5-99CB96131DCE}" dt="2023-11-27T08:56:42.192" v="594" actId="931"/>
          <ac:picMkLst>
            <pc:docMk/>
            <pc:sldMk cId="3345143615" sldId="256"/>
            <ac:picMk id="11" creationId="{1546DF90-5E9F-3560-409E-661CD43C24E1}"/>
          </ac:picMkLst>
        </pc:picChg>
      </pc:sldChg>
      <pc:sldChg chg="addSp delSp modSp new mod modTransition">
        <pc:chgData name="Riddhima Rai" userId="30999a043da6f962" providerId="LiveId" clId="{21C9D114-07FF-42D9-9CB5-99CB96131DCE}" dt="2023-11-29T15:11:13.307" v="5021"/>
        <pc:sldMkLst>
          <pc:docMk/>
          <pc:sldMk cId="652526188" sldId="257"/>
        </pc:sldMkLst>
        <pc:spChg chg="del mod">
          <ac:chgData name="Riddhima Rai" userId="30999a043da6f962" providerId="LiveId" clId="{21C9D114-07FF-42D9-9CB5-99CB96131DCE}" dt="2023-11-27T10:02:43.535" v="695" actId="21"/>
          <ac:spMkLst>
            <pc:docMk/>
            <pc:sldMk cId="652526188" sldId="257"/>
            <ac:spMk id="2" creationId="{F545B1E8-801A-A31A-BF7B-7EBBE0BB4E5F}"/>
          </ac:spMkLst>
        </pc:spChg>
        <pc:spChg chg="del mod">
          <ac:chgData name="Riddhima Rai" userId="30999a043da6f962" providerId="LiveId" clId="{21C9D114-07FF-42D9-9CB5-99CB96131DCE}" dt="2023-11-27T10:26:01.768" v="916" actId="478"/>
          <ac:spMkLst>
            <pc:docMk/>
            <pc:sldMk cId="652526188" sldId="257"/>
            <ac:spMk id="3" creationId="{FCFE9109-7BAB-459B-4A70-6EAC0855B472}"/>
          </ac:spMkLst>
        </pc:spChg>
        <pc:spChg chg="add mod">
          <ac:chgData name="Riddhima Rai" userId="30999a043da6f962" providerId="LiveId" clId="{21C9D114-07FF-42D9-9CB5-99CB96131DCE}" dt="2023-11-27T17:57:06.650" v="2181" actId="113"/>
          <ac:spMkLst>
            <pc:docMk/>
            <pc:sldMk cId="652526188" sldId="257"/>
            <ac:spMk id="4" creationId="{F3B5B377-0863-ED23-B5FD-E066A77CF891}"/>
          </ac:spMkLst>
        </pc:spChg>
        <pc:spChg chg="add del mod">
          <ac:chgData name="Riddhima Rai" userId="30999a043da6f962" providerId="LiveId" clId="{21C9D114-07FF-42D9-9CB5-99CB96131DCE}" dt="2023-11-27T18:00:28.952" v="2195"/>
          <ac:spMkLst>
            <pc:docMk/>
            <pc:sldMk cId="652526188" sldId="257"/>
            <ac:spMk id="6" creationId="{596ECF54-526C-9118-B548-24280A34F992}"/>
          </ac:spMkLst>
        </pc:spChg>
        <pc:spChg chg="add del mod">
          <ac:chgData name="Riddhima Rai" userId="30999a043da6f962" providerId="LiveId" clId="{21C9D114-07FF-42D9-9CB5-99CB96131DCE}" dt="2023-11-27T09:59:12.985" v="667"/>
          <ac:spMkLst>
            <pc:docMk/>
            <pc:sldMk cId="652526188" sldId="257"/>
            <ac:spMk id="6" creationId="{B90215B5-AF3D-E8FB-7F63-79F565D4D84B}"/>
          </ac:spMkLst>
        </pc:spChg>
        <pc:spChg chg="add del mod">
          <ac:chgData name="Riddhima Rai" userId="30999a043da6f962" providerId="LiveId" clId="{21C9D114-07FF-42D9-9CB5-99CB96131DCE}" dt="2023-11-27T18:00:28.952" v="2195"/>
          <ac:spMkLst>
            <pc:docMk/>
            <pc:sldMk cId="652526188" sldId="257"/>
            <ac:spMk id="7" creationId="{55F123CC-E344-AC32-D38F-3D358DEA9EFD}"/>
          </ac:spMkLst>
        </pc:spChg>
        <pc:spChg chg="add del mod ord">
          <ac:chgData name="Riddhima Rai" userId="30999a043da6f962" providerId="LiveId" clId="{21C9D114-07FF-42D9-9CB5-99CB96131DCE}" dt="2023-11-27T10:33:16.749" v="995" actId="478"/>
          <ac:spMkLst>
            <pc:docMk/>
            <pc:sldMk cId="652526188" sldId="257"/>
            <ac:spMk id="7" creationId="{84A1D19C-5871-D93F-517D-F46E76816F28}"/>
          </ac:spMkLst>
        </pc:spChg>
        <pc:spChg chg="add del mod ord">
          <ac:chgData name="Riddhima Rai" userId="30999a043da6f962" providerId="LiveId" clId="{21C9D114-07FF-42D9-9CB5-99CB96131DCE}" dt="2023-11-27T10:33:18.833" v="996" actId="478"/>
          <ac:spMkLst>
            <pc:docMk/>
            <pc:sldMk cId="652526188" sldId="257"/>
            <ac:spMk id="8" creationId="{7157C08B-C17D-064F-843E-D6B4A32137E3}"/>
          </ac:spMkLst>
        </pc:spChg>
        <pc:spChg chg="add del mod">
          <ac:chgData name="Riddhima Rai" userId="30999a043da6f962" providerId="LiveId" clId="{21C9D114-07FF-42D9-9CB5-99CB96131DCE}" dt="2023-11-27T18:00:45.533" v="2204"/>
          <ac:spMkLst>
            <pc:docMk/>
            <pc:sldMk cId="652526188" sldId="257"/>
            <ac:spMk id="8" creationId="{A4F87F26-5693-7D5A-7289-384748A9A860}"/>
          </ac:spMkLst>
        </pc:spChg>
        <pc:spChg chg="add del mod">
          <ac:chgData name="Riddhima Rai" userId="30999a043da6f962" providerId="LiveId" clId="{21C9D114-07FF-42D9-9CB5-99CB96131DCE}" dt="2023-11-27T10:26:44.260" v="925" actId="478"/>
          <ac:spMkLst>
            <pc:docMk/>
            <pc:sldMk cId="652526188" sldId="257"/>
            <ac:spMk id="9" creationId="{D0EF5568-DCF0-1E74-6C41-83E2CCDC5B3E}"/>
          </ac:spMkLst>
        </pc:spChg>
        <pc:spChg chg="add del">
          <ac:chgData name="Riddhima Rai" userId="30999a043da6f962" providerId="LiveId" clId="{21C9D114-07FF-42D9-9CB5-99CB96131DCE}" dt="2023-11-27T18:00:45.533" v="2204"/>
          <ac:spMkLst>
            <pc:docMk/>
            <pc:sldMk cId="652526188" sldId="257"/>
            <ac:spMk id="9" creationId="{E121308E-A98B-A8CC-4C8F-DDCFC8567802}"/>
          </ac:spMkLst>
        </pc:spChg>
        <pc:spChg chg="add del mod ord">
          <ac:chgData name="Riddhima Rai" userId="30999a043da6f962" providerId="LiveId" clId="{21C9D114-07FF-42D9-9CB5-99CB96131DCE}" dt="2023-11-27T10:33:23.160" v="998" actId="478"/>
          <ac:spMkLst>
            <pc:docMk/>
            <pc:sldMk cId="652526188" sldId="257"/>
            <ac:spMk id="10" creationId="{57102D79-3B87-4F3E-A569-65CBB794E007}"/>
          </ac:spMkLst>
        </pc:spChg>
        <pc:spChg chg="add del mod">
          <ac:chgData name="Riddhima Rai" userId="30999a043da6f962" providerId="LiveId" clId="{21C9D114-07FF-42D9-9CB5-99CB96131DCE}" dt="2023-11-27T18:01:07.625" v="2208" actId="478"/>
          <ac:spMkLst>
            <pc:docMk/>
            <pc:sldMk cId="652526188" sldId="257"/>
            <ac:spMk id="10" creationId="{E0181343-1855-BCF4-AF84-E864A487AD1F}"/>
          </ac:spMkLst>
        </pc:spChg>
        <pc:spChg chg="add del mod ord">
          <ac:chgData name="Riddhima Rai" userId="30999a043da6f962" providerId="LiveId" clId="{21C9D114-07FF-42D9-9CB5-99CB96131DCE}" dt="2023-11-27T10:33:20.681" v="997" actId="478"/>
          <ac:spMkLst>
            <pc:docMk/>
            <pc:sldMk cId="652526188" sldId="257"/>
            <ac:spMk id="11" creationId="{7F380B9B-CFBB-95B7-9B3D-61DA3C4B3526}"/>
          </ac:spMkLst>
        </pc:spChg>
        <pc:spChg chg="add">
          <ac:chgData name="Riddhima Rai" userId="30999a043da6f962" providerId="LiveId" clId="{21C9D114-07FF-42D9-9CB5-99CB96131DCE}" dt="2023-11-27T18:00:51.577" v="2206"/>
          <ac:spMkLst>
            <pc:docMk/>
            <pc:sldMk cId="652526188" sldId="257"/>
            <ac:spMk id="11" creationId="{AA9DCFBF-081A-1380-24AC-5450C709AAD7}"/>
          </ac:spMkLst>
        </pc:spChg>
        <pc:spChg chg="add del mod">
          <ac:chgData name="Riddhima Rai" userId="30999a043da6f962" providerId="LiveId" clId="{21C9D114-07FF-42D9-9CB5-99CB96131DCE}" dt="2023-11-27T10:25:15.296" v="907" actId="478"/>
          <ac:spMkLst>
            <pc:docMk/>
            <pc:sldMk cId="652526188" sldId="257"/>
            <ac:spMk id="12" creationId="{8FEDF41A-7ADE-4F85-2F35-44CA3238AD97}"/>
          </ac:spMkLst>
        </pc:spChg>
        <pc:spChg chg="add del mod">
          <ac:chgData name="Riddhima Rai" userId="30999a043da6f962" providerId="LiveId" clId="{21C9D114-07FF-42D9-9CB5-99CB96131DCE}" dt="2023-11-27T18:01:22.516" v="2213" actId="478"/>
          <ac:spMkLst>
            <pc:docMk/>
            <pc:sldMk cId="652526188" sldId="257"/>
            <ac:spMk id="12" creationId="{9865BF64-66BD-3C15-DA6E-DEA15924114F}"/>
          </ac:spMkLst>
        </pc:spChg>
        <pc:spChg chg="add del mod">
          <ac:chgData name="Riddhima Rai" userId="30999a043da6f962" providerId="LiveId" clId="{21C9D114-07FF-42D9-9CB5-99CB96131DCE}" dt="2023-11-27T10:28:05.903" v="942" actId="478"/>
          <ac:spMkLst>
            <pc:docMk/>
            <pc:sldMk cId="652526188" sldId="257"/>
            <ac:spMk id="13" creationId="{1A942751-1E47-4640-C9A3-3D3FFF9B2E50}"/>
          </ac:spMkLst>
        </pc:spChg>
        <pc:spChg chg="add del mod">
          <ac:chgData name="Riddhima Rai" userId="30999a043da6f962" providerId="LiveId" clId="{21C9D114-07FF-42D9-9CB5-99CB96131DCE}" dt="2023-11-27T18:01:22.516" v="2213" actId="478"/>
          <ac:spMkLst>
            <pc:docMk/>
            <pc:sldMk cId="652526188" sldId="257"/>
            <ac:spMk id="13" creationId="{2B95FAFE-6FA1-1466-F164-0F217DFDE1A2}"/>
          </ac:spMkLst>
        </pc:spChg>
        <pc:spChg chg="add del mod">
          <ac:chgData name="Riddhima Rai" userId="30999a043da6f962" providerId="LiveId" clId="{21C9D114-07FF-42D9-9CB5-99CB96131DCE}" dt="2023-11-27T18:01:37.382" v="2216"/>
          <ac:spMkLst>
            <pc:docMk/>
            <pc:sldMk cId="652526188" sldId="257"/>
            <ac:spMk id="14" creationId="{D7E6783A-DC21-4916-AF86-D005C898213D}"/>
          </ac:spMkLst>
        </pc:spChg>
        <pc:spChg chg="add del mod">
          <ac:chgData name="Riddhima Rai" userId="30999a043da6f962" providerId="LiveId" clId="{21C9D114-07FF-42D9-9CB5-99CB96131DCE}" dt="2023-11-27T18:34:17.034" v="2647" actId="5793"/>
          <ac:spMkLst>
            <pc:docMk/>
            <pc:sldMk cId="652526188" sldId="257"/>
            <ac:spMk id="15" creationId="{C3D93D66-3B13-C6A5-5550-469B8C3DD12D}"/>
          </ac:spMkLst>
        </pc:spChg>
        <pc:spChg chg="add del mod">
          <ac:chgData name="Riddhima Rai" userId="30999a043da6f962" providerId="LiveId" clId="{21C9D114-07FF-42D9-9CB5-99CB96131DCE}" dt="2023-11-27T10:26:07.436" v="917" actId="478"/>
          <ac:spMkLst>
            <pc:docMk/>
            <pc:sldMk cId="652526188" sldId="257"/>
            <ac:spMk id="15" creationId="{FD8911C9-F3E7-8EC6-DB54-465047E539D8}"/>
          </ac:spMkLst>
        </pc:spChg>
        <pc:spChg chg="add del mod">
          <ac:chgData name="Riddhima Rai" userId="30999a043da6f962" providerId="LiveId" clId="{21C9D114-07FF-42D9-9CB5-99CB96131DCE}" dt="2023-11-27T18:01:22.516" v="2213" actId="478"/>
          <ac:spMkLst>
            <pc:docMk/>
            <pc:sldMk cId="652526188" sldId="257"/>
            <ac:spMk id="16" creationId="{B524C337-A9D4-4060-DB50-A340660698E8}"/>
          </ac:spMkLst>
        </pc:spChg>
        <pc:spChg chg="add del mod">
          <ac:chgData name="Riddhima Rai" userId="30999a043da6f962" providerId="LiveId" clId="{21C9D114-07FF-42D9-9CB5-99CB96131DCE}" dt="2023-11-27T18:03:07.793" v="2258"/>
          <ac:spMkLst>
            <pc:docMk/>
            <pc:sldMk cId="652526188" sldId="257"/>
            <ac:spMk id="17" creationId="{97470297-6FBE-793F-6968-980844428E14}"/>
          </ac:spMkLst>
        </pc:spChg>
        <pc:spChg chg="add del mod">
          <ac:chgData name="Riddhima Rai" userId="30999a043da6f962" providerId="LiveId" clId="{21C9D114-07FF-42D9-9CB5-99CB96131DCE}" dt="2023-11-27T18:03:07.793" v="2258"/>
          <ac:spMkLst>
            <pc:docMk/>
            <pc:sldMk cId="652526188" sldId="257"/>
            <ac:spMk id="18" creationId="{2F802D25-881D-C31A-2D00-4C5AF93C514A}"/>
          </ac:spMkLst>
        </pc:spChg>
        <pc:picChg chg="add mod ord">
          <ac:chgData name="Riddhima Rai" userId="30999a043da6f962" providerId="LiveId" clId="{21C9D114-07FF-42D9-9CB5-99CB96131DCE}" dt="2023-11-27T15:10:17.136" v="1075" actId="14100"/>
          <ac:picMkLst>
            <pc:docMk/>
            <pc:sldMk cId="652526188" sldId="257"/>
            <ac:picMk id="3" creationId="{4AC8D3FD-3465-2E5D-262F-7F22BD944843}"/>
          </ac:picMkLst>
        </pc:picChg>
        <pc:picChg chg="add del mod ord">
          <ac:chgData name="Riddhima Rai" userId="30999a043da6f962" providerId="LiveId" clId="{21C9D114-07FF-42D9-9CB5-99CB96131DCE}" dt="2023-11-27T14:59:15.214" v="1049" actId="478"/>
          <ac:picMkLst>
            <pc:docMk/>
            <pc:sldMk cId="652526188" sldId="257"/>
            <ac:picMk id="5" creationId="{BD5C43C8-1C13-542F-0E39-CE2BCC37C258}"/>
          </ac:picMkLst>
        </pc:picChg>
      </pc:sldChg>
      <pc:sldChg chg="addSp delSp modSp new mod modTransition">
        <pc:chgData name="Riddhima Rai" userId="30999a043da6f962" providerId="LiveId" clId="{21C9D114-07FF-42D9-9CB5-99CB96131DCE}" dt="2023-11-29T15:07:56.757" v="5020"/>
        <pc:sldMkLst>
          <pc:docMk/>
          <pc:sldMk cId="3262227310" sldId="258"/>
        </pc:sldMkLst>
        <pc:spChg chg="add del mod">
          <ac:chgData name="Riddhima Rai" userId="30999a043da6f962" providerId="LiveId" clId="{21C9D114-07FF-42D9-9CB5-99CB96131DCE}" dt="2023-11-26T18:04:41.588" v="260"/>
          <ac:spMkLst>
            <pc:docMk/>
            <pc:sldMk cId="3262227310" sldId="258"/>
            <ac:spMk id="3" creationId="{8081F674-8AFA-1424-A3A3-8A555CD1067D}"/>
          </ac:spMkLst>
        </pc:spChg>
        <pc:spChg chg="add del mod">
          <ac:chgData name="Riddhima Rai" userId="30999a043da6f962" providerId="LiveId" clId="{21C9D114-07FF-42D9-9CB5-99CB96131DCE}" dt="2023-11-27T08:37:03.804" v="524" actId="478"/>
          <ac:spMkLst>
            <pc:docMk/>
            <pc:sldMk cId="3262227310" sldId="258"/>
            <ac:spMk id="4" creationId="{EE08C11D-5EC5-EEE8-D053-AC81874952C8}"/>
          </ac:spMkLst>
        </pc:spChg>
        <pc:spChg chg="add del mod">
          <ac:chgData name="Riddhima Rai" userId="30999a043da6f962" providerId="LiveId" clId="{21C9D114-07FF-42D9-9CB5-99CB96131DCE}" dt="2023-11-27T08:35:21.387" v="523" actId="21"/>
          <ac:spMkLst>
            <pc:docMk/>
            <pc:sldMk cId="3262227310" sldId="258"/>
            <ac:spMk id="6" creationId="{686A8EA9-DAC3-CAB4-6232-00E21AF9186E}"/>
          </ac:spMkLst>
        </pc:spChg>
        <pc:spChg chg="add del">
          <ac:chgData name="Riddhima Rai" userId="30999a043da6f962" providerId="LiveId" clId="{21C9D114-07FF-42D9-9CB5-99CB96131DCE}" dt="2023-11-27T09:41:31.131" v="610" actId="21"/>
          <ac:spMkLst>
            <pc:docMk/>
            <pc:sldMk cId="3262227310" sldId="258"/>
            <ac:spMk id="10" creationId="{06FD6AFF-6BA3-BDA3-3418-D8B7F04478D5}"/>
          </ac:spMkLst>
        </pc:spChg>
        <pc:spChg chg="add mod">
          <ac:chgData name="Riddhima Rai" userId="30999a043da6f962" providerId="LiveId" clId="{21C9D114-07FF-42D9-9CB5-99CB96131DCE}" dt="2023-11-27T18:25:21.979" v="2589" actId="2711"/>
          <ac:spMkLst>
            <pc:docMk/>
            <pc:sldMk cId="3262227310" sldId="258"/>
            <ac:spMk id="13" creationId="{C4EA54D7-249B-442B-371D-C62AB798D4BC}"/>
          </ac:spMkLst>
        </pc:spChg>
        <pc:spChg chg="add mod">
          <ac:chgData name="Riddhima Rai" userId="30999a043da6f962" providerId="LiveId" clId="{21C9D114-07FF-42D9-9CB5-99CB96131DCE}" dt="2023-11-27T18:25:44.727" v="2591" actId="113"/>
          <ac:spMkLst>
            <pc:docMk/>
            <pc:sldMk cId="3262227310" sldId="258"/>
            <ac:spMk id="14" creationId="{C89E280C-5D08-B9C6-4F31-5C3F2527F417}"/>
          </ac:spMkLst>
        </pc:spChg>
        <pc:picChg chg="add del mod">
          <ac:chgData name="Riddhima Rai" userId="30999a043da6f962" providerId="LiveId" clId="{21C9D114-07FF-42D9-9CB5-99CB96131DCE}" dt="2023-11-27T08:33:25.952" v="513" actId="478"/>
          <ac:picMkLst>
            <pc:docMk/>
            <pc:sldMk cId="3262227310" sldId="258"/>
            <ac:picMk id="2" creationId="{D939DA92-CEDC-4874-CAEA-4659C492E8EF}"/>
          </ac:picMkLst>
        </pc:picChg>
        <pc:picChg chg="add del mod">
          <ac:chgData name="Riddhima Rai" userId="30999a043da6f962" providerId="LiveId" clId="{21C9D114-07FF-42D9-9CB5-99CB96131DCE}" dt="2023-11-27T08:35:18.679" v="522" actId="21"/>
          <ac:picMkLst>
            <pc:docMk/>
            <pc:sldMk cId="3262227310" sldId="258"/>
            <ac:picMk id="5" creationId="{5E045DF4-75CC-3847-C9CF-B296AB7E3084}"/>
          </ac:picMkLst>
        </pc:picChg>
        <pc:picChg chg="add del mod">
          <ac:chgData name="Riddhima Rai" userId="30999a043da6f962" providerId="LiveId" clId="{21C9D114-07FF-42D9-9CB5-99CB96131DCE}" dt="2023-11-27T09:41:54.812" v="611" actId="478"/>
          <ac:picMkLst>
            <pc:docMk/>
            <pc:sldMk cId="3262227310" sldId="258"/>
            <ac:picMk id="8" creationId="{F01A5C68-22F9-15DE-BEA8-D26A785DC2CF}"/>
          </ac:picMkLst>
        </pc:picChg>
        <pc:picChg chg="add mod">
          <ac:chgData name="Riddhima Rai" userId="30999a043da6f962" providerId="LiveId" clId="{21C9D114-07FF-42D9-9CB5-99CB96131DCE}" dt="2023-11-29T10:37:30.750" v="2720"/>
          <ac:picMkLst>
            <pc:docMk/>
            <pc:sldMk cId="3262227310" sldId="258"/>
            <ac:picMk id="12" creationId="{1893F63D-A369-106F-5E75-9EF6C228760B}"/>
          </ac:picMkLst>
        </pc:picChg>
      </pc:sldChg>
      <pc:sldChg chg="modSp new del ord">
        <pc:chgData name="Riddhima Rai" userId="30999a043da6f962" providerId="LiveId" clId="{21C9D114-07FF-42D9-9CB5-99CB96131DCE}" dt="2023-11-26T18:01:30.958" v="250" actId="2696"/>
        <pc:sldMkLst>
          <pc:docMk/>
          <pc:sldMk cId="3664829588" sldId="258"/>
        </pc:sldMkLst>
        <pc:spChg chg="mod">
          <ac:chgData name="Riddhima Rai" userId="30999a043da6f962" providerId="LiveId" clId="{21C9D114-07FF-42D9-9CB5-99CB96131DCE}" dt="2023-11-26T17:25:31.256" v="228"/>
          <ac:spMkLst>
            <pc:docMk/>
            <pc:sldMk cId="3664829588" sldId="258"/>
            <ac:spMk id="2" creationId="{DD300CF3-E1D0-AEFF-A538-EA1BC4B6CF54}"/>
          </ac:spMkLst>
        </pc:spChg>
        <pc:spChg chg="mod">
          <ac:chgData name="Riddhima Rai" userId="30999a043da6f962" providerId="LiveId" clId="{21C9D114-07FF-42D9-9CB5-99CB96131DCE}" dt="2023-11-26T17:25:31.256" v="228"/>
          <ac:spMkLst>
            <pc:docMk/>
            <pc:sldMk cId="3664829588" sldId="258"/>
            <ac:spMk id="3" creationId="{A1E6E014-6B3E-41EC-C5F7-730E1F4FCEAC}"/>
          </ac:spMkLst>
        </pc:spChg>
      </pc:sldChg>
      <pc:sldChg chg="addSp delSp modSp new mod modTransition">
        <pc:chgData name="Riddhima Rai" userId="30999a043da6f962" providerId="LiveId" clId="{21C9D114-07FF-42D9-9CB5-99CB96131DCE}" dt="2023-11-29T15:07:56.757" v="5020"/>
        <pc:sldMkLst>
          <pc:docMk/>
          <pc:sldMk cId="3187318314" sldId="259"/>
        </pc:sldMkLst>
        <pc:spChg chg="add mod">
          <ac:chgData name="Riddhima Rai" userId="30999a043da6f962" providerId="LiveId" clId="{21C9D114-07FF-42D9-9CB5-99CB96131DCE}" dt="2023-11-27T15:15:13.925" v="1099" actId="164"/>
          <ac:spMkLst>
            <pc:docMk/>
            <pc:sldMk cId="3187318314" sldId="259"/>
            <ac:spMk id="2" creationId="{CF30F59D-5768-EC73-FF1C-D25E3E4C9106}"/>
          </ac:spMkLst>
        </pc:spChg>
        <pc:spChg chg="add mod">
          <ac:chgData name="Riddhima Rai" userId="30999a043da6f962" providerId="LiveId" clId="{21C9D114-07FF-42D9-9CB5-99CB96131DCE}" dt="2023-11-27T15:15:13.925" v="1099" actId="164"/>
          <ac:spMkLst>
            <pc:docMk/>
            <pc:sldMk cId="3187318314" sldId="259"/>
            <ac:spMk id="3" creationId="{D3A04194-26B2-15AC-EAEA-48630130D32C}"/>
          </ac:spMkLst>
        </pc:spChg>
        <pc:spChg chg="add mod">
          <ac:chgData name="Riddhima Rai" userId="30999a043da6f962" providerId="LiveId" clId="{21C9D114-07FF-42D9-9CB5-99CB96131DCE}" dt="2023-11-27T15:15:13.925" v="1099" actId="164"/>
          <ac:spMkLst>
            <pc:docMk/>
            <pc:sldMk cId="3187318314" sldId="259"/>
            <ac:spMk id="4" creationId="{D5524467-013C-A608-5D92-723F771381AA}"/>
          </ac:spMkLst>
        </pc:spChg>
        <pc:spChg chg="add mod">
          <ac:chgData name="Riddhima Rai" userId="30999a043da6f962" providerId="LiveId" clId="{21C9D114-07FF-42D9-9CB5-99CB96131DCE}" dt="2023-11-27T16:22:13.572" v="1558" actId="1076"/>
          <ac:spMkLst>
            <pc:docMk/>
            <pc:sldMk cId="3187318314" sldId="259"/>
            <ac:spMk id="6" creationId="{3DD5E4BE-B51B-716C-37B3-5E2B6607232C}"/>
          </ac:spMkLst>
        </pc:spChg>
        <pc:spChg chg="add mod">
          <ac:chgData name="Riddhima Rai" userId="30999a043da6f962" providerId="LiveId" clId="{21C9D114-07FF-42D9-9CB5-99CB96131DCE}" dt="2023-11-27T16:22:11.914" v="1557" actId="1076"/>
          <ac:spMkLst>
            <pc:docMk/>
            <pc:sldMk cId="3187318314" sldId="259"/>
            <ac:spMk id="7" creationId="{F4263ED2-4FC3-7F10-4B9C-151F7D331671}"/>
          </ac:spMkLst>
        </pc:spChg>
        <pc:spChg chg="add mod">
          <ac:chgData name="Riddhima Rai" userId="30999a043da6f962" providerId="LiveId" clId="{21C9D114-07FF-42D9-9CB5-99CB96131DCE}" dt="2023-11-27T16:22:16.793" v="1559" actId="1076"/>
          <ac:spMkLst>
            <pc:docMk/>
            <pc:sldMk cId="3187318314" sldId="259"/>
            <ac:spMk id="8" creationId="{B35F64C4-BB2A-2096-F4A4-947CEDFB21B5}"/>
          </ac:spMkLst>
        </pc:spChg>
        <pc:spChg chg="add del mod">
          <ac:chgData name="Riddhima Rai" userId="30999a043da6f962" providerId="LiveId" clId="{21C9D114-07FF-42D9-9CB5-99CB96131DCE}" dt="2023-11-27T15:40:53.358" v="1184" actId="478"/>
          <ac:spMkLst>
            <pc:docMk/>
            <pc:sldMk cId="3187318314" sldId="259"/>
            <ac:spMk id="9" creationId="{5091FBDD-07C4-A298-386D-D29E89EDD227}"/>
          </ac:spMkLst>
        </pc:spChg>
        <pc:spChg chg="add del mod">
          <ac:chgData name="Riddhima Rai" userId="30999a043da6f962" providerId="LiveId" clId="{21C9D114-07FF-42D9-9CB5-99CB96131DCE}" dt="2023-11-27T15:40:56.592" v="1186" actId="478"/>
          <ac:spMkLst>
            <pc:docMk/>
            <pc:sldMk cId="3187318314" sldId="259"/>
            <ac:spMk id="10" creationId="{64ABD2FE-3D69-9EF7-8A6B-FF8AD18A9D27}"/>
          </ac:spMkLst>
        </pc:spChg>
        <pc:spChg chg="add del mod">
          <ac:chgData name="Riddhima Rai" userId="30999a043da6f962" providerId="LiveId" clId="{21C9D114-07FF-42D9-9CB5-99CB96131DCE}" dt="2023-11-27T15:40:58.826" v="1188" actId="478"/>
          <ac:spMkLst>
            <pc:docMk/>
            <pc:sldMk cId="3187318314" sldId="259"/>
            <ac:spMk id="11" creationId="{50908891-8BEA-8EC9-A4DE-4CDE9F06C7B6}"/>
          </ac:spMkLst>
        </pc:spChg>
        <pc:spChg chg="add del mod">
          <ac:chgData name="Riddhima Rai" userId="30999a043da6f962" providerId="LiveId" clId="{21C9D114-07FF-42D9-9CB5-99CB96131DCE}" dt="2023-11-27T15:36:21.901" v="1159"/>
          <ac:spMkLst>
            <pc:docMk/>
            <pc:sldMk cId="3187318314" sldId="259"/>
            <ac:spMk id="12" creationId="{59A52FB7-D357-C4CC-1C78-0FBD6C102399}"/>
          </ac:spMkLst>
        </pc:spChg>
        <pc:spChg chg="add del mod">
          <ac:chgData name="Riddhima Rai" userId="30999a043da6f962" providerId="LiveId" clId="{21C9D114-07FF-42D9-9CB5-99CB96131DCE}" dt="2023-11-27T15:36:21.903" v="1161"/>
          <ac:spMkLst>
            <pc:docMk/>
            <pc:sldMk cId="3187318314" sldId="259"/>
            <ac:spMk id="13" creationId="{A1AB9B66-3C08-3DF7-18CA-ECEE9833341A}"/>
          </ac:spMkLst>
        </pc:spChg>
        <pc:spChg chg="add del mod">
          <ac:chgData name="Riddhima Rai" userId="30999a043da6f962" providerId="LiveId" clId="{21C9D114-07FF-42D9-9CB5-99CB96131DCE}" dt="2023-11-27T15:40:52.340" v="1183" actId="478"/>
          <ac:spMkLst>
            <pc:docMk/>
            <pc:sldMk cId="3187318314" sldId="259"/>
            <ac:spMk id="14" creationId="{263FBE7E-26C3-B127-7AFA-37C1FA51292A}"/>
          </ac:spMkLst>
        </pc:spChg>
        <pc:spChg chg="add del mod">
          <ac:chgData name="Riddhima Rai" userId="30999a043da6f962" providerId="LiveId" clId="{21C9D114-07FF-42D9-9CB5-99CB96131DCE}" dt="2023-11-27T15:39:47.993" v="1171" actId="478"/>
          <ac:spMkLst>
            <pc:docMk/>
            <pc:sldMk cId="3187318314" sldId="259"/>
            <ac:spMk id="15" creationId="{A45BF11F-EA03-A7DD-6D9D-7DC0E2BC8748}"/>
          </ac:spMkLst>
        </pc:spChg>
        <pc:spChg chg="add del mod">
          <ac:chgData name="Riddhima Rai" userId="30999a043da6f962" providerId="LiveId" clId="{21C9D114-07FF-42D9-9CB5-99CB96131DCE}" dt="2023-11-27T15:40:55.831" v="1185" actId="478"/>
          <ac:spMkLst>
            <pc:docMk/>
            <pc:sldMk cId="3187318314" sldId="259"/>
            <ac:spMk id="16" creationId="{B0561883-0A15-6518-EA3F-8E2BA1A0C54C}"/>
          </ac:spMkLst>
        </pc:spChg>
        <pc:spChg chg="add del mod">
          <ac:chgData name="Riddhima Rai" userId="30999a043da6f962" providerId="LiveId" clId="{21C9D114-07FF-42D9-9CB5-99CB96131DCE}" dt="2023-11-27T16:22:00.354" v="1553" actId="478"/>
          <ac:spMkLst>
            <pc:docMk/>
            <pc:sldMk cId="3187318314" sldId="259"/>
            <ac:spMk id="17" creationId="{1B71AF4D-ECEA-6835-9BD3-197FBA7DCBCE}"/>
          </ac:spMkLst>
        </pc:spChg>
        <pc:spChg chg="add del mod">
          <ac:chgData name="Riddhima Rai" userId="30999a043da6f962" providerId="LiveId" clId="{21C9D114-07FF-42D9-9CB5-99CB96131DCE}" dt="2023-11-27T16:22:01.925" v="1554" actId="478"/>
          <ac:spMkLst>
            <pc:docMk/>
            <pc:sldMk cId="3187318314" sldId="259"/>
            <ac:spMk id="18" creationId="{6BD829AA-0E78-E3C1-0FC1-474DD7526E55}"/>
          </ac:spMkLst>
        </pc:spChg>
        <pc:spChg chg="add del mod">
          <ac:chgData name="Riddhima Rai" userId="30999a043da6f962" providerId="LiveId" clId="{21C9D114-07FF-42D9-9CB5-99CB96131DCE}" dt="2023-11-27T15:40:58.205" v="1187" actId="478"/>
          <ac:spMkLst>
            <pc:docMk/>
            <pc:sldMk cId="3187318314" sldId="259"/>
            <ac:spMk id="19" creationId="{8A2EB3E0-0774-59D2-E5D7-9FC2A32B5B02}"/>
          </ac:spMkLst>
        </pc:spChg>
        <pc:spChg chg="add del mod">
          <ac:chgData name="Riddhima Rai" userId="30999a043da6f962" providerId="LiveId" clId="{21C9D114-07FF-42D9-9CB5-99CB96131DCE}" dt="2023-11-27T16:22:03.818" v="1555" actId="478"/>
          <ac:spMkLst>
            <pc:docMk/>
            <pc:sldMk cId="3187318314" sldId="259"/>
            <ac:spMk id="20" creationId="{D2C911AD-8A18-8105-AAB7-8357510DEE0F}"/>
          </ac:spMkLst>
        </pc:spChg>
        <pc:spChg chg="add mod">
          <ac:chgData name="Riddhima Rai" userId="30999a043da6f962" providerId="LiveId" clId="{21C9D114-07FF-42D9-9CB5-99CB96131DCE}" dt="2023-11-27T16:22:40.848" v="1563" actId="1076"/>
          <ac:spMkLst>
            <pc:docMk/>
            <pc:sldMk cId="3187318314" sldId="259"/>
            <ac:spMk id="21" creationId="{22E3F42E-C746-DF47-CB22-7C2C03BE7EF6}"/>
          </ac:spMkLst>
        </pc:spChg>
        <pc:spChg chg="add mod">
          <ac:chgData name="Riddhima Rai" userId="30999a043da6f962" providerId="LiveId" clId="{21C9D114-07FF-42D9-9CB5-99CB96131DCE}" dt="2023-11-27T16:22:44.298" v="1564" actId="1076"/>
          <ac:spMkLst>
            <pc:docMk/>
            <pc:sldMk cId="3187318314" sldId="259"/>
            <ac:spMk id="22" creationId="{81AB98CB-A066-689F-718E-6CC119EC9E87}"/>
          </ac:spMkLst>
        </pc:spChg>
        <pc:spChg chg="add mod">
          <ac:chgData name="Riddhima Rai" userId="30999a043da6f962" providerId="LiveId" clId="{21C9D114-07FF-42D9-9CB5-99CB96131DCE}" dt="2023-11-27T16:22:48.082" v="1565" actId="1076"/>
          <ac:spMkLst>
            <pc:docMk/>
            <pc:sldMk cId="3187318314" sldId="259"/>
            <ac:spMk id="23" creationId="{FDC795B4-23C5-7633-B9DE-08672C56F996}"/>
          </ac:spMkLst>
        </pc:spChg>
        <pc:spChg chg="add mod">
          <ac:chgData name="Riddhima Rai" userId="30999a043da6f962" providerId="LiveId" clId="{21C9D114-07FF-42D9-9CB5-99CB96131DCE}" dt="2023-11-27T16:26:15.763" v="1593" actId="1076"/>
          <ac:spMkLst>
            <pc:docMk/>
            <pc:sldMk cId="3187318314" sldId="259"/>
            <ac:spMk id="26" creationId="{62C87667-9DD0-30B9-61C2-E33EC2E9C40A}"/>
          </ac:spMkLst>
        </pc:spChg>
        <pc:spChg chg="add del">
          <ac:chgData name="Riddhima Rai" userId="30999a043da6f962" providerId="LiveId" clId="{21C9D114-07FF-42D9-9CB5-99CB96131DCE}" dt="2023-11-27T16:24:01.554" v="1571" actId="478"/>
          <ac:spMkLst>
            <pc:docMk/>
            <pc:sldMk cId="3187318314" sldId="259"/>
            <ac:spMk id="27" creationId="{DE4C3224-9829-3E78-2ABB-72D12CF92BED}"/>
          </ac:spMkLst>
        </pc:spChg>
        <pc:spChg chg="add mod">
          <ac:chgData name="Riddhima Rai" userId="30999a043da6f962" providerId="LiveId" clId="{21C9D114-07FF-42D9-9CB5-99CB96131DCE}" dt="2023-11-27T16:31:31.179" v="1624" actId="1076"/>
          <ac:spMkLst>
            <pc:docMk/>
            <pc:sldMk cId="3187318314" sldId="259"/>
            <ac:spMk id="28" creationId="{EFFF7FB4-66F5-0C2C-F426-7689613538CF}"/>
          </ac:spMkLst>
        </pc:spChg>
        <pc:spChg chg="add mod">
          <ac:chgData name="Riddhima Rai" userId="30999a043da6f962" providerId="LiveId" clId="{21C9D114-07FF-42D9-9CB5-99CB96131DCE}" dt="2023-11-27T16:31:46.328" v="1627" actId="1076"/>
          <ac:spMkLst>
            <pc:docMk/>
            <pc:sldMk cId="3187318314" sldId="259"/>
            <ac:spMk id="29" creationId="{C11692DD-A88A-C20A-E25E-7955625784C1}"/>
          </ac:spMkLst>
        </pc:spChg>
        <pc:spChg chg="add mod">
          <ac:chgData name="Riddhima Rai" userId="30999a043da6f962" providerId="LiveId" clId="{21C9D114-07FF-42D9-9CB5-99CB96131DCE}" dt="2023-11-27T16:31:16.591" v="1621" actId="1076"/>
          <ac:spMkLst>
            <pc:docMk/>
            <pc:sldMk cId="3187318314" sldId="259"/>
            <ac:spMk id="30" creationId="{C643C478-553E-0AE3-C2DD-D41ECB6D57C4}"/>
          </ac:spMkLst>
        </pc:spChg>
        <pc:spChg chg="add mod">
          <ac:chgData name="Riddhima Rai" userId="30999a043da6f962" providerId="LiveId" clId="{21C9D114-07FF-42D9-9CB5-99CB96131DCE}" dt="2023-11-27T16:30:39.391" v="1615" actId="1076"/>
          <ac:spMkLst>
            <pc:docMk/>
            <pc:sldMk cId="3187318314" sldId="259"/>
            <ac:spMk id="31" creationId="{E25A4415-D79D-9DDA-C348-1D9A00144157}"/>
          </ac:spMkLst>
        </pc:spChg>
        <pc:spChg chg="add mod">
          <ac:chgData name="Riddhima Rai" userId="30999a043da6f962" providerId="LiveId" clId="{21C9D114-07FF-42D9-9CB5-99CB96131DCE}" dt="2023-11-27T16:30:47.988" v="1617" actId="1076"/>
          <ac:spMkLst>
            <pc:docMk/>
            <pc:sldMk cId="3187318314" sldId="259"/>
            <ac:spMk id="32" creationId="{128E544B-60F7-A989-B169-0EB3B7087133}"/>
          </ac:spMkLst>
        </pc:spChg>
        <pc:spChg chg="add del mod">
          <ac:chgData name="Riddhima Rai" userId="30999a043da6f962" providerId="LiveId" clId="{21C9D114-07FF-42D9-9CB5-99CB96131DCE}" dt="2023-11-27T16:28:07.091" v="1600" actId="478"/>
          <ac:spMkLst>
            <pc:docMk/>
            <pc:sldMk cId="3187318314" sldId="259"/>
            <ac:spMk id="33" creationId="{F76E3BB4-227D-E32A-D109-CD5A80FC3A46}"/>
          </ac:spMkLst>
        </pc:spChg>
        <pc:spChg chg="add mod">
          <ac:chgData name="Riddhima Rai" userId="30999a043da6f962" providerId="LiveId" clId="{21C9D114-07FF-42D9-9CB5-99CB96131DCE}" dt="2023-11-27T16:31:52.239" v="1628" actId="207"/>
          <ac:spMkLst>
            <pc:docMk/>
            <pc:sldMk cId="3187318314" sldId="259"/>
            <ac:spMk id="34" creationId="{7FD03057-F243-DB8D-2CFF-EF8F672D1773}"/>
          </ac:spMkLst>
        </pc:spChg>
        <pc:spChg chg="add mod">
          <ac:chgData name="Riddhima Rai" userId="30999a043da6f962" providerId="LiveId" clId="{21C9D114-07FF-42D9-9CB5-99CB96131DCE}" dt="2023-11-27T16:32:39.048" v="1639" actId="1076"/>
          <ac:spMkLst>
            <pc:docMk/>
            <pc:sldMk cId="3187318314" sldId="259"/>
            <ac:spMk id="35" creationId="{9B0A2C5A-2E71-3C64-27BF-B7160CD6FBF7}"/>
          </ac:spMkLst>
        </pc:spChg>
        <pc:spChg chg="add mod">
          <ac:chgData name="Riddhima Rai" userId="30999a043da6f962" providerId="LiveId" clId="{21C9D114-07FF-42D9-9CB5-99CB96131DCE}" dt="2023-11-27T16:32:04.563" v="1631" actId="207"/>
          <ac:spMkLst>
            <pc:docMk/>
            <pc:sldMk cId="3187318314" sldId="259"/>
            <ac:spMk id="36" creationId="{37205DD3-FE6A-4C5C-02AB-688D7F6CADE8}"/>
          </ac:spMkLst>
        </pc:spChg>
        <pc:spChg chg="add mod">
          <ac:chgData name="Riddhima Rai" userId="30999a043da6f962" providerId="LiveId" clId="{21C9D114-07FF-42D9-9CB5-99CB96131DCE}" dt="2023-11-27T16:32:11.177" v="1632" actId="207"/>
          <ac:spMkLst>
            <pc:docMk/>
            <pc:sldMk cId="3187318314" sldId="259"/>
            <ac:spMk id="37" creationId="{62CFA835-3439-FE90-9809-B17FE07913EA}"/>
          </ac:spMkLst>
        </pc:spChg>
        <pc:spChg chg="add mod">
          <ac:chgData name="Riddhima Rai" userId="30999a043da6f962" providerId="LiveId" clId="{21C9D114-07FF-42D9-9CB5-99CB96131DCE}" dt="2023-11-27T16:32:00.795" v="1630" actId="207"/>
          <ac:spMkLst>
            <pc:docMk/>
            <pc:sldMk cId="3187318314" sldId="259"/>
            <ac:spMk id="38" creationId="{D8E8E594-1346-7EBF-338D-2C042F4346FC}"/>
          </ac:spMkLst>
        </pc:spChg>
        <pc:spChg chg="add mod">
          <ac:chgData name="Riddhima Rai" userId="30999a043da6f962" providerId="LiveId" clId="{21C9D114-07FF-42D9-9CB5-99CB96131DCE}" dt="2023-11-27T16:31:56.398" v="1629" actId="207"/>
          <ac:spMkLst>
            <pc:docMk/>
            <pc:sldMk cId="3187318314" sldId="259"/>
            <ac:spMk id="39" creationId="{95642BE1-398A-1F54-31F0-CC086CD84B91}"/>
          </ac:spMkLst>
        </pc:spChg>
        <pc:spChg chg="add mod">
          <ac:chgData name="Riddhima Rai" userId="30999a043da6f962" providerId="LiveId" clId="{21C9D114-07FF-42D9-9CB5-99CB96131DCE}" dt="2023-11-27T16:43:14.334" v="1683" actId="113"/>
          <ac:spMkLst>
            <pc:docMk/>
            <pc:sldMk cId="3187318314" sldId="259"/>
            <ac:spMk id="40" creationId="{BA38232F-9BDE-062D-4F1A-E4CEF9CF359C}"/>
          </ac:spMkLst>
        </pc:spChg>
        <pc:spChg chg="add mod">
          <ac:chgData name="Riddhima Rai" userId="30999a043da6f962" providerId="LiveId" clId="{21C9D114-07FF-42D9-9CB5-99CB96131DCE}" dt="2023-11-27T16:43:19.432" v="1684" actId="113"/>
          <ac:spMkLst>
            <pc:docMk/>
            <pc:sldMk cId="3187318314" sldId="259"/>
            <ac:spMk id="41" creationId="{58B04AC5-21E6-D9BD-B5EB-FEA05BB53400}"/>
          </ac:spMkLst>
        </pc:spChg>
        <pc:spChg chg="add mod">
          <ac:chgData name="Riddhima Rai" userId="30999a043da6f962" providerId="LiveId" clId="{21C9D114-07FF-42D9-9CB5-99CB96131DCE}" dt="2023-11-27T16:43:23.895" v="1685" actId="113"/>
          <ac:spMkLst>
            <pc:docMk/>
            <pc:sldMk cId="3187318314" sldId="259"/>
            <ac:spMk id="42" creationId="{594228D2-9BD0-DCE1-8434-30D01C60F8FB}"/>
          </ac:spMkLst>
        </pc:spChg>
        <pc:spChg chg="add mod">
          <ac:chgData name="Riddhima Rai" userId="30999a043da6f962" providerId="LiveId" clId="{21C9D114-07FF-42D9-9CB5-99CB96131DCE}" dt="2023-11-27T16:43:28.342" v="1686" actId="113"/>
          <ac:spMkLst>
            <pc:docMk/>
            <pc:sldMk cId="3187318314" sldId="259"/>
            <ac:spMk id="43" creationId="{D690D774-ED5F-0E44-4009-CD3A3BF97D25}"/>
          </ac:spMkLst>
        </pc:spChg>
        <pc:spChg chg="add mod">
          <ac:chgData name="Riddhima Rai" userId="30999a043da6f962" providerId="LiveId" clId="{21C9D114-07FF-42D9-9CB5-99CB96131DCE}" dt="2023-11-27T16:43:33.401" v="1687" actId="113"/>
          <ac:spMkLst>
            <pc:docMk/>
            <pc:sldMk cId="3187318314" sldId="259"/>
            <ac:spMk id="44" creationId="{99F810F7-BE9E-737A-2B5D-0614A583F31F}"/>
          </ac:spMkLst>
        </pc:spChg>
        <pc:spChg chg="add mod">
          <ac:chgData name="Riddhima Rai" userId="30999a043da6f962" providerId="LiveId" clId="{21C9D114-07FF-42D9-9CB5-99CB96131DCE}" dt="2023-11-27T16:43:42.277" v="1688" actId="113"/>
          <ac:spMkLst>
            <pc:docMk/>
            <pc:sldMk cId="3187318314" sldId="259"/>
            <ac:spMk id="45" creationId="{0BA3EDEB-D0F9-357D-EED6-05F47E7A2B37}"/>
          </ac:spMkLst>
        </pc:spChg>
        <pc:spChg chg="add mod">
          <ac:chgData name="Riddhima Rai" userId="30999a043da6f962" providerId="LiveId" clId="{21C9D114-07FF-42D9-9CB5-99CB96131DCE}" dt="2023-11-27T17:44:54.524" v="2069" actId="114"/>
          <ac:spMkLst>
            <pc:docMk/>
            <pc:sldMk cId="3187318314" sldId="259"/>
            <ac:spMk id="46" creationId="{EB4FB956-0334-1EBA-CD14-ED803200CC78}"/>
          </ac:spMkLst>
        </pc:spChg>
        <pc:spChg chg="add mod">
          <ac:chgData name="Riddhima Rai" userId="30999a043da6f962" providerId="LiveId" clId="{21C9D114-07FF-42D9-9CB5-99CB96131DCE}" dt="2023-11-29T06:05:31.535" v="2710"/>
          <ac:spMkLst>
            <pc:docMk/>
            <pc:sldMk cId="3187318314" sldId="259"/>
            <ac:spMk id="47" creationId="{A60DF851-99D1-A30E-6BB0-6EE403802F79}"/>
          </ac:spMkLst>
        </pc:spChg>
        <pc:spChg chg="add del mod">
          <ac:chgData name="Riddhima Rai" userId="30999a043da6f962" providerId="LiveId" clId="{21C9D114-07FF-42D9-9CB5-99CB96131DCE}" dt="2023-11-27T16:50:00.247" v="1702"/>
          <ac:spMkLst>
            <pc:docMk/>
            <pc:sldMk cId="3187318314" sldId="259"/>
            <ac:spMk id="48" creationId="{0E442C0F-5B06-1945-FF5A-4C6E387AC2CF}"/>
          </ac:spMkLst>
        </pc:spChg>
        <pc:spChg chg="add mod">
          <ac:chgData name="Riddhima Rai" userId="30999a043da6f962" providerId="LiveId" clId="{21C9D114-07FF-42D9-9CB5-99CB96131DCE}" dt="2023-11-27T17:45:39.171" v="2081" actId="113"/>
          <ac:spMkLst>
            <pc:docMk/>
            <pc:sldMk cId="3187318314" sldId="259"/>
            <ac:spMk id="49" creationId="{E3D58590-45F2-58D1-6238-758CB8210414}"/>
          </ac:spMkLst>
        </pc:spChg>
        <pc:spChg chg="add mod">
          <ac:chgData name="Riddhima Rai" userId="30999a043da6f962" providerId="LiveId" clId="{21C9D114-07FF-42D9-9CB5-99CB96131DCE}" dt="2023-11-27T18:37:33.896" v="2650" actId="1076"/>
          <ac:spMkLst>
            <pc:docMk/>
            <pc:sldMk cId="3187318314" sldId="259"/>
            <ac:spMk id="50" creationId="{E3965E44-D4A5-B5D0-D221-C499F19B38AF}"/>
          </ac:spMkLst>
        </pc:spChg>
        <pc:spChg chg="add mod">
          <ac:chgData name="Riddhima Rai" userId="30999a043da6f962" providerId="LiveId" clId="{21C9D114-07FF-42D9-9CB5-99CB96131DCE}" dt="2023-11-27T16:56:38.561" v="1735" actId="1076"/>
          <ac:spMkLst>
            <pc:docMk/>
            <pc:sldMk cId="3187318314" sldId="259"/>
            <ac:spMk id="51" creationId="{2FB246E7-F03C-6D49-4E53-957C8C5511BB}"/>
          </ac:spMkLst>
        </pc:spChg>
        <pc:spChg chg="add mod">
          <ac:chgData name="Riddhima Rai" userId="30999a043da6f962" providerId="LiveId" clId="{21C9D114-07FF-42D9-9CB5-99CB96131DCE}" dt="2023-11-27T16:56:23.461" v="1731" actId="207"/>
          <ac:spMkLst>
            <pc:docMk/>
            <pc:sldMk cId="3187318314" sldId="259"/>
            <ac:spMk id="52" creationId="{F8C04389-9519-514C-594C-31A1D3D3313E}"/>
          </ac:spMkLst>
        </pc:spChg>
        <pc:spChg chg="add mod">
          <ac:chgData name="Riddhima Rai" userId="30999a043da6f962" providerId="LiveId" clId="{21C9D114-07FF-42D9-9CB5-99CB96131DCE}" dt="2023-11-27T16:56:30.027" v="1733" actId="207"/>
          <ac:spMkLst>
            <pc:docMk/>
            <pc:sldMk cId="3187318314" sldId="259"/>
            <ac:spMk id="53" creationId="{3A40ED64-95CF-A9A0-E086-39249343574A}"/>
          </ac:spMkLst>
        </pc:spChg>
        <pc:spChg chg="add mod">
          <ac:chgData name="Riddhima Rai" userId="30999a043da6f962" providerId="LiveId" clId="{21C9D114-07FF-42D9-9CB5-99CB96131DCE}" dt="2023-11-27T16:56:26.725" v="1732" actId="207"/>
          <ac:spMkLst>
            <pc:docMk/>
            <pc:sldMk cId="3187318314" sldId="259"/>
            <ac:spMk id="54" creationId="{BBD0977C-D108-F35D-7E5E-CAADCA2DEB89}"/>
          </ac:spMkLst>
        </pc:spChg>
        <pc:spChg chg="add mod">
          <ac:chgData name="Riddhima Rai" userId="30999a043da6f962" providerId="LiveId" clId="{21C9D114-07FF-42D9-9CB5-99CB96131DCE}" dt="2023-11-27T18:37:44.302" v="2651" actId="1076"/>
          <ac:spMkLst>
            <pc:docMk/>
            <pc:sldMk cId="3187318314" sldId="259"/>
            <ac:spMk id="55" creationId="{82435D04-1B4F-BA88-0F7E-688296213CC2}"/>
          </ac:spMkLst>
        </pc:spChg>
        <pc:spChg chg="add mod">
          <ac:chgData name="Riddhima Rai" userId="30999a043da6f962" providerId="LiveId" clId="{21C9D114-07FF-42D9-9CB5-99CB96131DCE}" dt="2023-11-27T18:37:18.204" v="2649" actId="1076"/>
          <ac:spMkLst>
            <pc:docMk/>
            <pc:sldMk cId="3187318314" sldId="259"/>
            <ac:spMk id="56" creationId="{6144C319-A4B5-C125-F825-42792340459A}"/>
          </ac:spMkLst>
        </pc:spChg>
        <pc:spChg chg="add mod">
          <ac:chgData name="Riddhima Rai" userId="30999a043da6f962" providerId="LiveId" clId="{21C9D114-07FF-42D9-9CB5-99CB96131DCE}" dt="2023-11-27T17:06:41.762" v="1854" actId="1076"/>
          <ac:spMkLst>
            <pc:docMk/>
            <pc:sldMk cId="3187318314" sldId="259"/>
            <ac:spMk id="57" creationId="{738FC3CE-1F37-F616-D297-9C0A98880FDA}"/>
          </ac:spMkLst>
        </pc:spChg>
        <pc:spChg chg="add mod">
          <ac:chgData name="Riddhima Rai" userId="30999a043da6f962" providerId="LiveId" clId="{21C9D114-07FF-42D9-9CB5-99CB96131DCE}" dt="2023-11-27T17:09:03.233" v="1898" actId="20577"/>
          <ac:spMkLst>
            <pc:docMk/>
            <pc:sldMk cId="3187318314" sldId="259"/>
            <ac:spMk id="58" creationId="{EFC7375E-98B4-5632-45B8-26140B311CD0}"/>
          </ac:spMkLst>
        </pc:spChg>
        <pc:spChg chg="add del mod">
          <ac:chgData name="Riddhima Rai" userId="30999a043da6f962" providerId="LiveId" clId="{21C9D114-07FF-42D9-9CB5-99CB96131DCE}" dt="2023-11-27T17:06:24.895" v="1851"/>
          <ac:spMkLst>
            <pc:docMk/>
            <pc:sldMk cId="3187318314" sldId="259"/>
            <ac:spMk id="59" creationId="{91DA5479-1C59-0B72-73F9-5D9D55D5FCAD}"/>
          </ac:spMkLst>
        </pc:spChg>
        <pc:spChg chg="add mod">
          <ac:chgData name="Riddhima Rai" userId="30999a043da6f962" providerId="LiveId" clId="{21C9D114-07FF-42D9-9CB5-99CB96131DCE}" dt="2023-11-27T17:08:55.633" v="1892" actId="1076"/>
          <ac:spMkLst>
            <pc:docMk/>
            <pc:sldMk cId="3187318314" sldId="259"/>
            <ac:spMk id="60" creationId="{A02E7ABE-CA42-5777-8AB2-AE835A90A8FD}"/>
          </ac:spMkLst>
        </pc:spChg>
        <pc:spChg chg="add mod">
          <ac:chgData name="Riddhima Rai" userId="30999a043da6f962" providerId="LiveId" clId="{21C9D114-07FF-42D9-9CB5-99CB96131DCE}" dt="2023-11-27T17:10:11.717" v="1924" actId="20577"/>
          <ac:spMkLst>
            <pc:docMk/>
            <pc:sldMk cId="3187318314" sldId="259"/>
            <ac:spMk id="61" creationId="{EE2139B3-70C8-0754-6251-934BF809E62D}"/>
          </ac:spMkLst>
        </pc:spChg>
        <pc:spChg chg="add mod">
          <ac:chgData name="Riddhima Rai" userId="30999a043da6f962" providerId="LiveId" clId="{21C9D114-07FF-42D9-9CB5-99CB96131DCE}" dt="2023-11-27T17:11:24.325" v="1969" actId="20577"/>
          <ac:spMkLst>
            <pc:docMk/>
            <pc:sldMk cId="3187318314" sldId="259"/>
            <ac:spMk id="62" creationId="{BFD14E6C-EE0F-D3A5-A1AA-98AA12470CDC}"/>
          </ac:spMkLst>
        </pc:spChg>
        <pc:spChg chg="add mod">
          <ac:chgData name="Riddhima Rai" userId="30999a043da6f962" providerId="LiveId" clId="{21C9D114-07FF-42D9-9CB5-99CB96131DCE}" dt="2023-11-27T17:46:00.976" v="2087" actId="113"/>
          <ac:spMkLst>
            <pc:docMk/>
            <pc:sldMk cId="3187318314" sldId="259"/>
            <ac:spMk id="63" creationId="{8E7361D8-670D-CF34-B11C-EA9005A53C25}"/>
          </ac:spMkLst>
        </pc:spChg>
        <pc:spChg chg="add mod">
          <ac:chgData name="Riddhima Rai" userId="30999a043da6f962" providerId="LiveId" clId="{21C9D114-07FF-42D9-9CB5-99CB96131DCE}" dt="2023-11-27T17:46:37.539" v="2096" actId="2711"/>
          <ac:spMkLst>
            <pc:docMk/>
            <pc:sldMk cId="3187318314" sldId="259"/>
            <ac:spMk id="64" creationId="{BB05749A-D51E-13D7-ECA8-09BFE5BC4DEF}"/>
          </ac:spMkLst>
        </pc:spChg>
        <pc:spChg chg="add mod">
          <ac:chgData name="Riddhima Rai" userId="30999a043da6f962" providerId="LiveId" clId="{21C9D114-07FF-42D9-9CB5-99CB96131DCE}" dt="2023-11-27T17:48:10.691" v="2109" actId="5793"/>
          <ac:spMkLst>
            <pc:docMk/>
            <pc:sldMk cId="3187318314" sldId="259"/>
            <ac:spMk id="65" creationId="{984CC884-204A-DA29-16E7-AA2F616ED8FF}"/>
          </ac:spMkLst>
        </pc:spChg>
        <pc:grpChg chg="add del mod">
          <ac:chgData name="Riddhima Rai" userId="30999a043da6f962" providerId="LiveId" clId="{21C9D114-07FF-42D9-9CB5-99CB96131DCE}" dt="2023-11-27T15:15:43.788" v="1100" actId="478"/>
          <ac:grpSpMkLst>
            <pc:docMk/>
            <pc:sldMk cId="3187318314" sldId="259"/>
            <ac:grpSpMk id="5" creationId="{9C168FBC-0225-8E3F-E287-BC2B665493DD}"/>
          </ac:grpSpMkLst>
        </pc:grpChg>
        <pc:cxnChg chg="add del">
          <ac:chgData name="Riddhima Rai" userId="30999a043da6f962" providerId="LiveId" clId="{21C9D114-07FF-42D9-9CB5-99CB96131DCE}" dt="2023-11-27T16:23:27.550" v="1567" actId="478"/>
          <ac:cxnSpMkLst>
            <pc:docMk/>
            <pc:sldMk cId="3187318314" sldId="259"/>
            <ac:cxnSpMk id="25" creationId="{F170A873-9D7C-7BD9-25FC-7B062032CFEF}"/>
          </ac:cxnSpMkLst>
        </pc:cxnChg>
      </pc:sldChg>
      <pc:sldChg chg="addSp delSp modSp new add del mod ord modTransition">
        <pc:chgData name="Riddhima Rai" userId="30999a043da6f962" providerId="LiveId" clId="{21C9D114-07FF-42D9-9CB5-99CB96131DCE}" dt="2023-11-29T15:07:56.757" v="5020"/>
        <pc:sldMkLst>
          <pc:docMk/>
          <pc:sldMk cId="2108262615" sldId="260"/>
        </pc:sldMkLst>
        <pc:spChg chg="add del mod">
          <ac:chgData name="Riddhima Rai" userId="30999a043da6f962" providerId="LiveId" clId="{21C9D114-07FF-42D9-9CB5-99CB96131DCE}" dt="2023-11-29T10:36:21.370" v="2714" actId="478"/>
          <ac:spMkLst>
            <pc:docMk/>
            <pc:sldMk cId="2108262615" sldId="260"/>
            <ac:spMk id="2" creationId="{1CB1C7F5-5397-BFEC-1DC8-BD828654EE27}"/>
          </ac:spMkLst>
        </pc:spChg>
        <pc:spChg chg="add del mod">
          <ac:chgData name="Riddhima Rai" userId="30999a043da6f962" providerId="LiveId" clId="{21C9D114-07FF-42D9-9CB5-99CB96131DCE}" dt="2023-11-29T10:36:15.404" v="2711" actId="478"/>
          <ac:spMkLst>
            <pc:docMk/>
            <pc:sldMk cId="2108262615" sldId="260"/>
            <ac:spMk id="3" creationId="{7B1B7096-C8FF-33D3-3999-666C4C8BD439}"/>
          </ac:spMkLst>
        </pc:spChg>
        <pc:spChg chg="add del mod">
          <ac:chgData name="Riddhima Rai" userId="30999a043da6f962" providerId="LiveId" clId="{21C9D114-07FF-42D9-9CB5-99CB96131DCE}" dt="2023-11-29T05:54:04.080" v="2696" actId="478"/>
          <ac:spMkLst>
            <pc:docMk/>
            <pc:sldMk cId="2108262615" sldId="260"/>
            <ac:spMk id="4" creationId="{3ECC755B-0904-48DE-9455-F27519799CE2}"/>
          </ac:spMkLst>
        </pc:spChg>
        <pc:spChg chg="add del mod">
          <ac:chgData name="Riddhima Rai" userId="30999a043da6f962" providerId="LiveId" clId="{21C9D114-07FF-42D9-9CB5-99CB96131DCE}" dt="2023-11-29T05:54:05.943" v="2697" actId="478"/>
          <ac:spMkLst>
            <pc:docMk/>
            <pc:sldMk cId="2108262615" sldId="260"/>
            <ac:spMk id="5" creationId="{2375B1E4-B678-9569-5501-452495706E0A}"/>
          </ac:spMkLst>
        </pc:spChg>
        <pc:spChg chg="add del mod">
          <ac:chgData name="Riddhima Rai" userId="30999a043da6f962" providerId="LiveId" clId="{21C9D114-07FF-42D9-9CB5-99CB96131DCE}" dt="2023-11-29T10:36:16.961" v="2712" actId="478"/>
          <ac:spMkLst>
            <pc:docMk/>
            <pc:sldMk cId="2108262615" sldId="260"/>
            <ac:spMk id="6" creationId="{EEEF72A4-7AA8-5240-9B51-C69F1B01C543}"/>
          </ac:spMkLst>
        </pc:spChg>
        <pc:spChg chg="add del mod">
          <ac:chgData name="Riddhima Rai" userId="30999a043da6f962" providerId="LiveId" clId="{21C9D114-07FF-42D9-9CB5-99CB96131DCE}" dt="2023-11-29T10:36:18.631" v="2713" actId="478"/>
          <ac:spMkLst>
            <pc:docMk/>
            <pc:sldMk cId="2108262615" sldId="260"/>
            <ac:spMk id="7" creationId="{D941B099-861A-004D-435C-8289C60B4B3B}"/>
          </ac:spMkLst>
        </pc:spChg>
        <pc:spChg chg="add mod">
          <ac:chgData name="Riddhima Rai" userId="30999a043da6f962" providerId="LiveId" clId="{21C9D114-07FF-42D9-9CB5-99CB96131DCE}" dt="2023-11-29T10:39:19.332" v="2767" actId="1076"/>
          <ac:spMkLst>
            <pc:docMk/>
            <pc:sldMk cId="2108262615" sldId="260"/>
            <ac:spMk id="8" creationId="{35167981-39A4-C475-BE56-71BEF8167215}"/>
          </ac:spMkLst>
        </pc:spChg>
        <pc:spChg chg="add del mod">
          <ac:chgData name="Riddhima Rai" userId="30999a043da6f962" providerId="LiveId" clId="{21C9D114-07FF-42D9-9CB5-99CB96131DCE}" dt="2023-11-29T10:39:03.169" v="2766"/>
          <ac:spMkLst>
            <pc:docMk/>
            <pc:sldMk cId="2108262615" sldId="260"/>
            <ac:spMk id="9" creationId="{A1E2557C-56AA-AB18-9C6D-D7B021CE6B09}"/>
          </ac:spMkLst>
        </pc:spChg>
        <pc:spChg chg="add mod">
          <ac:chgData name="Riddhima Rai" userId="30999a043da6f962" providerId="LiveId" clId="{21C9D114-07FF-42D9-9CB5-99CB96131DCE}" dt="2023-11-29T10:39:24.287" v="2769" actId="20577"/>
          <ac:spMkLst>
            <pc:docMk/>
            <pc:sldMk cId="2108262615" sldId="260"/>
            <ac:spMk id="10" creationId="{131DB77F-DECF-E81D-2181-73D1F8767C60}"/>
          </ac:spMkLst>
        </pc:spChg>
      </pc:sldChg>
      <pc:sldChg chg="new del">
        <pc:chgData name="Riddhima Rai" userId="30999a043da6f962" providerId="LiveId" clId="{21C9D114-07FF-42D9-9CB5-99CB96131DCE}" dt="2023-11-27T18:23:27.800" v="2588" actId="680"/>
        <pc:sldMkLst>
          <pc:docMk/>
          <pc:sldMk cId="2926968684" sldId="260"/>
        </pc:sldMkLst>
      </pc:sldChg>
      <pc:sldChg chg="addSp delSp modSp new del mod">
        <pc:chgData name="Riddhima Rai" userId="30999a043da6f962" providerId="LiveId" clId="{21C9D114-07FF-42D9-9CB5-99CB96131DCE}" dt="2023-11-29T12:02:33.614" v="4325" actId="47"/>
        <pc:sldMkLst>
          <pc:docMk/>
          <pc:sldMk cId="2010909576" sldId="261"/>
        </pc:sldMkLst>
        <pc:spChg chg="add mod">
          <ac:chgData name="Riddhima Rai" userId="30999a043da6f962" providerId="LiveId" clId="{21C9D114-07FF-42D9-9CB5-99CB96131DCE}" dt="2023-11-29T10:46:48.596" v="2780" actId="207"/>
          <ac:spMkLst>
            <pc:docMk/>
            <pc:sldMk cId="2010909576" sldId="261"/>
            <ac:spMk id="2" creationId="{DBD270BA-48BD-F064-3942-1ED1D31CE448}"/>
          </ac:spMkLst>
        </pc:spChg>
        <pc:spChg chg="add del mod">
          <ac:chgData name="Riddhima Rai" userId="30999a043da6f962" providerId="LiveId" clId="{21C9D114-07FF-42D9-9CB5-99CB96131DCE}" dt="2023-11-29T11:06:48.044" v="3091" actId="478"/>
          <ac:spMkLst>
            <pc:docMk/>
            <pc:sldMk cId="2010909576" sldId="261"/>
            <ac:spMk id="3" creationId="{B7FB1DD3-4012-5FEC-58D1-DF8DEE43BD42}"/>
          </ac:spMkLst>
        </pc:spChg>
        <pc:spChg chg="add del mod">
          <ac:chgData name="Riddhima Rai" userId="30999a043da6f962" providerId="LiveId" clId="{21C9D114-07FF-42D9-9CB5-99CB96131DCE}" dt="2023-11-29T11:06:49.744" v="3092" actId="478"/>
          <ac:spMkLst>
            <pc:docMk/>
            <pc:sldMk cId="2010909576" sldId="261"/>
            <ac:spMk id="4" creationId="{7DE41882-D9F0-0C86-F71E-8C7E886A5A76}"/>
          </ac:spMkLst>
        </pc:spChg>
        <pc:spChg chg="add mod">
          <ac:chgData name="Riddhima Rai" userId="30999a043da6f962" providerId="LiveId" clId="{21C9D114-07FF-42D9-9CB5-99CB96131DCE}" dt="2023-11-29T10:58:20.267" v="2885" actId="207"/>
          <ac:spMkLst>
            <pc:docMk/>
            <pc:sldMk cId="2010909576" sldId="261"/>
            <ac:spMk id="5" creationId="{D9614A2E-2AB6-81BE-88C8-89A5A5923689}"/>
          </ac:spMkLst>
        </pc:spChg>
        <pc:spChg chg="add mod">
          <ac:chgData name="Riddhima Rai" userId="30999a043da6f962" providerId="LiveId" clId="{21C9D114-07FF-42D9-9CB5-99CB96131DCE}" dt="2023-11-29T11:06:32.940" v="3090" actId="1076"/>
          <ac:spMkLst>
            <pc:docMk/>
            <pc:sldMk cId="2010909576" sldId="261"/>
            <ac:spMk id="6" creationId="{C606A128-C132-27A2-A254-AEF4BA8E3657}"/>
          </ac:spMkLst>
        </pc:spChg>
        <pc:spChg chg="add del">
          <ac:chgData name="Riddhima Rai" userId="30999a043da6f962" providerId="LiveId" clId="{21C9D114-07FF-42D9-9CB5-99CB96131DCE}" dt="2023-11-29T10:50:21.547" v="2823" actId="478"/>
          <ac:spMkLst>
            <pc:docMk/>
            <pc:sldMk cId="2010909576" sldId="261"/>
            <ac:spMk id="7" creationId="{5A0D273B-E8DB-6C10-77AE-E1FA9A370C88}"/>
          </ac:spMkLst>
        </pc:spChg>
        <pc:spChg chg="add del mod">
          <ac:chgData name="Riddhima Rai" userId="30999a043da6f962" providerId="LiveId" clId="{21C9D114-07FF-42D9-9CB5-99CB96131DCE}" dt="2023-11-29T10:50:47.193" v="2827" actId="11529"/>
          <ac:spMkLst>
            <pc:docMk/>
            <pc:sldMk cId="2010909576" sldId="261"/>
            <ac:spMk id="8" creationId="{B81F09E7-87C0-F66E-DEEB-09CCCDC54A5F}"/>
          </ac:spMkLst>
        </pc:spChg>
        <pc:spChg chg="add del">
          <ac:chgData name="Riddhima Rai" userId="30999a043da6f962" providerId="LiveId" clId="{21C9D114-07FF-42D9-9CB5-99CB96131DCE}" dt="2023-11-29T10:51:21.598" v="2829" actId="478"/>
          <ac:spMkLst>
            <pc:docMk/>
            <pc:sldMk cId="2010909576" sldId="261"/>
            <ac:spMk id="9" creationId="{C704AFD2-FBA6-8B3E-6C66-657E507212ED}"/>
          </ac:spMkLst>
        </pc:spChg>
        <pc:spChg chg="add del">
          <ac:chgData name="Riddhima Rai" userId="30999a043da6f962" providerId="LiveId" clId="{21C9D114-07FF-42D9-9CB5-99CB96131DCE}" dt="2023-11-29T10:54:46.251" v="2857" actId="478"/>
          <ac:spMkLst>
            <pc:docMk/>
            <pc:sldMk cId="2010909576" sldId="261"/>
            <ac:spMk id="30" creationId="{39B8DBB0-E360-ABB9-2DC1-CAA181FBCC81}"/>
          </ac:spMkLst>
        </pc:spChg>
        <pc:spChg chg="add del mod">
          <ac:chgData name="Riddhima Rai" userId="30999a043da6f962" providerId="LiveId" clId="{21C9D114-07FF-42D9-9CB5-99CB96131DCE}" dt="2023-11-29T10:54:43.305" v="2856" actId="478"/>
          <ac:spMkLst>
            <pc:docMk/>
            <pc:sldMk cId="2010909576" sldId="261"/>
            <ac:spMk id="31" creationId="{D8791BDD-A620-233B-2307-A3655C55BB40}"/>
          </ac:spMkLst>
        </pc:spChg>
        <pc:spChg chg="add mod">
          <ac:chgData name="Riddhima Rai" userId="30999a043da6f962" providerId="LiveId" clId="{21C9D114-07FF-42D9-9CB5-99CB96131DCE}" dt="2023-11-29T11:04:28.132" v="3058" actId="255"/>
          <ac:spMkLst>
            <pc:docMk/>
            <pc:sldMk cId="2010909576" sldId="261"/>
            <ac:spMk id="32" creationId="{2F07DA8E-110B-7303-3156-3E1C00EFF881}"/>
          </ac:spMkLst>
        </pc:spChg>
        <pc:spChg chg="add mod">
          <ac:chgData name="Riddhima Rai" userId="30999a043da6f962" providerId="LiveId" clId="{21C9D114-07FF-42D9-9CB5-99CB96131DCE}" dt="2023-11-29T11:05:16.237" v="3082" actId="1076"/>
          <ac:spMkLst>
            <pc:docMk/>
            <pc:sldMk cId="2010909576" sldId="261"/>
            <ac:spMk id="33" creationId="{36ADB29D-084B-2F7B-6A57-A5FC7EB1D027}"/>
          </ac:spMkLst>
        </pc:spChg>
        <pc:spChg chg="add del mod">
          <ac:chgData name="Riddhima Rai" userId="30999a043da6f962" providerId="LiveId" clId="{21C9D114-07FF-42D9-9CB5-99CB96131DCE}" dt="2023-11-29T11:06:55.221" v="3094" actId="21"/>
          <ac:spMkLst>
            <pc:docMk/>
            <pc:sldMk cId="2010909576" sldId="261"/>
            <ac:spMk id="34" creationId="{672B2B23-677B-FF17-1FF2-59341DA45208}"/>
          </ac:spMkLst>
        </pc:spChg>
        <pc:spChg chg="add mod">
          <ac:chgData name="Riddhima Rai" userId="30999a043da6f962" providerId="LiveId" clId="{21C9D114-07FF-42D9-9CB5-99CB96131DCE}" dt="2023-11-29T11:01:47.747" v="3042" actId="20577"/>
          <ac:spMkLst>
            <pc:docMk/>
            <pc:sldMk cId="2010909576" sldId="261"/>
            <ac:spMk id="35" creationId="{62989747-AECE-37F3-1077-81D1C1800524}"/>
          </ac:spMkLst>
        </pc:spChg>
        <pc:spChg chg="add mod">
          <ac:chgData name="Riddhima Rai" userId="30999a043da6f962" providerId="LiveId" clId="{21C9D114-07FF-42D9-9CB5-99CB96131DCE}" dt="2023-11-29T11:08:47.481" v="3125" actId="207"/>
          <ac:spMkLst>
            <pc:docMk/>
            <pc:sldMk cId="2010909576" sldId="261"/>
            <ac:spMk id="36" creationId="{D394FE46-CD37-066F-033F-70E28CB7228B}"/>
          </ac:spMkLst>
        </pc:spChg>
        <pc:spChg chg="add mod">
          <ac:chgData name="Riddhima Rai" userId="30999a043da6f962" providerId="LiveId" clId="{21C9D114-07FF-42D9-9CB5-99CB96131DCE}" dt="2023-11-29T11:09:18.115" v="3126" actId="255"/>
          <ac:spMkLst>
            <pc:docMk/>
            <pc:sldMk cId="2010909576" sldId="261"/>
            <ac:spMk id="37" creationId="{4D87AEEF-A4FD-E847-4EF7-14F5FFE9A839}"/>
          </ac:spMkLst>
        </pc:spChg>
        <pc:spChg chg="add mod">
          <ac:chgData name="Riddhima Rai" userId="30999a043da6f962" providerId="LiveId" clId="{21C9D114-07FF-42D9-9CB5-99CB96131DCE}" dt="2023-11-29T11:14:45.525" v="3606" actId="20577"/>
          <ac:spMkLst>
            <pc:docMk/>
            <pc:sldMk cId="2010909576" sldId="261"/>
            <ac:spMk id="38" creationId="{B278BF6E-DFA0-9B8F-F395-A7409FF5F741}"/>
          </ac:spMkLst>
        </pc:spChg>
        <pc:cxnChg chg="add del">
          <ac:chgData name="Riddhima Rai" userId="30999a043da6f962" providerId="LiveId" clId="{21C9D114-07FF-42D9-9CB5-99CB96131DCE}" dt="2023-11-29T10:51:37.230" v="2831" actId="478"/>
          <ac:cxnSpMkLst>
            <pc:docMk/>
            <pc:sldMk cId="2010909576" sldId="261"/>
            <ac:cxnSpMk id="11" creationId="{E40C790A-6081-7C7D-556A-6AAE706B03B6}"/>
          </ac:cxnSpMkLst>
        </pc:cxnChg>
        <pc:cxnChg chg="add del mod">
          <ac:chgData name="Riddhima Rai" userId="30999a043da6f962" providerId="LiveId" clId="{21C9D114-07FF-42D9-9CB5-99CB96131DCE}" dt="2023-11-29T11:06:17.299" v="3088" actId="478"/>
          <ac:cxnSpMkLst>
            <pc:docMk/>
            <pc:sldMk cId="2010909576" sldId="261"/>
            <ac:cxnSpMk id="13" creationId="{9660CFCA-06A1-85B2-B426-6A6C3D002020}"/>
          </ac:cxnSpMkLst>
        </pc:cxnChg>
        <pc:cxnChg chg="add del mod">
          <ac:chgData name="Riddhima Rai" userId="30999a043da6f962" providerId="LiveId" clId="{21C9D114-07FF-42D9-9CB5-99CB96131DCE}" dt="2023-11-29T11:06:15.260" v="3087" actId="478"/>
          <ac:cxnSpMkLst>
            <pc:docMk/>
            <pc:sldMk cId="2010909576" sldId="261"/>
            <ac:cxnSpMk id="15" creationId="{192C92F9-707D-B649-BDAB-AAD0C37D0688}"/>
          </ac:cxnSpMkLst>
        </pc:cxnChg>
        <pc:cxnChg chg="add del mod">
          <ac:chgData name="Riddhima Rai" userId="30999a043da6f962" providerId="LiveId" clId="{21C9D114-07FF-42D9-9CB5-99CB96131DCE}" dt="2023-11-29T11:06:01.468" v="3083" actId="478"/>
          <ac:cxnSpMkLst>
            <pc:docMk/>
            <pc:sldMk cId="2010909576" sldId="261"/>
            <ac:cxnSpMk id="18" creationId="{B24CED69-47EF-B113-AA17-BD9B98F6DA88}"/>
          </ac:cxnSpMkLst>
        </pc:cxnChg>
        <pc:cxnChg chg="add del mod">
          <ac:chgData name="Riddhima Rai" userId="30999a043da6f962" providerId="LiveId" clId="{21C9D114-07FF-42D9-9CB5-99CB96131DCE}" dt="2023-11-29T11:06:08.813" v="3085" actId="478"/>
          <ac:cxnSpMkLst>
            <pc:docMk/>
            <pc:sldMk cId="2010909576" sldId="261"/>
            <ac:cxnSpMk id="20" creationId="{5940A9C3-4944-B396-BF19-86390E9DE344}"/>
          </ac:cxnSpMkLst>
        </pc:cxnChg>
        <pc:cxnChg chg="add mod">
          <ac:chgData name="Riddhima Rai" userId="30999a043da6f962" providerId="LiveId" clId="{21C9D114-07FF-42D9-9CB5-99CB96131DCE}" dt="2023-11-29T10:53:13.353" v="2845" actId="13822"/>
          <ac:cxnSpMkLst>
            <pc:docMk/>
            <pc:sldMk cId="2010909576" sldId="261"/>
            <ac:cxnSpMk id="22" creationId="{FE063D66-C8D0-06A0-F1A7-135012724CF2}"/>
          </ac:cxnSpMkLst>
        </pc:cxnChg>
        <pc:cxnChg chg="add mod">
          <ac:chgData name="Riddhima Rai" userId="30999a043da6f962" providerId="LiveId" clId="{21C9D114-07FF-42D9-9CB5-99CB96131DCE}" dt="2023-11-29T10:53:20.272" v="2847" actId="13822"/>
          <ac:cxnSpMkLst>
            <pc:docMk/>
            <pc:sldMk cId="2010909576" sldId="261"/>
            <ac:cxnSpMk id="24" creationId="{F52279BF-C764-F916-C4C7-331DF8DE917D}"/>
          </ac:cxnSpMkLst>
        </pc:cxnChg>
        <pc:cxnChg chg="add del mod">
          <ac:chgData name="Riddhima Rai" userId="30999a043da6f962" providerId="LiveId" clId="{21C9D114-07FF-42D9-9CB5-99CB96131DCE}" dt="2023-11-29T11:06:06.456" v="3084" actId="478"/>
          <ac:cxnSpMkLst>
            <pc:docMk/>
            <pc:sldMk cId="2010909576" sldId="261"/>
            <ac:cxnSpMk id="26" creationId="{A12066FD-B87A-AA52-8559-73DE19BD4C8E}"/>
          </ac:cxnSpMkLst>
        </pc:cxnChg>
        <pc:cxnChg chg="add del mod">
          <ac:chgData name="Riddhima Rai" userId="30999a043da6f962" providerId="LiveId" clId="{21C9D114-07FF-42D9-9CB5-99CB96131DCE}" dt="2023-11-29T11:06:10.663" v="3086" actId="478"/>
          <ac:cxnSpMkLst>
            <pc:docMk/>
            <pc:sldMk cId="2010909576" sldId="261"/>
            <ac:cxnSpMk id="28" creationId="{F4648C84-A7D3-1187-BCFB-E7BC67B1D76C}"/>
          </ac:cxnSpMkLst>
        </pc:cxnChg>
      </pc:sldChg>
      <pc:sldChg chg="new del">
        <pc:chgData name="Riddhima Rai" userId="30999a043da6f962" providerId="LiveId" clId="{21C9D114-07FF-42D9-9CB5-99CB96131DCE}" dt="2023-11-27T18:23:27.470" v="2587" actId="680"/>
        <pc:sldMkLst>
          <pc:docMk/>
          <pc:sldMk cId="4034949961" sldId="261"/>
        </pc:sldMkLst>
      </pc:sldChg>
      <pc:sldChg chg="new del">
        <pc:chgData name="Riddhima Rai" userId="30999a043da6f962" providerId="LiveId" clId="{21C9D114-07FF-42D9-9CB5-99CB96131DCE}" dt="2023-11-27T18:23:27.151" v="2586" actId="680"/>
        <pc:sldMkLst>
          <pc:docMk/>
          <pc:sldMk cId="2400745564" sldId="262"/>
        </pc:sldMkLst>
      </pc:sldChg>
      <pc:sldChg chg="addSp delSp modSp new del mod">
        <pc:chgData name="Riddhima Rai" userId="30999a043da6f962" providerId="LiveId" clId="{21C9D114-07FF-42D9-9CB5-99CB96131DCE}" dt="2023-11-29T11:29:32.822" v="3714" actId="2696"/>
        <pc:sldMkLst>
          <pc:docMk/>
          <pc:sldMk cId="2733813219" sldId="262"/>
        </pc:sldMkLst>
        <pc:spChg chg="add del mod">
          <ac:chgData name="Riddhima Rai" userId="30999a043da6f962" providerId="LiveId" clId="{21C9D114-07FF-42D9-9CB5-99CB96131DCE}" dt="2023-11-29T11:29:16.532" v="3710" actId="21"/>
          <ac:spMkLst>
            <pc:docMk/>
            <pc:sldMk cId="2733813219" sldId="262"/>
            <ac:spMk id="2" creationId="{4F00FB31-9101-4759-DA00-11B4F81B6F92}"/>
          </ac:spMkLst>
        </pc:spChg>
        <pc:spChg chg="add del mod">
          <ac:chgData name="Riddhima Rai" userId="30999a043da6f962" providerId="LiveId" clId="{21C9D114-07FF-42D9-9CB5-99CB96131DCE}" dt="2023-11-29T11:29:29.980" v="3713" actId="478"/>
          <ac:spMkLst>
            <pc:docMk/>
            <pc:sldMk cId="2733813219" sldId="262"/>
            <ac:spMk id="3" creationId="{6AFABCA6-ED57-10F2-84E6-CBCAC4705765}"/>
          </ac:spMkLst>
        </pc:spChg>
      </pc:sldChg>
      <pc:sldChg chg="new del">
        <pc:chgData name="Riddhima Rai" userId="30999a043da6f962" providerId="LiveId" clId="{21C9D114-07FF-42D9-9CB5-99CB96131DCE}" dt="2023-11-27T18:23:26.830" v="2585" actId="680"/>
        <pc:sldMkLst>
          <pc:docMk/>
          <pc:sldMk cId="3373755864" sldId="263"/>
        </pc:sldMkLst>
      </pc:sldChg>
      <pc:sldChg chg="new del">
        <pc:chgData name="Riddhima Rai" userId="30999a043da6f962" providerId="LiveId" clId="{21C9D114-07FF-42D9-9CB5-99CB96131DCE}" dt="2023-11-29T11:29:37.565" v="3717" actId="47"/>
        <pc:sldMkLst>
          <pc:docMk/>
          <pc:sldMk cId="3534180949" sldId="263"/>
        </pc:sldMkLst>
      </pc:sldChg>
      <pc:sldChg chg="new del">
        <pc:chgData name="Riddhima Rai" userId="30999a043da6f962" providerId="LiveId" clId="{21C9D114-07FF-42D9-9CB5-99CB96131DCE}" dt="2023-11-27T18:23:26.575" v="2584" actId="680"/>
        <pc:sldMkLst>
          <pc:docMk/>
          <pc:sldMk cId="1765227323" sldId="264"/>
        </pc:sldMkLst>
      </pc:sldChg>
      <pc:sldChg chg="new del">
        <pc:chgData name="Riddhima Rai" userId="30999a043da6f962" providerId="LiveId" clId="{21C9D114-07FF-42D9-9CB5-99CB96131DCE}" dt="2023-11-29T11:29:36.687" v="3716" actId="47"/>
        <pc:sldMkLst>
          <pc:docMk/>
          <pc:sldMk cId="3181686861" sldId="264"/>
        </pc:sldMkLst>
      </pc:sldChg>
      <pc:sldChg chg="add del">
        <pc:chgData name="Riddhima Rai" userId="30999a043da6f962" providerId="LiveId" clId="{21C9D114-07FF-42D9-9CB5-99CB96131DCE}" dt="2023-11-29T11:29:35.568" v="3715" actId="47"/>
        <pc:sldMkLst>
          <pc:docMk/>
          <pc:sldMk cId="1656543636" sldId="265"/>
        </pc:sldMkLst>
      </pc:sldChg>
      <pc:sldChg chg="new del">
        <pc:chgData name="Riddhima Rai" userId="30999a043da6f962" providerId="LiveId" clId="{21C9D114-07FF-42D9-9CB5-99CB96131DCE}" dt="2023-11-27T18:23:26.306" v="2583" actId="680"/>
        <pc:sldMkLst>
          <pc:docMk/>
          <pc:sldMk cId="4244417707" sldId="265"/>
        </pc:sldMkLst>
      </pc:sldChg>
      <pc:sldChg chg="new del">
        <pc:chgData name="Riddhima Rai" userId="30999a043da6f962" providerId="LiveId" clId="{21C9D114-07FF-42D9-9CB5-99CB96131DCE}" dt="2023-11-27T18:23:26.035" v="2582" actId="680"/>
        <pc:sldMkLst>
          <pc:docMk/>
          <pc:sldMk cId="586161215" sldId="266"/>
        </pc:sldMkLst>
      </pc:sldChg>
      <pc:sldChg chg="addSp modSp add mod modTransition">
        <pc:chgData name="Riddhima Rai" userId="30999a043da6f962" providerId="LiveId" clId="{21C9D114-07FF-42D9-9CB5-99CB96131DCE}" dt="2023-11-29T15:07:56.757" v="5020"/>
        <pc:sldMkLst>
          <pc:docMk/>
          <pc:sldMk cId="2559840808" sldId="266"/>
        </pc:sldMkLst>
        <pc:spChg chg="add mod">
          <ac:chgData name="Riddhima Rai" userId="30999a043da6f962" providerId="LiveId" clId="{21C9D114-07FF-42D9-9CB5-99CB96131DCE}" dt="2023-11-29T11:25:41.992" v="3649" actId="120"/>
          <ac:spMkLst>
            <pc:docMk/>
            <pc:sldMk cId="2559840808" sldId="266"/>
            <ac:spMk id="4" creationId="{B464A1AE-E907-8439-2381-321463F4B4AC}"/>
          </ac:spMkLst>
        </pc:spChg>
        <pc:picChg chg="add mod ord">
          <ac:chgData name="Riddhima Rai" userId="30999a043da6f962" providerId="LiveId" clId="{21C9D114-07FF-42D9-9CB5-99CB96131DCE}" dt="2023-11-29T11:28:37.246" v="3707" actId="171"/>
          <ac:picMkLst>
            <pc:docMk/>
            <pc:sldMk cId="2559840808" sldId="266"/>
            <ac:picMk id="3" creationId="{3576CD75-82C5-F0E9-335F-93A4B565C0B1}"/>
          </ac:picMkLst>
        </pc:picChg>
      </pc:sldChg>
      <pc:sldChg chg="addSp add del mod">
        <pc:chgData name="Riddhima Rai" userId="30999a043da6f962" providerId="LiveId" clId="{21C9D114-07FF-42D9-9CB5-99CB96131DCE}" dt="2023-11-29T11:27:34.742" v="3652" actId="2696"/>
        <pc:sldMkLst>
          <pc:docMk/>
          <pc:sldMk cId="936887093" sldId="267"/>
        </pc:sldMkLst>
        <pc:spChg chg="add">
          <ac:chgData name="Riddhima Rai" userId="30999a043da6f962" providerId="LiveId" clId="{21C9D114-07FF-42D9-9CB5-99CB96131DCE}" dt="2023-11-29T11:27:30.663" v="3651" actId="11529"/>
          <ac:spMkLst>
            <pc:docMk/>
            <pc:sldMk cId="936887093" sldId="267"/>
            <ac:spMk id="2" creationId="{7F3031F0-E49D-2D0F-E52E-750D5719008A}"/>
          </ac:spMkLst>
        </pc:spChg>
      </pc:sldChg>
      <pc:sldChg chg="new del">
        <pc:chgData name="Riddhima Rai" userId="30999a043da6f962" providerId="LiveId" clId="{21C9D114-07FF-42D9-9CB5-99CB96131DCE}" dt="2023-11-27T18:23:25.702" v="2581" actId="680"/>
        <pc:sldMkLst>
          <pc:docMk/>
          <pc:sldMk cId="1497617976" sldId="267"/>
        </pc:sldMkLst>
      </pc:sldChg>
      <pc:sldChg chg="modSp add del mod modTransition">
        <pc:chgData name="Riddhima Rai" userId="30999a043da6f962" providerId="LiveId" clId="{21C9D114-07FF-42D9-9CB5-99CB96131DCE}" dt="2023-11-29T15:07:56.757" v="5020"/>
        <pc:sldMkLst>
          <pc:docMk/>
          <pc:sldMk cId="3816999687" sldId="267"/>
        </pc:sldMkLst>
        <pc:spChg chg="mod">
          <ac:chgData name="Riddhima Rai" userId="30999a043da6f962" providerId="LiveId" clId="{21C9D114-07FF-42D9-9CB5-99CB96131DCE}" dt="2023-11-29T11:28:17.783" v="3704" actId="1076"/>
          <ac:spMkLst>
            <pc:docMk/>
            <pc:sldMk cId="3816999687" sldId="267"/>
            <ac:spMk id="10" creationId="{131DB77F-DECF-E81D-2181-73D1F8767C60}"/>
          </ac:spMkLst>
        </pc:spChg>
      </pc:sldChg>
      <pc:sldChg chg="add del">
        <pc:chgData name="Riddhima Rai" userId="30999a043da6f962" providerId="LiveId" clId="{21C9D114-07FF-42D9-9CB5-99CB96131DCE}" dt="2023-11-29T11:30:59.122" v="3796" actId="47"/>
        <pc:sldMkLst>
          <pc:docMk/>
          <pc:sldMk cId="2556345626" sldId="268"/>
        </pc:sldMkLst>
      </pc:sldChg>
      <pc:sldChg chg="new del">
        <pc:chgData name="Riddhima Rai" userId="30999a043da6f962" providerId="LiveId" clId="{21C9D114-07FF-42D9-9CB5-99CB96131DCE}" dt="2023-11-27T18:23:25.292" v="2580" actId="680"/>
        <pc:sldMkLst>
          <pc:docMk/>
          <pc:sldMk cId="4031170487" sldId="268"/>
        </pc:sldMkLst>
      </pc:sldChg>
      <pc:sldChg chg="new del">
        <pc:chgData name="Riddhima Rai" userId="30999a043da6f962" providerId="LiveId" clId="{21C9D114-07FF-42D9-9CB5-99CB96131DCE}" dt="2023-11-27T18:23:25.035" v="2579" actId="680"/>
        <pc:sldMkLst>
          <pc:docMk/>
          <pc:sldMk cId="159122273" sldId="269"/>
        </pc:sldMkLst>
      </pc:sldChg>
      <pc:sldChg chg="add del">
        <pc:chgData name="Riddhima Rai" userId="30999a043da6f962" providerId="LiveId" clId="{21C9D114-07FF-42D9-9CB5-99CB96131DCE}" dt="2023-11-29T11:31:05.511" v="3797" actId="47"/>
        <pc:sldMkLst>
          <pc:docMk/>
          <pc:sldMk cId="379104709" sldId="269"/>
        </pc:sldMkLst>
      </pc:sldChg>
      <pc:sldChg chg="new del">
        <pc:chgData name="Riddhima Rai" userId="30999a043da6f962" providerId="LiveId" clId="{21C9D114-07FF-42D9-9CB5-99CB96131DCE}" dt="2023-11-27T18:23:24.743" v="2578" actId="680"/>
        <pc:sldMkLst>
          <pc:docMk/>
          <pc:sldMk cId="926658047" sldId="270"/>
        </pc:sldMkLst>
      </pc:sldChg>
      <pc:sldChg chg="add del">
        <pc:chgData name="Riddhima Rai" userId="30999a043da6f962" providerId="LiveId" clId="{21C9D114-07FF-42D9-9CB5-99CB96131DCE}" dt="2023-11-29T11:31:07.638" v="3798" actId="47"/>
        <pc:sldMkLst>
          <pc:docMk/>
          <pc:sldMk cId="2061887104" sldId="270"/>
        </pc:sldMkLst>
      </pc:sldChg>
      <pc:sldChg chg="addSp modSp add mod ord modTransition">
        <pc:chgData name="Riddhima Rai" userId="30999a043da6f962" providerId="LiveId" clId="{21C9D114-07FF-42D9-9CB5-99CB96131DCE}" dt="2023-11-29T15:07:56.757" v="5020"/>
        <pc:sldMkLst>
          <pc:docMk/>
          <pc:sldMk cId="374526502" sldId="271"/>
        </pc:sldMkLst>
        <pc:spChg chg="add mod">
          <ac:chgData name="Riddhima Rai" userId="30999a043da6f962" providerId="LiveId" clId="{21C9D114-07FF-42D9-9CB5-99CB96131DCE}" dt="2023-11-29T12:01:08.512" v="4318"/>
          <ac:spMkLst>
            <pc:docMk/>
            <pc:sldMk cId="374526502" sldId="271"/>
            <ac:spMk id="2" creationId="{B4BC88DA-8744-E074-2953-5A9F84D6C0C1}"/>
          </ac:spMkLst>
        </pc:spChg>
        <pc:spChg chg="mod">
          <ac:chgData name="Riddhima Rai" userId="30999a043da6f962" providerId="LiveId" clId="{21C9D114-07FF-42D9-9CB5-99CB96131DCE}" dt="2023-11-29T11:57:41.917" v="4181" actId="1076"/>
          <ac:spMkLst>
            <pc:docMk/>
            <pc:sldMk cId="374526502" sldId="271"/>
            <ac:spMk id="10" creationId="{131DB77F-DECF-E81D-2181-73D1F8767C60}"/>
          </ac:spMkLst>
        </pc:spChg>
        <pc:picChg chg="add mod">
          <ac:chgData name="Riddhima Rai" userId="30999a043da6f962" providerId="LiveId" clId="{21C9D114-07FF-42D9-9CB5-99CB96131DCE}" dt="2023-11-29T12:02:19.509" v="4324" actId="1076"/>
          <ac:picMkLst>
            <pc:docMk/>
            <pc:sldMk cId="374526502" sldId="271"/>
            <ac:picMk id="4" creationId="{226B0580-D54B-06CC-C66F-B19DB6BD20F9}"/>
          </ac:picMkLst>
        </pc:picChg>
      </pc:sldChg>
      <pc:sldChg chg="new del">
        <pc:chgData name="Riddhima Rai" userId="30999a043da6f962" providerId="LiveId" clId="{21C9D114-07FF-42D9-9CB5-99CB96131DCE}" dt="2023-11-27T18:23:24.180" v="2577" actId="680"/>
        <pc:sldMkLst>
          <pc:docMk/>
          <pc:sldMk cId="3310235689" sldId="271"/>
        </pc:sldMkLst>
      </pc:sldChg>
      <pc:sldChg chg="modSp add del mod">
        <pc:chgData name="Riddhima Rai" userId="30999a043da6f962" providerId="LiveId" clId="{21C9D114-07FF-42D9-9CB5-99CB96131DCE}" dt="2023-11-29T13:38:00.742" v="4528" actId="2696"/>
        <pc:sldMkLst>
          <pc:docMk/>
          <pc:sldMk cId="1924439368" sldId="272"/>
        </pc:sldMkLst>
        <pc:spChg chg="mod">
          <ac:chgData name="Riddhima Rai" userId="30999a043da6f962" providerId="LiveId" clId="{21C9D114-07FF-42D9-9CB5-99CB96131DCE}" dt="2023-11-29T11:41:15.213" v="3889" actId="20577"/>
          <ac:spMkLst>
            <pc:docMk/>
            <pc:sldMk cId="1924439368" sldId="272"/>
            <ac:spMk id="10" creationId="{131DB77F-DECF-E81D-2181-73D1F8767C60}"/>
          </ac:spMkLst>
        </pc:spChg>
      </pc:sldChg>
      <pc:sldChg chg="new del">
        <pc:chgData name="Riddhima Rai" userId="30999a043da6f962" providerId="LiveId" clId="{21C9D114-07FF-42D9-9CB5-99CB96131DCE}" dt="2023-11-27T18:23:23.985" v="2576" actId="680"/>
        <pc:sldMkLst>
          <pc:docMk/>
          <pc:sldMk cId="4091346276" sldId="272"/>
        </pc:sldMkLst>
      </pc:sldChg>
      <pc:sldChg chg="modSp add del mod">
        <pc:chgData name="Riddhima Rai" userId="30999a043da6f962" providerId="LiveId" clId="{21C9D114-07FF-42D9-9CB5-99CB96131DCE}" dt="2023-11-29T13:38:23.620" v="4534" actId="2696"/>
        <pc:sldMkLst>
          <pc:docMk/>
          <pc:sldMk cId="214269305" sldId="273"/>
        </pc:sldMkLst>
        <pc:spChg chg="mod">
          <ac:chgData name="Riddhima Rai" userId="30999a043da6f962" providerId="LiveId" clId="{21C9D114-07FF-42D9-9CB5-99CB96131DCE}" dt="2023-11-29T11:41:29.299" v="3905" actId="20577"/>
          <ac:spMkLst>
            <pc:docMk/>
            <pc:sldMk cId="214269305" sldId="273"/>
            <ac:spMk id="10" creationId="{131DB77F-DECF-E81D-2181-73D1F8767C60}"/>
          </ac:spMkLst>
        </pc:spChg>
      </pc:sldChg>
      <pc:sldChg chg="new del">
        <pc:chgData name="Riddhima Rai" userId="30999a043da6f962" providerId="LiveId" clId="{21C9D114-07FF-42D9-9CB5-99CB96131DCE}" dt="2023-11-27T18:23:23.767" v="2575" actId="680"/>
        <pc:sldMkLst>
          <pc:docMk/>
          <pc:sldMk cId="1679975131" sldId="273"/>
        </pc:sldMkLst>
      </pc:sldChg>
      <pc:sldChg chg="new del">
        <pc:chgData name="Riddhima Rai" userId="30999a043da6f962" providerId="LiveId" clId="{21C9D114-07FF-42D9-9CB5-99CB96131DCE}" dt="2023-11-27T18:23:23.574" v="2574" actId="680"/>
        <pc:sldMkLst>
          <pc:docMk/>
          <pc:sldMk cId="616776495" sldId="274"/>
        </pc:sldMkLst>
      </pc:sldChg>
      <pc:sldChg chg="modSp add del mod ord">
        <pc:chgData name="Riddhima Rai" userId="30999a043da6f962" providerId="LiveId" clId="{21C9D114-07FF-42D9-9CB5-99CB96131DCE}" dt="2023-11-29T13:38:03.660" v="4529" actId="2696"/>
        <pc:sldMkLst>
          <pc:docMk/>
          <pc:sldMk cId="1211171966" sldId="274"/>
        </pc:sldMkLst>
        <pc:spChg chg="mod">
          <ac:chgData name="Riddhima Rai" userId="30999a043da6f962" providerId="LiveId" clId="{21C9D114-07FF-42D9-9CB5-99CB96131DCE}" dt="2023-11-29T11:34:15.819" v="3839" actId="20577"/>
          <ac:spMkLst>
            <pc:docMk/>
            <pc:sldMk cId="1211171966" sldId="274"/>
            <ac:spMk id="10" creationId="{131DB77F-DECF-E81D-2181-73D1F8767C60}"/>
          </ac:spMkLst>
        </pc:spChg>
      </pc:sldChg>
      <pc:sldChg chg="new del">
        <pc:chgData name="Riddhima Rai" userId="30999a043da6f962" providerId="LiveId" clId="{21C9D114-07FF-42D9-9CB5-99CB96131DCE}" dt="2023-11-27T18:23:23.367" v="2573" actId="680"/>
        <pc:sldMkLst>
          <pc:docMk/>
          <pc:sldMk cId="975862506" sldId="275"/>
        </pc:sldMkLst>
      </pc:sldChg>
      <pc:sldChg chg="new del">
        <pc:chgData name="Riddhima Rai" userId="30999a043da6f962" providerId="LiveId" clId="{21C9D114-07FF-42D9-9CB5-99CB96131DCE}" dt="2023-11-29T12:20:16.535" v="4462" actId="47"/>
        <pc:sldMkLst>
          <pc:docMk/>
          <pc:sldMk cId="2189710156" sldId="275"/>
        </pc:sldMkLst>
      </pc:sldChg>
      <pc:sldChg chg="addSp modSp new del mod">
        <pc:chgData name="Riddhima Rai" userId="30999a043da6f962" providerId="LiveId" clId="{21C9D114-07FF-42D9-9CB5-99CB96131DCE}" dt="2023-11-29T13:38:17.311" v="4532" actId="2696"/>
        <pc:sldMkLst>
          <pc:docMk/>
          <pc:sldMk cId="2802444596" sldId="276"/>
        </pc:sldMkLst>
        <pc:spChg chg="add mod">
          <ac:chgData name="Riddhima Rai" userId="30999a043da6f962" providerId="LiveId" clId="{21C9D114-07FF-42D9-9CB5-99CB96131DCE}" dt="2023-11-29T12:25:43.296" v="4524" actId="14100"/>
          <ac:spMkLst>
            <pc:docMk/>
            <pc:sldMk cId="2802444596" sldId="276"/>
            <ac:spMk id="2" creationId="{FC9FA8FA-942F-EB6A-02CA-51524786C424}"/>
          </ac:spMkLst>
        </pc:spChg>
        <pc:spChg chg="add mod">
          <ac:chgData name="Riddhima Rai" userId="30999a043da6f962" providerId="LiveId" clId="{21C9D114-07FF-42D9-9CB5-99CB96131DCE}" dt="2023-11-29T12:25:46.140" v="4525" actId="14100"/>
          <ac:spMkLst>
            <pc:docMk/>
            <pc:sldMk cId="2802444596" sldId="276"/>
            <ac:spMk id="3" creationId="{1CEDE483-E654-30E0-2FD4-9F1BA243D27A}"/>
          </ac:spMkLst>
        </pc:spChg>
      </pc:sldChg>
      <pc:sldChg chg="new del">
        <pc:chgData name="Riddhima Rai" userId="30999a043da6f962" providerId="LiveId" clId="{21C9D114-07FF-42D9-9CB5-99CB96131DCE}" dt="2023-11-27T18:23:23.121" v="2572" actId="680"/>
        <pc:sldMkLst>
          <pc:docMk/>
          <pc:sldMk cId="4186012722" sldId="276"/>
        </pc:sldMkLst>
      </pc:sldChg>
      <pc:sldChg chg="new del">
        <pc:chgData name="Riddhima Rai" userId="30999a043da6f962" providerId="LiveId" clId="{21C9D114-07FF-42D9-9CB5-99CB96131DCE}" dt="2023-11-27T18:23:22.857" v="2571" actId="680"/>
        <pc:sldMkLst>
          <pc:docMk/>
          <pc:sldMk cId="470946566" sldId="277"/>
        </pc:sldMkLst>
      </pc:sldChg>
      <pc:sldChg chg="addSp modSp add del mod">
        <pc:chgData name="Riddhima Rai" userId="30999a043da6f962" providerId="LiveId" clId="{21C9D114-07FF-42D9-9CB5-99CB96131DCE}" dt="2023-11-29T13:37:17.797" v="4527" actId="47"/>
        <pc:sldMkLst>
          <pc:docMk/>
          <pc:sldMk cId="3138166728" sldId="277"/>
        </pc:sldMkLst>
        <pc:spChg chg="add">
          <ac:chgData name="Riddhima Rai" userId="30999a043da6f962" providerId="LiveId" clId="{21C9D114-07FF-42D9-9CB5-99CB96131DCE}" dt="2023-11-29T12:25:21.179" v="4521" actId="11529"/>
          <ac:spMkLst>
            <pc:docMk/>
            <pc:sldMk cId="3138166728" sldId="277"/>
            <ac:spMk id="2" creationId="{CC9A37A5-8870-6F1D-6A18-069603763E2E}"/>
          </ac:spMkLst>
        </pc:spChg>
        <pc:spChg chg="add mod">
          <ac:chgData name="Riddhima Rai" userId="30999a043da6f962" providerId="LiveId" clId="{21C9D114-07FF-42D9-9CB5-99CB96131DCE}" dt="2023-11-29T12:25:28.480" v="4523" actId="1076"/>
          <ac:spMkLst>
            <pc:docMk/>
            <pc:sldMk cId="3138166728" sldId="277"/>
            <ac:spMk id="3" creationId="{F86C6844-FCEC-CE1B-7F68-BCDDDACDC918}"/>
          </ac:spMkLst>
        </pc:spChg>
      </pc:sldChg>
      <pc:sldChg chg="new del">
        <pc:chgData name="Riddhima Rai" userId="30999a043da6f962" providerId="LiveId" clId="{21C9D114-07FF-42D9-9CB5-99CB96131DCE}" dt="2023-11-27T18:23:22.530" v="2570" actId="680"/>
        <pc:sldMkLst>
          <pc:docMk/>
          <pc:sldMk cId="3858701205" sldId="278"/>
        </pc:sldMkLst>
      </pc:sldChg>
      <pc:sldChg chg="add del">
        <pc:chgData name="Riddhima Rai" userId="30999a043da6f962" providerId="LiveId" clId="{21C9D114-07FF-42D9-9CB5-99CB96131DCE}" dt="2023-11-29T13:38:25.884" v="4535" actId="2696"/>
        <pc:sldMkLst>
          <pc:docMk/>
          <pc:sldMk cId="4095534828" sldId="278"/>
        </pc:sldMkLst>
      </pc:sldChg>
      <pc:sldChg chg="addSp delSp modSp add mod modTransition">
        <pc:chgData name="Riddhima Rai" userId="30999a043da6f962" providerId="LiveId" clId="{21C9D114-07FF-42D9-9CB5-99CB96131DCE}" dt="2023-11-29T15:27:03.498" v="5282" actId="1076"/>
        <pc:sldMkLst>
          <pc:docMk/>
          <pc:sldMk cId="353990879" sldId="279"/>
        </pc:sldMkLst>
        <pc:spChg chg="add del mod">
          <ac:chgData name="Riddhima Rai" userId="30999a043da6f962" providerId="LiveId" clId="{21C9D114-07FF-42D9-9CB5-99CB96131DCE}" dt="2023-11-29T15:26:58.085" v="5281" actId="255"/>
          <ac:spMkLst>
            <pc:docMk/>
            <pc:sldMk cId="353990879" sldId="279"/>
            <ac:spMk id="2" creationId="{C0B296B4-E36C-8836-605D-68D787449555}"/>
          </ac:spMkLst>
        </pc:spChg>
        <pc:spChg chg="add del">
          <ac:chgData name="Riddhima Rai" userId="30999a043da6f962" providerId="LiveId" clId="{21C9D114-07FF-42D9-9CB5-99CB96131DCE}" dt="2023-11-29T11:47:55.292" v="4006"/>
          <ac:spMkLst>
            <pc:docMk/>
            <pc:sldMk cId="353990879" sldId="279"/>
            <ac:spMk id="3" creationId="{EDE3ADD0-0027-B2D4-B9AD-1F91F9EF8826}"/>
          </ac:spMkLst>
        </pc:spChg>
        <pc:spChg chg="add del">
          <ac:chgData name="Riddhima Rai" userId="30999a043da6f962" providerId="LiveId" clId="{21C9D114-07FF-42D9-9CB5-99CB96131DCE}" dt="2023-11-29T11:48:01.740" v="4013"/>
          <ac:spMkLst>
            <pc:docMk/>
            <pc:sldMk cId="353990879" sldId="279"/>
            <ac:spMk id="4" creationId="{1696C241-AEB0-65C2-E953-12990B08CB92}"/>
          </ac:spMkLst>
        </pc:spChg>
        <pc:spChg chg="add del">
          <ac:chgData name="Riddhima Rai" userId="30999a043da6f962" providerId="LiveId" clId="{21C9D114-07FF-42D9-9CB5-99CB96131DCE}" dt="2023-11-29T11:48:09.657" v="4015"/>
          <ac:spMkLst>
            <pc:docMk/>
            <pc:sldMk cId="353990879" sldId="279"/>
            <ac:spMk id="5" creationId="{7794AB88-8C20-5D70-E848-3BD6230F1CAF}"/>
          </ac:spMkLst>
        </pc:spChg>
        <pc:spChg chg="add del">
          <ac:chgData name="Riddhima Rai" userId="30999a043da6f962" providerId="LiveId" clId="{21C9D114-07FF-42D9-9CB5-99CB96131DCE}" dt="2023-11-29T11:48:17.715" v="4017"/>
          <ac:spMkLst>
            <pc:docMk/>
            <pc:sldMk cId="353990879" sldId="279"/>
            <ac:spMk id="6" creationId="{EB3E95AD-0184-699B-B846-F4549271887D}"/>
          </ac:spMkLst>
        </pc:spChg>
        <pc:spChg chg="add del">
          <ac:chgData name="Riddhima Rai" userId="30999a043da6f962" providerId="LiveId" clId="{21C9D114-07FF-42D9-9CB5-99CB96131DCE}" dt="2023-11-29T11:48:49.422" v="4034"/>
          <ac:spMkLst>
            <pc:docMk/>
            <pc:sldMk cId="353990879" sldId="279"/>
            <ac:spMk id="7" creationId="{EFB6AE09-9855-2DCC-1804-F0002082692B}"/>
          </ac:spMkLst>
        </pc:spChg>
        <pc:spChg chg="add del mod">
          <ac:chgData name="Riddhima Rai" userId="30999a043da6f962" providerId="LiveId" clId="{21C9D114-07FF-42D9-9CB5-99CB96131DCE}" dt="2023-11-29T15:27:03.498" v="5282" actId="1076"/>
          <ac:spMkLst>
            <pc:docMk/>
            <pc:sldMk cId="353990879" sldId="279"/>
            <ac:spMk id="9" creationId="{9989933A-F826-DB55-EFC4-F55DF33CBD21}"/>
          </ac:spMkLst>
        </pc:spChg>
        <pc:spChg chg="mod">
          <ac:chgData name="Riddhima Rai" userId="30999a043da6f962" providerId="LiveId" clId="{21C9D114-07FF-42D9-9CB5-99CB96131DCE}" dt="2023-11-29T11:45:40.012" v="3979" actId="20577"/>
          <ac:spMkLst>
            <pc:docMk/>
            <pc:sldMk cId="353990879" sldId="279"/>
            <ac:spMk id="10" creationId="{131DB77F-DECF-E81D-2181-73D1F8767C60}"/>
          </ac:spMkLst>
        </pc:spChg>
        <pc:spChg chg="add del">
          <ac:chgData name="Riddhima Rai" userId="30999a043da6f962" providerId="LiveId" clId="{21C9D114-07FF-42D9-9CB5-99CB96131DCE}" dt="2023-11-29T11:50:55.696" v="4048"/>
          <ac:spMkLst>
            <pc:docMk/>
            <pc:sldMk cId="353990879" sldId="279"/>
            <ac:spMk id="11" creationId="{2F8FE1A5-1792-F092-7328-4466E12F2F32}"/>
          </ac:spMkLst>
        </pc:spChg>
        <pc:spChg chg="add del">
          <ac:chgData name="Riddhima Rai" userId="30999a043da6f962" providerId="LiveId" clId="{21C9D114-07FF-42D9-9CB5-99CB96131DCE}" dt="2023-11-29T11:51:03.112" v="4051"/>
          <ac:spMkLst>
            <pc:docMk/>
            <pc:sldMk cId="353990879" sldId="279"/>
            <ac:spMk id="12" creationId="{D0D4620F-451A-92B7-238E-B9F584ACA598}"/>
          </ac:spMkLst>
        </pc:spChg>
      </pc:sldChg>
      <pc:sldChg chg="add del">
        <pc:chgData name="Riddhima Rai" userId="30999a043da6f962" providerId="LiveId" clId="{21C9D114-07FF-42D9-9CB5-99CB96131DCE}" dt="2023-11-29T11:44:52.720" v="3913"/>
        <pc:sldMkLst>
          <pc:docMk/>
          <pc:sldMk cId="3670602166" sldId="279"/>
        </pc:sldMkLst>
      </pc:sldChg>
      <pc:sldChg chg="modSp add del mod">
        <pc:chgData name="Riddhima Rai" userId="30999a043da6f962" providerId="LiveId" clId="{21C9D114-07FF-42D9-9CB5-99CB96131DCE}" dt="2023-11-29T12:03:59.536" v="4328" actId="47"/>
        <pc:sldMkLst>
          <pc:docMk/>
          <pc:sldMk cId="1560290217" sldId="280"/>
        </pc:sldMkLst>
        <pc:spChg chg="mod">
          <ac:chgData name="Riddhima Rai" userId="30999a043da6f962" providerId="LiveId" clId="{21C9D114-07FF-42D9-9CB5-99CB96131DCE}" dt="2023-11-29T12:03:57.679" v="4327" actId="6549"/>
          <ac:spMkLst>
            <pc:docMk/>
            <pc:sldMk cId="1560290217" sldId="280"/>
            <ac:spMk id="10" creationId="{131DB77F-DECF-E81D-2181-73D1F8767C60}"/>
          </ac:spMkLst>
        </pc:spChg>
      </pc:sldChg>
      <pc:sldChg chg="add del">
        <pc:chgData name="Riddhima Rai" userId="30999a043da6f962" providerId="LiveId" clId="{21C9D114-07FF-42D9-9CB5-99CB96131DCE}" dt="2023-11-29T11:44:51.418" v="3912"/>
        <pc:sldMkLst>
          <pc:docMk/>
          <pc:sldMk cId="1701423482" sldId="280"/>
        </pc:sldMkLst>
      </pc:sldChg>
      <pc:sldChg chg="modSp add mod modTransition">
        <pc:chgData name="Riddhima Rai" userId="30999a043da6f962" providerId="LiveId" clId="{21C9D114-07FF-42D9-9CB5-99CB96131DCE}" dt="2023-11-29T15:26:30.831" v="5280" actId="20577"/>
        <pc:sldMkLst>
          <pc:docMk/>
          <pc:sldMk cId="3227791605" sldId="280"/>
        </pc:sldMkLst>
        <pc:spChg chg="mod">
          <ac:chgData name="Riddhima Rai" userId="30999a043da6f962" providerId="LiveId" clId="{21C9D114-07FF-42D9-9CB5-99CB96131DCE}" dt="2023-11-29T15:23:50.820" v="5194" actId="20577"/>
          <ac:spMkLst>
            <pc:docMk/>
            <pc:sldMk cId="3227791605" sldId="280"/>
            <ac:spMk id="2" creationId="{C0B296B4-E36C-8836-605D-68D787449555}"/>
          </ac:spMkLst>
        </pc:spChg>
        <pc:spChg chg="mod">
          <ac:chgData name="Riddhima Rai" userId="30999a043da6f962" providerId="LiveId" clId="{21C9D114-07FF-42D9-9CB5-99CB96131DCE}" dt="2023-11-29T15:26:30.831" v="5280" actId="20577"/>
          <ac:spMkLst>
            <pc:docMk/>
            <pc:sldMk cId="3227791605" sldId="280"/>
            <ac:spMk id="9" creationId="{9989933A-F826-DB55-EFC4-F55DF33CBD21}"/>
          </ac:spMkLst>
        </pc:spChg>
        <pc:spChg chg="mod">
          <ac:chgData name="Riddhima Rai" userId="30999a043da6f962" providerId="LiveId" clId="{21C9D114-07FF-42D9-9CB5-99CB96131DCE}" dt="2023-11-29T12:05:06.216" v="4359" actId="20577"/>
          <ac:spMkLst>
            <pc:docMk/>
            <pc:sldMk cId="3227791605" sldId="280"/>
            <ac:spMk id="10" creationId="{131DB77F-DECF-E81D-2181-73D1F8767C60}"/>
          </ac:spMkLst>
        </pc:spChg>
      </pc:sldChg>
      <pc:sldChg chg="modSp add del mod">
        <pc:chgData name="Riddhima Rai" userId="30999a043da6f962" providerId="LiveId" clId="{21C9D114-07FF-42D9-9CB5-99CB96131DCE}" dt="2023-11-29T13:38:05.474" v="4530" actId="2696"/>
        <pc:sldMkLst>
          <pc:docMk/>
          <pc:sldMk cId="458771214" sldId="281"/>
        </pc:sldMkLst>
        <pc:spChg chg="mod">
          <ac:chgData name="Riddhima Rai" userId="30999a043da6f962" providerId="LiveId" clId="{21C9D114-07FF-42D9-9CB5-99CB96131DCE}" dt="2023-11-29T12:21:10.465" v="4498" actId="20577"/>
          <ac:spMkLst>
            <pc:docMk/>
            <pc:sldMk cId="458771214" sldId="281"/>
            <ac:spMk id="10" creationId="{131DB77F-DECF-E81D-2181-73D1F8767C60}"/>
          </ac:spMkLst>
        </pc:spChg>
      </pc:sldChg>
      <pc:sldChg chg="addSp modSp new mod ord modTransition">
        <pc:chgData name="Riddhima Rai" userId="30999a043da6f962" providerId="LiveId" clId="{21C9D114-07FF-42D9-9CB5-99CB96131DCE}" dt="2023-11-29T15:28:19.900" v="5292"/>
        <pc:sldMkLst>
          <pc:docMk/>
          <pc:sldMk cId="2739540101" sldId="281"/>
        </pc:sldMkLst>
        <pc:spChg chg="add mod">
          <ac:chgData name="Riddhima Rai" userId="30999a043da6f962" providerId="LiveId" clId="{21C9D114-07FF-42D9-9CB5-99CB96131DCE}" dt="2023-11-29T14:17:21.378" v="4703" actId="115"/>
          <ac:spMkLst>
            <pc:docMk/>
            <pc:sldMk cId="2739540101" sldId="281"/>
            <ac:spMk id="4" creationId="{DA1A0878-0155-A315-93BB-1AE13EF11096}"/>
          </ac:spMkLst>
        </pc:spChg>
        <pc:picChg chg="add mod">
          <ac:chgData name="Riddhima Rai" userId="30999a043da6f962" providerId="LiveId" clId="{21C9D114-07FF-42D9-9CB5-99CB96131DCE}" dt="2023-11-29T14:16:14.963" v="4670" actId="14100"/>
          <ac:picMkLst>
            <pc:docMk/>
            <pc:sldMk cId="2739540101" sldId="281"/>
            <ac:picMk id="3" creationId="{BFCC6F7E-3743-20C1-F927-F96E91614797}"/>
          </ac:picMkLst>
        </pc:picChg>
      </pc:sldChg>
      <pc:sldChg chg="addSp modSp add mod ord modTransition">
        <pc:chgData name="Riddhima Rai" userId="30999a043da6f962" providerId="LiveId" clId="{21C9D114-07FF-42D9-9CB5-99CB96131DCE}" dt="2023-11-29T15:28:12.069" v="5288"/>
        <pc:sldMkLst>
          <pc:docMk/>
          <pc:sldMk cId="1937750153" sldId="282"/>
        </pc:sldMkLst>
        <pc:spChg chg="add mod">
          <ac:chgData name="Riddhima Rai" userId="30999a043da6f962" providerId="LiveId" clId="{21C9D114-07FF-42D9-9CB5-99CB96131DCE}" dt="2023-11-29T14:19:40.170" v="4726" actId="1076"/>
          <ac:spMkLst>
            <pc:docMk/>
            <pc:sldMk cId="1937750153" sldId="282"/>
            <ac:spMk id="4" creationId="{2F417ACB-B13E-CACE-7623-8AF4DC84A4D9}"/>
          </ac:spMkLst>
        </pc:spChg>
        <pc:picChg chg="add mod">
          <ac:chgData name="Riddhima Rai" userId="30999a043da6f962" providerId="LiveId" clId="{21C9D114-07FF-42D9-9CB5-99CB96131DCE}" dt="2023-11-29T14:18:31.527" v="4706" actId="14100"/>
          <ac:picMkLst>
            <pc:docMk/>
            <pc:sldMk cId="1937750153" sldId="282"/>
            <ac:picMk id="3" creationId="{C08E9702-24E8-965E-880F-4625CADF7218}"/>
          </ac:picMkLst>
        </pc:picChg>
      </pc:sldChg>
      <pc:sldChg chg="addSp delSp modSp add del mod">
        <pc:chgData name="Riddhima Rai" userId="30999a043da6f962" providerId="LiveId" clId="{21C9D114-07FF-42D9-9CB5-99CB96131DCE}" dt="2023-11-29T13:38:11.670" v="4531" actId="2696"/>
        <pc:sldMkLst>
          <pc:docMk/>
          <pc:sldMk cId="3152925263" sldId="282"/>
        </pc:sldMkLst>
        <pc:spChg chg="add">
          <ac:chgData name="Riddhima Rai" userId="30999a043da6f962" providerId="LiveId" clId="{21C9D114-07FF-42D9-9CB5-99CB96131DCE}" dt="2023-11-29T12:24:03.221" v="4510" actId="11529"/>
          <ac:spMkLst>
            <pc:docMk/>
            <pc:sldMk cId="3152925263" sldId="282"/>
            <ac:spMk id="8" creationId="{C598CA4A-19D0-8E37-DD3D-29763F362EEF}"/>
          </ac:spMkLst>
        </pc:spChg>
        <pc:spChg chg="add mod">
          <ac:chgData name="Riddhima Rai" userId="30999a043da6f962" providerId="LiveId" clId="{21C9D114-07FF-42D9-9CB5-99CB96131DCE}" dt="2023-11-29T12:24:08.853" v="4512" actId="1076"/>
          <ac:spMkLst>
            <pc:docMk/>
            <pc:sldMk cId="3152925263" sldId="282"/>
            <ac:spMk id="9" creationId="{15CE9E4A-16E9-825C-0AFF-40174E328EB2}"/>
          </ac:spMkLst>
        </pc:spChg>
        <pc:spChg chg="add del mod">
          <ac:chgData name="Riddhima Rai" userId="30999a043da6f962" providerId="LiveId" clId="{21C9D114-07FF-42D9-9CB5-99CB96131DCE}" dt="2023-11-29T12:24:33.470" v="4517" actId="478"/>
          <ac:spMkLst>
            <pc:docMk/>
            <pc:sldMk cId="3152925263" sldId="282"/>
            <ac:spMk id="10" creationId="{67CEFF12-2D00-2015-55E4-2F014F4E83CC}"/>
          </ac:spMkLst>
        </pc:spChg>
        <pc:cxnChg chg="add del mod">
          <ac:chgData name="Riddhima Rai" userId="30999a043da6f962" providerId="LiveId" clId="{21C9D114-07FF-42D9-9CB5-99CB96131DCE}" dt="2023-11-29T12:23:50.300" v="4509" actId="478"/>
          <ac:cxnSpMkLst>
            <pc:docMk/>
            <pc:sldMk cId="3152925263" sldId="282"/>
            <ac:cxnSpMk id="3" creationId="{EC0CF292-EF43-AD7B-81F7-D65D000CB3A2}"/>
          </ac:cxnSpMkLst>
        </pc:cxnChg>
      </pc:sldChg>
      <pc:sldChg chg="addSp modSp add mod ord modTransition">
        <pc:chgData name="Riddhima Rai" userId="30999a043da6f962" providerId="LiveId" clId="{21C9D114-07FF-42D9-9CB5-99CB96131DCE}" dt="2023-11-29T15:28:17.954" v="5290"/>
        <pc:sldMkLst>
          <pc:docMk/>
          <pc:sldMk cId="993836692" sldId="283"/>
        </pc:sldMkLst>
        <pc:spChg chg="add mod">
          <ac:chgData name="Riddhima Rai" userId="30999a043da6f962" providerId="LiveId" clId="{21C9D114-07FF-42D9-9CB5-99CB96131DCE}" dt="2023-11-29T14:22:10.324" v="4754" actId="2085"/>
          <ac:spMkLst>
            <pc:docMk/>
            <pc:sldMk cId="993836692" sldId="283"/>
            <ac:spMk id="4" creationId="{FFBF83CD-C6D8-A5CE-8544-2F8C6C05C0BC}"/>
          </ac:spMkLst>
        </pc:spChg>
        <pc:picChg chg="add mod">
          <ac:chgData name="Riddhima Rai" userId="30999a043da6f962" providerId="LiveId" clId="{21C9D114-07FF-42D9-9CB5-99CB96131DCE}" dt="2023-11-29T14:21:16.648" v="4729" actId="14100"/>
          <ac:picMkLst>
            <pc:docMk/>
            <pc:sldMk cId="993836692" sldId="283"/>
            <ac:picMk id="3" creationId="{D9183565-91A4-CAFF-8EE4-18FF7DBD2003}"/>
          </ac:picMkLst>
        </pc:picChg>
      </pc:sldChg>
      <pc:sldChg chg="add del">
        <pc:chgData name="Riddhima Rai" userId="30999a043da6f962" providerId="LiveId" clId="{21C9D114-07FF-42D9-9CB5-99CB96131DCE}" dt="2023-11-29T12:24:23.991" v="4514" actId="47"/>
        <pc:sldMkLst>
          <pc:docMk/>
          <pc:sldMk cId="1706499606" sldId="283"/>
        </pc:sldMkLst>
      </pc:sldChg>
      <pc:sldChg chg="add del">
        <pc:chgData name="Riddhima Rai" userId="30999a043da6f962" providerId="LiveId" clId="{21C9D114-07FF-42D9-9CB5-99CB96131DCE}" dt="2023-11-29T13:38:21.197" v="4533" actId="2696"/>
        <pc:sldMkLst>
          <pc:docMk/>
          <pc:sldMk cId="3999636055" sldId="283"/>
        </pc:sldMkLst>
      </pc:sldChg>
      <pc:sldChg chg="addSp delSp modSp add mod ord modTransition">
        <pc:chgData name="Riddhima Rai" userId="30999a043da6f962" providerId="LiveId" clId="{21C9D114-07FF-42D9-9CB5-99CB96131DCE}" dt="2023-11-29T15:27:58.091" v="5284"/>
        <pc:sldMkLst>
          <pc:docMk/>
          <pc:sldMk cId="487217230" sldId="284"/>
        </pc:sldMkLst>
        <pc:spChg chg="add mod">
          <ac:chgData name="Riddhima Rai" userId="30999a043da6f962" providerId="LiveId" clId="{21C9D114-07FF-42D9-9CB5-99CB96131DCE}" dt="2023-11-29T14:43:27.564" v="4819" actId="1076"/>
          <ac:spMkLst>
            <pc:docMk/>
            <pc:sldMk cId="487217230" sldId="284"/>
            <ac:spMk id="4" creationId="{5E87D240-272E-EB66-5900-63B34CE644ED}"/>
          </ac:spMkLst>
        </pc:spChg>
        <pc:picChg chg="add del mod">
          <ac:chgData name="Riddhima Rai" userId="30999a043da6f962" providerId="LiveId" clId="{21C9D114-07FF-42D9-9CB5-99CB96131DCE}" dt="2023-11-29T14:29:39.378" v="4783" actId="478"/>
          <ac:picMkLst>
            <pc:docMk/>
            <pc:sldMk cId="487217230" sldId="284"/>
            <ac:picMk id="3" creationId="{F9DF733C-2831-3A0E-5DEE-6295F58B4DB1}"/>
          </ac:picMkLst>
        </pc:picChg>
        <pc:picChg chg="add del mod">
          <ac:chgData name="Riddhima Rai" userId="30999a043da6f962" providerId="LiveId" clId="{21C9D114-07FF-42D9-9CB5-99CB96131DCE}" dt="2023-11-29T14:31:14.030" v="4786" actId="478"/>
          <ac:picMkLst>
            <pc:docMk/>
            <pc:sldMk cId="487217230" sldId="284"/>
            <ac:picMk id="6" creationId="{32F5B9C8-FA1B-F7F7-B21F-9E246E469407}"/>
          </ac:picMkLst>
        </pc:picChg>
        <pc:picChg chg="add del mod">
          <ac:chgData name="Riddhima Rai" userId="30999a043da6f962" providerId="LiveId" clId="{21C9D114-07FF-42D9-9CB5-99CB96131DCE}" dt="2023-11-29T14:40:15.773" v="4792" actId="478"/>
          <ac:picMkLst>
            <pc:docMk/>
            <pc:sldMk cId="487217230" sldId="284"/>
            <ac:picMk id="8" creationId="{193C06B8-AAD3-B722-1FB6-5A33F20CCE93}"/>
          </ac:picMkLst>
        </pc:picChg>
        <pc:picChg chg="add mod ord">
          <ac:chgData name="Riddhima Rai" userId="30999a043da6f962" providerId="LiveId" clId="{21C9D114-07FF-42D9-9CB5-99CB96131DCE}" dt="2023-11-29T14:43:22.135" v="4818" actId="14100"/>
          <ac:picMkLst>
            <pc:docMk/>
            <pc:sldMk cId="487217230" sldId="284"/>
            <ac:picMk id="10" creationId="{793A18B6-4577-79CB-B603-87E69A75575C}"/>
          </ac:picMkLst>
        </pc:picChg>
      </pc:sldChg>
      <pc:sldChg chg="addSp modSp add mod ord modTransition">
        <pc:chgData name="Riddhima Rai" userId="30999a043da6f962" providerId="LiveId" clId="{21C9D114-07FF-42D9-9CB5-99CB96131DCE}" dt="2023-11-29T15:28:01.995" v="5286"/>
        <pc:sldMkLst>
          <pc:docMk/>
          <pc:sldMk cId="3535236028" sldId="285"/>
        </pc:sldMkLst>
        <pc:spChg chg="add mod">
          <ac:chgData name="Riddhima Rai" userId="30999a043da6f962" providerId="LiveId" clId="{21C9D114-07FF-42D9-9CB5-99CB96131DCE}" dt="2023-11-29T14:43:48.328" v="4822" actId="1076"/>
          <ac:spMkLst>
            <pc:docMk/>
            <pc:sldMk cId="3535236028" sldId="285"/>
            <ac:spMk id="4" creationId="{0ED740E6-7B08-62D0-326B-68A1FBD1BC67}"/>
          </ac:spMkLst>
        </pc:spChg>
        <pc:picChg chg="add mod">
          <ac:chgData name="Riddhima Rai" userId="30999a043da6f962" providerId="LiveId" clId="{21C9D114-07FF-42D9-9CB5-99CB96131DCE}" dt="2023-11-29T14:43:52.522" v="4823" actId="14100"/>
          <ac:picMkLst>
            <pc:docMk/>
            <pc:sldMk cId="3535236028" sldId="285"/>
            <ac:picMk id="3" creationId="{7A34D760-E20C-4986-83CC-53FF14EBFD7C}"/>
          </ac:picMkLst>
        </pc:picChg>
      </pc:sldChg>
      <pc:sldChg chg="addSp modSp add mod modTransition">
        <pc:chgData name="Riddhima Rai" userId="30999a043da6f962" providerId="LiveId" clId="{21C9D114-07FF-42D9-9CB5-99CB96131DCE}" dt="2023-11-29T15:07:56.757" v="5020"/>
        <pc:sldMkLst>
          <pc:docMk/>
          <pc:sldMk cId="4262131011" sldId="286"/>
        </pc:sldMkLst>
        <pc:spChg chg="add mod">
          <ac:chgData name="Riddhima Rai" userId="30999a043da6f962" providerId="LiveId" clId="{21C9D114-07FF-42D9-9CB5-99CB96131DCE}" dt="2023-11-29T14:48:24.487" v="4852" actId="2085"/>
          <ac:spMkLst>
            <pc:docMk/>
            <pc:sldMk cId="4262131011" sldId="286"/>
            <ac:spMk id="4" creationId="{F66C6F22-0F37-965F-F102-06C6DA7D7F4D}"/>
          </ac:spMkLst>
        </pc:spChg>
        <pc:picChg chg="add mod">
          <ac:chgData name="Riddhima Rai" userId="30999a043da6f962" providerId="LiveId" clId="{21C9D114-07FF-42D9-9CB5-99CB96131DCE}" dt="2023-11-29T14:47:43.163" v="4826" actId="14100"/>
          <ac:picMkLst>
            <pc:docMk/>
            <pc:sldMk cId="4262131011" sldId="286"/>
            <ac:picMk id="3" creationId="{94F637A9-B306-A421-EC6F-EE4FA27A75A1}"/>
          </ac:picMkLst>
        </pc:picChg>
      </pc:sldChg>
      <pc:sldChg chg="addSp modSp add mod modTransition">
        <pc:chgData name="Riddhima Rai" userId="30999a043da6f962" providerId="LiveId" clId="{21C9D114-07FF-42D9-9CB5-99CB96131DCE}" dt="2023-11-29T15:07:56.757" v="5020"/>
        <pc:sldMkLst>
          <pc:docMk/>
          <pc:sldMk cId="2370280243" sldId="287"/>
        </pc:sldMkLst>
        <pc:spChg chg="add mod">
          <ac:chgData name="Riddhima Rai" userId="30999a043da6f962" providerId="LiveId" clId="{21C9D114-07FF-42D9-9CB5-99CB96131DCE}" dt="2023-11-29T14:51:59.929" v="4876" actId="1076"/>
          <ac:spMkLst>
            <pc:docMk/>
            <pc:sldMk cId="2370280243" sldId="287"/>
            <ac:spMk id="4" creationId="{51F046DD-7EF3-16E7-A667-268AEAF199F7}"/>
          </ac:spMkLst>
        </pc:spChg>
        <pc:picChg chg="add mod">
          <ac:chgData name="Riddhima Rai" userId="30999a043da6f962" providerId="LiveId" clId="{21C9D114-07FF-42D9-9CB5-99CB96131DCE}" dt="2023-11-29T14:51:25.071" v="4857" actId="14100"/>
          <ac:picMkLst>
            <pc:docMk/>
            <pc:sldMk cId="2370280243" sldId="287"/>
            <ac:picMk id="3" creationId="{4BA4A382-D4FA-0A2E-2FBF-CD1654108020}"/>
          </ac:picMkLst>
        </pc:picChg>
      </pc:sldChg>
      <pc:sldChg chg="addSp delSp modSp add mod modTransition">
        <pc:chgData name="Riddhima Rai" userId="30999a043da6f962" providerId="LiveId" clId="{21C9D114-07FF-42D9-9CB5-99CB96131DCE}" dt="2023-11-29T15:07:56.757" v="5020"/>
        <pc:sldMkLst>
          <pc:docMk/>
          <pc:sldMk cId="2263193366" sldId="288"/>
        </pc:sldMkLst>
        <pc:spChg chg="add mod">
          <ac:chgData name="Riddhima Rai" userId="30999a043da6f962" providerId="LiveId" clId="{21C9D114-07FF-42D9-9CB5-99CB96131DCE}" dt="2023-11-29T14:58:35.610" v="4900" actId="20577"/>
          <ac:spMkLst>
            <pc:docMk/>
            <pc:sldMk cId="2263193366" sldId="288"/>
            <ac:spMk id="6" creationId="{450C377B-A05B-1CFA-4DA4-00BA702D1E74}"/>
          </ac:spMkLst>
        </pc:spChg>
        <pc:picChg chg="add del mod">
          <ac:chgData name="Riddhima Rai" userId="30999a043da6f962" providerId="LiveId" clId="{21C9D114-07FF-42D9-9CB5-99CB96131DCE}" dt="2023-11-29T14:57:57.994" v="4879" actId="478"/>
          <ac:picMkLst>
            <pc:docMk/>
            <pc:sldMk cId="2263193366" sldId="288"/>
            <ac:picMk id="3" creationId="{16CC6AC1-3772-BCBF-D623-8430CD38D278}"/>
          </ac:picMkLst>
        </pc:picChg>
        <pc:picChg chg="add mod">
          <ac:chgData name="Riddhima Rai" userId="30999a043da6f962" providerId="LiveId" clId="{21C9D114-07FF-42D9-9CB5-99CB96131DCE}" dt="2023-11-29T14:58:09.546" v="4882" actId="14100"/>
          <ac:picMkLst>
            <pc:docMk/>
            <pc:sldMk cId="2263193366" sldId="288"/>
            <ac:picMk id="5" creationId="{FCB4162C-171E-6D4E-A983-B789D75BDFD2}"/>
          </ac:picMkLst>
        </pc:picChg>
      </pc:sldChg>
      <pc:sldChg chg="addSp delSp modSp add mod modTransition">
        <pc:chgData name="Riddhima Rai" userId="30999a043da6f962" providerId="LiveId" clId="{21C9D114-07FF-42D9-9CB5-99CB96131DCE}" dt="2023-11-29T15:07:56.757" v="5020"/>
        <pc:sldMkLst>
          <pc:docMk/>
          <pc:sldMk cId="1469405403" sldId="289"/>
        </pc:sldMkLst>
        <pc:spChg chg="add del mod">
          <ac:chgData name="Riddhima Rai" userId="30999a043da6f962" providerId="LiveId" clId="{21C9D114-07FF-42D9-9CB5-99CB96131DCE}" dt="2023-11-29T15:03:26.067" v="4955" actId="767"/>
          <ac:spMkLst>
            <pc:docMk/>
            <pc:sldMk cId="1469405403" sldId="289"/>
            <ac:spMk id="4" creationId="{D5C448EC-D3EC-49F7-0143-A62169CA429D}"/>
          </ac:spMkLst>
        </pc:spChg>
        <pc:spChg chg="add del mod">
          <ac:chgData name="Riddhima Rai" userId="30999a043da6f962" providerId="LiveId" clId="{21C9D114-07FF-42D9-9CB5-99CB96131DCE}" dt="2023-11-29T15:06:37.027" v="4963" actId="767"/>
          <ac:spMkLst>
            <pc:docMk/>
            <pc:sldMk cId="1469405403" sldId="289"/>
            <ac:spMk id="7" creationId="{A2859C87-3C27-C801-7D99-888B07CB4325}"/>
          </ac:spMkLst>
        </pc:spChg>
        <pc:spChg chg="add mod">
          <ac:chgData name="Riddhima Rai" userId="30999a043da6f962" providerId="LiveId" clId="{21C9D114-07FF-42D9-9CB5-99CB96131DCE}" dt="2023-11-29T15:07:33.436" v="5017" actId="2085"/>
          <ac:spMkLst>
            <pc:docMk/>
            <pc:sldMk cId="1469405403" sldId="289"/>
            <ac:spMk id="8" creationId="{B6245B54-BB86-8756-83CE-E386040D4C09}"/>
          </ac:spMkLst>
        </pc:spChg>
        <pc:picChg chg="add del mod">
          <ac:chgData name="Riddhima Rai" userId="30999a043da6f962" providerId="LiveId" clId="{21C9D114-07FF-42D9-9CB5-99CB96131DCE}" dt="2023-11-29T15:03:29.503" v="4958" actId="931"/>
          <ac:picMkLst>
            <pc:docMk/>
            <pc:sldMk cId="1469405403" sldId="289"/>
            <ac:picMk id="3" creationId="{C6213475-CF6F-D267-2EE5-A21E84C59ACC}"/>
          </ac:picMkLst>
        </pc:picChg>
        <pc:picChg chg="add mod">
          <ac:chgData name="Riddhima Rai" userId="30999a043da6f962" providerId="LiveId" clId="{21C9D114-07FF-42D9-9CB5-99CB96131DCE}" dt="2023-11-29T15:06:41.832" v="4964" actId="14100"/>
          <ac:picMkLst>
            <pc:docMk/>
            <pc:sldMk cId="1469405403" sldId="289"/>
            <ac:picMk id="6" creationId="{FF4D4F54-D842-86AC-2755-9E836D24ADF6}"/>
          </ac:picMkLst>
        </pc:picChg>
      </pc:sldChg>
      <pc:sldChg chg="add del">
        <pc:chgData name="Riddhima Rai" userId="30999a043da6f962" providerId="LiveId" clId="{21C9D114-07FF-42D9-9CB5-99CB96131DCE}" dt="2023-11-29T15:01:47.340" v="4901" actId="47"/>
        <pc:sldMkLst>
          <pc:docMk/>
          <pc:sldMk cId="1315329446" sldId="290"/>
        </pc:sldMkLst>
      </pc:sldChg>
      <pc:sldChg chg="modSp add mod modTransition">
        <pc:chgData name="Riddhima Rai" userId="30999a043da6f962" providerId="LiveId" clId="{21C9D114-07FF-42D9-9CB5-99CB96131DCE}" dt="2023-11-29T15:07:56.757" v="5020"/>
        <pc:sldMkLst>
          <pc:docMk/>
          <pc:sldMk cId="1524501673" sldId="291"/>
        </pc:sldMkLst>
        <pc:spChg chg="mod">
          <ac:chgData name="Riddhima Rai" userId="30999a043da6f962" providerId="LiveId" clId="{21C9D114-07FF-42D9-9CB5-99CB96131DCE}" dt="2023-11-29T13:44:06.413" v="4632" actId="1076"/>
          <ac:spMkLst>
            <pc:docMk/>
            <pc:sldMk cId="1524501673" sldId="291"/>
            <ac:spMk id="10" creationId="{131DB77F-DECF-E81D-2181-73D1F8767C60}"/>
          </ac:spMkLst>
        </pc:spChg>
      </pc:sldChg>
      <pc:sldChg chg="modSp add mod modTransition">
        <pc:chgData name="Riddhima Rai" userId="30999a043da6f962" providerId="LiveId" clId="{21C9D114-07FF-42D9-9CB5-99CB96131DCE}" dt="2023-11-29T15:07:56.757" v="5020"/>
        <pc:sldMkLst>
          <pc:docMk/>
          <pc:sldMk cId="2381935035" sldId="292"/>
        </pc:sldMkLst>
        <pc:spChg chg="mod">
          <ac:chgData name="Riddhima Rai" userId="30999a043da6f962" providerId="LiveId" clId="{21C9D114-07FF-42D9-9CB5-99CB96131DCE}" dt="2023-11-29T13:44:22.723" v="4659" actId="20577"/>
          <ac:spMkLst>
            <pc:docMk/>
            <pc:sldMk cId="2381935035" sldId="292"/>
            <ac:spMk id="10" creationId="{131DB77F-DECF-E81D-2181-73D1F8767C60}"/>
          </ac:spMkLst>
        </pc:spChg>
      </pc:sldChg>
      <pc:sldMasterChg chg="modTransition modSldLayout">
        <pc:chgData name="Riddhima Rai" userId="30999a043da6f962" providerId="LiveId" clId="{21C9D114-07FF-42D9-9CB5-99CB96131DCE}" dt="2023-11-29T15:07:56.757" v="5020"/>
        <pc:sldMasterMkLst>
          <pc:docMk/>
          <pc:sldMasterMk cId="3635870177" sldId="2147483822"/>
        </pc:sldMasterMkLst>
        <pc:sldLayoutChg chg="modTransition">
          <pc:chgData name="Riddhima Rai" userId="30999a043da6f962" providerId="LiveId" clId="{21C9D114-07FF-42D9-9CB5-99CB96131DCE}" dt="2023-11-29T15:07:56.757" v="5020"/>
          <pc:sldLayoutMkLst>
            <pc:docMk/>
            <pc:sldMasterMk cId="3635870177" sldId="2147483822"/>
            <pc:sldLayoutMk cId="1257090060" sldId="2147483823"/>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2586389842" sldId="2147483824"/>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2503469265" sldId="2147483825"/>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4145766419" sldId="2147483826"/>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2318689236" sldId="2147483827"/>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2270107764" sldId="2147483828"/>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3955238336" sldId="2147483829"/>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3430721065" sldId="2147483830"/>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3135869317" sldId="2147483831"/>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1885165961" sldId="2147483832"/>
          </pc:sldLayoutMkLst>
        </pc:sldLayoutChg>
        <pc:sldLayoutChg chg="modTransition">
          <pc:chgData name="Riddhima Rai" userId="30999a043da6f962" providerId="LiveId" clId="{21C9D114-07FF-42D9-9CB5-99CB96131DCE}" dt="2023-11-29T15:07:56.757" v="5020"/>
          <pc:sldLayoutMkLst>
            <pc:docMk/>
            <pc:sldMasterMk cId="3635870177" sldId="2147483822"/>
            <pc:sldLayoutMk cId="300433954" sldId="214748383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C276-8BE3-F676-6BD9-3E612DDDC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F9A8B3-C8C4-A018-73CA-78FE4104D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A67A04-920A-9562-EC3D-62A4845B5A84}"/>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5" name="Footer Placeholder 4">
            <a:extLst>
              <a:ext uri="{FF2B5EF4-FFF2-40B4-BE49-F238E27FC236}">
                <a16:creationId xmlns:a16="http://schemas.microsoft.com/office/drawing/2014/main" id="{62CD118B-4114-41B4-3B5A-E7DF3438E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BB35B-E6FC-D78C-3E20-3B0017B0628A}"/>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125709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4B3D-6418-9AA9-94FD-B414829F52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AB8049-6FAF-FC77-B665-86842D6813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DFEFB-4866-CFFF-849A-26A6E236C751}"/>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5" name="Footer Placeholder 4">
            <a:extLst>
              <a:ext uri="{FF2B5EF4-FFF2-40B4-BE49-F238E27FC236}">
                <a16:creationId xmlns:a16="http://schemas.microsoft.com/office/drawing/2014/main" id="{EA561BC9-0BCE-30FE-E9FC-1D6565D43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F5882-3515-C793-020B-9A0FE86D1A05}"/>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188516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00C25-25E0-6C5F-DC6E-956FF3CAFA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5369D7-D2FE-9235-B26A-9766350C70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9B354-3125-C693-1E49-61FE963ABF9B}"/>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5" name="Footer Placeholder 4">
            <a:extLst>
              <a:ext uri="{FF2B5EF4-FFF2-40B4-BE49-F238E27FC236}">
                <a16:creationId xmlns:a16="http://schemas.microsoft.com/office/drawing/2014/main" id="{FD67B22A-D595-3AEF-FB3A-EEA0EEE9A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1666E-0413-4E34-63DA-556A52CD2A12}"/>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3004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0081-C81E-E5E6-1458-9268F6FD61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623F14-D905-2683-578B-9DE6435A8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F3A2B-EB29-0549-1C9D-1D4EDFFFCA90}"/>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5" name="Footer Placeholder 4">
            <a:extLst>
              <a:ext uri="{FF2B5EF4-FFF2-40B4-BE49-F238E27FC236}">
                <a16:creationId xmlns:a16="http://schemas.microsoft.com/office/drawing/2014/main" id="{4226A767-1956-09AA-C145-E0B6025B2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E8E95-D528-5FF1-FC27-CA06966A78E2}"/>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258638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0E26-C928-3795-D71C-382634A05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BC13B2-799C-908E-7F5D-D8858766AC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8957AB-2C18-E2D7-1369-9E88C5BA6609}"/>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5" name="Footer Placeholder 4">
            <a:extLst>
              <a:ext uri="{FF2B5EF4-FFF2-40B4-BE49-F238E27FC236}">
                <a16:creationId xmlns:a16="http://schemas.microsoft.com/office/drawing/2014/main" id="{E813A035-1B9B-2694-EF23-D7EA36D04D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44A89-AB2C-B387-007C-8EEE9C1122AE}"/>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250346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CAC1-A4C6-5485-0B1A-F80CF1A3EF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A3467-4A21-C6F4-BD70-EF476D574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3E4A55-18CA-7D91-2BAD-56972C269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4376F8-27BD-14B4-01AA-6D519159AEFD}"/>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6" name="Footer Placeholder 5">
            <a:extLst>
              <a:ext uri="{FF2B5EF4-FFF2-40B4-BE49-F238E27FC236}">
                <a16:creationId xmlns:a16="http://schemas.microsoft.com/office/drawing/2014/main" id="{E78734AB-9FC1-8540-B5E3-0068F04C22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52E411-C2EA-5CEC-8CCB-C512765367D3}"/>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414576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9A5B-5B0D-A366-A9BC-6B3C3B370F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007D7B-754C-1899-405F-1CE0C5C90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A3CFD3-0575-427E-3981-27838562F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2A7C5C-3804-82F6-4FD4-87D549AF8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3306B7-4D9D-4BD1-6503-7BAD79AB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89FA64-B7A5-B265-2528-E2341B2F975E}"/>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8" name="Footer Placeholder 7">
            <a:extLst>
              <a:ext uri="{FF2B5EF4-FFF2-40B4-BE49-F238E27FC236}">
                <a16:creationId xmlns:a16="http://schemas.microsoft.com/office/drawing/2014/main" id="{915FC9A2-5236-46BA-EC8C-270F5E70C6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FBC213-FA52-FF8D-B56B-3494F2FA8F18}"/>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231868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5110-0C68-8039-D313-196620926C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F6DE82-AC79-032C-8926-079F29360CF3}"/>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4" name="Footer Placeholder 3">
            <a:extLst>
              <a:ext uri="{FF2B5EF4-FFF2-40B4-BE49-F238E27FC236}">
                <a16:creationId xmlns:a16="http://schemas.microsoft.com/office/drawing/2014/main" id="{68CADE72-AE29-5CD8-CA11-FFF4A9D3C7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94C30F-9BDF-779E-4625-FBEAAF2EF933}"/>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227010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7B4D6-CF9B-53E7-6AF4-6D97385F1AA7}"/>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3" name="Footer Placeholder 2">
            <a:extLst>
              <a:ext uri="{FF2B5EF4-FFF2-40B4-BE49-F238E27FC236}">
                <a16:creationId xmlns:a16="http://schemas.microsoft.com/office/drawing/2014/main" id="{2A01027E-422A-B006-438B-223FCF996B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30FBAB-8E31-B791-3F14-73B32EF831E1}"/>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395523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5878-A212-AE67-DC4A-D6C5A32D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137DC3-A2FC-1324-CC32-1B6C33383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E2B777-0675-CBE0-2907-FD32BE6DE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82C89-3F8E-06AE-632C-691024EDB16A}"/>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6" name="Footer Placeholder 5">
            <a:extLst>
              <a:ext uri="{FF2B5EF4-FFF2-40B4-BE49-F238E27FC236}">
                <a16:creationId xmlns:a16="http://schemas.microsoft.com/office/drawing/2014/main" id="{875B5040-4425-0EFE-0F72-3B1556207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B7070E-225B-ACE1-4120-C3CED5231CF5}"/>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343072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1BA2-7AC3-6DB7-62EF-6DD9216CA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6BD71A-B6E5-3321-5B99-58C9845B0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4F2192-F4F6-BCB7-AC80-BECFD8413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C4EB7-4916-CF7D-1353-DC03817B189A}"/>
              </a:ext>
            </a:extLst>
          </p:cNvPr>
          <p:cNvSpPr>
            <a:spLocks noGrp="1"/>
          </p:cNvSpPr>
          <p:nvPr>
            <p:ph type="dt" sz="half" idx="10"/>
          </p:nvPr>
        </p:nvSpPr>
        <p:spPr/>
        <p:txBody>
          <a:bodyPr/>
          <a:lstStyle/>
          <a:p>
            <a:fld id="{D4B08D04-0311-4946-ADA0-FF872530D576}" type="datetimeFigureOut">
              <a:rPr lang="en-IN" smtClean="0"/>
              <a:t>29-11-2023</a:t>
            </a:fld>
            <a:endParaRPr lang="en-IN"/>
          </a:p>
        </p:txBody>
      </p:sp>
      <p:sp>
        <p:nvSpPr>
          <p:cNvPr id="6" name="Footer Placeholder 5">
            <a:extLst>
              <a:ext uri="{FF2B5EF4-FFF2-40B4-BE49-F238E27FC236}">
                <a16:creationId xmlns:a16="http://schemas.microsoft.com/office/drawing/2014/main" id="{769266E8-4E27-9DF9-459F-41A1EA8D7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20D3DB-DC7D-BEB0-AF47-DDE9183F8E5F}"/>
              </a:ext>
            </a:extLst>
          </p:cNvPr>
          <p:cNvSpPr>
            <a:spLocks noGrp="1"/>
          </p:cNvSpPr>
          <p:nvPr>
            <p:ph type="sldNum" sz="quarter" idx="12"/>
          </p:nvPr>
        </p:nvSpPr>
        <p:spPr/>
        <p:txBody>
          <a:bodyPr/>
          <a:lstStyle/>
          <a:p>
            <a:fld id="{88B3A17A-79D7-4076-86B9-4E9AB066B397}" type="slidenum">
              <a:rPr lang="en-IN" smtClean="0"/>
              <a:t>‹#›</a:t>
            </a:fld>
            <a:endParaRPr lang="en-IN"/>
          </a:p>
        </p:txBody>
      </p:sp>
    </p:spTree>
    <p:extLst>
      <p:ext uri="{BB962C8B-B14F-4D97-AF65-F5344CB8AC3E}">
        <p14:creationId xmlns:p14="http://schemas.microsoft.com/office/powerpoint/2010/main" val="313586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12CD3-BDF7-3FC9-9817-01C50BF86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EC501B-BCE1-F4D0-F20C-E6515EECD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C1DA1-387B-645C-428C-6F7C43FBC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08D04-0311-4946-ADA0-FF872530D576}" type="datetimeFigureOut">
              <a:rPr lang="en-IN" smtClean="0"/>
              <a:t>29-11-2023</a:t>
            </a:fld>
            <a:endParaRPr lang="en-IN"/>
          </a:p>
        </p:txBody>
      </p:sp>
      <p:sp>
        <p:nvSpPr>
          <p:cNvPr id="5" name="Footer Placeholder 4">
            <a:extLst>
              <a:ext uri="{FF2B5EF4-FFF2-40B4-BE49-F238E27FC236}">
                <a16:creationId xmlns:a16="http://schemas.microsoft.com/office/drawing/2014/main" id="{8F8EFF4C-3255-F63B-153C-DD83A15B6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FC7E66-51A4-5977-2E3B-93E847AADD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3A17A-79D7-4076-86B9-4E9AB066B397}" type="slidenum">
              <a:rPr lang="en-IN" smtClean="0"/>
              <a:t>‹#›</a:t>
            </a:fld>
            <a:endParaRPr lang="en-IN"/>
          </a:p>
        </p:txBody>
      </p:sp>
    </p:spTree>
    <p:extLst>
      <p:ext uri="{BB962C8B-B14F-4D97-AF65-F5344CB8AC3E}">
        <p14:creationId xmlns:p14="http://schemas.microsoft.com/office/powerpoint/2010/main" val="363587017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hyperlink" Target="https://boxicon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FD8300-D279-AD6F-F650-62725037A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 y="962367"/>
            <a:ext cx="12192000" cy="4972594"/>
          </a:xfrm>
          <a:prstGeom prst="rect">
            <a:avLst/>
          </a:prstGeom>
        </p:spPr>
      </p:pic>
      <p:sp>
        <p:nvSpPr>
          <p:cNvPr id="2" name="Title 1">
            <a:extLst>
              <a:ext uri="{FF2B5EF4-FFF2-40B4-BE49-F238E27FC236}">
                <a16:creationId xmlns:a16="http://schemas.microsoft.com/office/drawing/2014/main" id="{741D35A9-9E1E-8D07-C6DA-D842EA5506AA}"/>
              </a:ext>
            </a:extLst>
          </p:cNvPr>
          <p:cNvSpPr>
            <a:spLocks noGrp="1"/>
          </p:cNvSpPr>
          <p:nvPr>
            <p:ph type="ctrTitle"/>
          </p:nvPr>
        </p:nvSpPr>
        <p:spPr>
          <a:xfrm>
            <a:off x="4739149" y="2654239"/>
            <a:ext cx="7433187" cy="1316037"/>
          </a:xfrm>
        </p:spPr>
        <p:txBody>
          <a:bodyPr>
            <a:noAutofit/>
          </a:bodyPr>
          <a:lstStyle/>
          <a:p>
            <a:pPr algn="r"/>
            <a:r>
              <a:rPr lang="en-IN" sz="3600" b="1" dirty="0">
                <a:latin typeface="+mn-lt"/>
                <a:ea typeface="Calibri Light" panose="020F0302020204030204" pitchFamily="34" charset="0"/>
                <a:cs typeface="Calibri Light" panose="020F0302020204030204" pitchFamily="34" charset="0"/>
              </a:rPr>
              <a:t>ONLINE LEARNING MANAGEMENT SYSTEM </a:t>
            </a:r>
            <a:br>
              <a:rPr lang="en-IN" sz="3600" dirty="0">
                <a:latin typeface="Calibri Light" panose="020F0302020204030204" pitchFamily="34" charset="0"/>
                <a:ea typeface="Calibri Light" panose="020F0302020204030204" pitchFamily="34" charset="0"/>
                <a:cs typeface="Calibri Light" panose="020F0302020204030204" pitchFamily="34" charset="0"/>
              </a:rPr>
            </a:br>
            <a:endParaRPr lang="en-IN" sz="3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0DBA4E24-E015-9505-55D3-73214A647768}"/>
              </a:ext>
            </a:extLst>
          </p:cNvPr>
          <p:cNvSpPr>
            <a:spLocks noGrp="1"/>
          </p:cNvSpPr>
          <p:nvPr>
            <p:ph type="subTitle" idx="1"/>
          </p:nvPr>
        </p:nvSpPr>
        <p:spPr>
          <a:xfrm>
            <a:off x="6258231" y="3545742"/>
            <a:ext cx="4670323" cy="827881"/>
          </a:xfrm>
        </p:spPr>
        <p:txBody>
          <a:bodyPr>
            <a:normAutofit fontScale="92500"/>
          </a:bodyPr>
          <a:lstStyle/>
          <a:p>
            <a:r>
              <a:rPr lang="en-IN" sz="1800" b="1" dirty="0">
                <a:ea typeface="Calibri Light" panose="020F0302020204030204" pitchFamily="34" charset="0"/>
                <a:cs typeface="Calibri Light" panose="020F0302020204030204" pitchFamily="34" charset="0"/>
              </a:rPr>
              <a:t>Submitted to: Mr. </a:t>
            </a:r>
            <a:r>
              <a:rPr lang="en-IN" sz="1800" b="1" dirty="0" err="1">
                <a:ea typeface="Calibri Light" panose="020F0302020204030204" pitchFamily="34" charset="0"/>
                <a:cs typeface="Calibri Light" panose="020F0302020204030204" pitchFamily="34" charset="0"/>
              </a:rPr>
              <a:t>Brijendra</a:t>
            </a:r>
            <a:r>
              <a:rPr lang="en-IN" sz="1800" b="1" dirty="0">
                <a:ea typeface="Calibri Light" panose="020F0302020204030204" pitchFamily="34" charset="0"/>
                <a:cs typeface="Calibri Light" panose="020F0302020204030204" pitchFamily="34" charset="0"/>
              </a:rPr>
              <a:t> Pal Singh</a:t>
            </a:r>
          </a:p>
          <a:p>
            <a:r>
              <a:rPr lang="en-IN" sz="1800" b="1" dirty="0">
                <a:ea typeface="Calibri Light" panose="020F0302020204030204" pitchFamily="34" charset="0"/>
                <a:cs typeface="Calibri Light" panose="020F0302020204030204" pitchFamily="34" charset="0"/>
              </a:rPr>
              <a:t>Submitted by: </a:t>
            </a:r>
            <a:r>
              <a:rPr lang="en-IN" sz="1800" b="1" dirty="0" err="1">
                <a:ea typeface="Calibri Light" panose="020F0302020204030204" pitchFamily="34" charset="0"/>
                <a:cs typeface="Calibri Light" panose="020F0302020204030204" pitchFamily="34" charset="0"/>
              </a:rPr>
              <a:t>Deewakar</a:t>
            </a:r>
            <a:r>
              <a:rPr lang="en-IN" sz="1800" b="1" dirty="0">
                <a:ea typeface="Calibri Light" panose="020F0302020204030204" pitchFamily="34" charset="0"/>
                <a:cs typeface="Calibri Light" panose="020F0302020204030204" pitchFamily="34" charset="0"/>
              </a:rPr>
              <a:t> Kumar &amp; Riddhima Rai</a:t>
            </a:r>
          </a:p>
        </p:txBody>
      </p:sp>
    </p:spTree>
    <p:extLst>
      <p:ext uri="{BB962C8B-B14F-4D97-AF65-F5344CB8AC3E}">
        <p14:creationId xmlns:p14="http://schemas.microsoft.com/office/powerpoint/2010/main" val="334514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E9702-24E8-965E-880F-4625CADF7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5892800"/>
          </a:xfrm>
          <a:prstGeom prst="rect">
            <a:avLst/>
          </a:prstGeom>
        </p:spPr>
      </p:pic>
      <p:sp>
        <p:nvSpPr>
          <p:cNvPr id="4" name="TextBox 3">
            <a:extLst>
              <a:ext uri="{FF2B5EF4-FFF2-40B4-BE49-F238E27FC236}">
                <a16:creationId xmlns:a16="http://schemas.microsoft.com/office/drawing/2014/main" id="{2F417ACB-B13E-CACE-7623-8AF4DC84A4D9}"/>
              </a:ext>
            </a:extLst>
          </p:cNvPr>
          <p:cNvSpPr txBox="1"/>
          <p:nvPr/>
        </p:nvSpPr>
        <p:spPr>
          <a:xfrm>
            <a:off x="3469640" y="6116320"/>
            <a:ext cx="5252720" cy="400110"/>
          </a:xfrm>
          <a:prstGeom prst="rect">
            <a:avLst/>
          </a:prstGeom>
          <a:noFill/>
          <a:ln>
            <a:noFill/>
          </a:ln>
        </p:spPr>
        <p:txBody>
          <a:bodyPr wrap="square" rtlCol="0">
            <a:spAutoFit/>
          </a:bodyPr>
          <a:lstStyle/>
          <a:p>
            <a:pPr algn="ctr"/>
            <a:r>
              <a:rPr lang="en-IN" sz="2000" b="1" u="sng" dirty="0"/>
              <a:t>LOGIN PAGE </a:t>
            </a:r>
          </a:p>
        </p:txBody>
      </p:sp>
    </p:spTree>
    <p:extLst>
      <p:ext uri="{BB962C8B-B14F-4D97-AF65-F5344CB8AC3E}">
        <p14:creationId xmlns:p14="http://schemas.microsoft.com/office/powerpoint/2010/main" val="193775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83565-91A4-CAFF-8EE4-18FF7DBD2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82550"/>
            <a:ext cx="12263120" cy="5905500"/>
          </a:xfrm>
          <a:prstGeom prst="rect">
            <a:avLst/>
          </a:prstGeom>
        </p:spPr>
      </p:pic>
      <p:sp>
        <p:nvSpPr>
          <p:cNvPr id="4" name="TextBox 3">
            <a:extLst>
              <a:ext uri="{FF2B5EF4-FFF2-40B4-BE49-F238E27FC236}">
                <a16:creationId xmlns:a16="http://schemas.microsoft.com/office/drawing/2014/main" id="{FFBF83CD-C6D8-A5CE-8544-2F8C6C05C0BC}"/>
              </a:ext>
            </a:extLst>
          </p:cNvPr>
          <p:cNvSpPr txBox="1"/>
          <p:nvPr/>
        </p:nvSpPr>
        <p:spPr>
          <a:xfrm>
            <a:off x="3322320" y="6116320"/>
            <a:ext cx="5547360" cy="400110"/>
          </a:xfrm>
          <a:prstGeom prst="rect">
            <a:avLst/>
          </a:prstGeom>
          <a:noFill/>
          <a:ln>
            <a:noFill/>
          </a:ln>
        </p:spPr>
        <p:txBody>
          <a:bodyPr wrap="square" rtlCol="0">
            <a:spAutoFit/>
          </a:bodyPr>
          <a:lstStyle/>
          <a:p>
            <a:pPr algn="ctr"/>
            <a:r>
              <a:rPr lang="en-IN" sz="2000" b="1" u="sng" dirty="0"/>
              <a:t>REGISTRATION PAGE</a:t>
            </a:r>
          </a:p>
        </p:txBody>
      </p:sp>
    </p:spTree>
    <p:extLst>
      <p:ext uri="{BB962C8B-B14F-4D97-AF65-F5344CB8AC3E}">
        <p14:creationId xmlns:p14="http://schemas.microsoft.com/office/powerpoint/2010/main" val="99383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CC6F7E-3743-20C1-F927-F96E9161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831840"/>
          </a:xfrm>
          <a:prstGeom prst="rect">
            <a:avLst/>
          </a:prstGeom>
        </p:spPr>
      </p:pic>
      <p:sp>
        <p:nvSpPr>
          <p:cNvPr id="4" name="TextBox 3">
            <a:extLst>
              <a:ext uri="{FF2B5EF4-FFF2-40B4-BE49-F238E27FC236}">
                <a16:creationId xmlns:a16="http://schemas.microsoft.com/office/drawing/2014/main" id="{DA1A0878-0155-A315-93BB-1AE13EF11096}"/>
              </a:ext>
            </a:extLst>
          </p:cNvPr>
          <p:cNvSpPr txBox="1"/>
          <p:nvPr/>
        </p:nvSpPr>
        <p:spPr>
          <a:xfrm>
            <a:off x="3505200" y="6045200"/>
            <a:ext cx="5181600" cy="400110"/>
          </a:xfrm>
          <a:prstGeom prst="rect">
            <a:avLst/>
          </a:prstGeom>
          <a:noFill/>
          <a:ln>
            <a:noFill/>
          </a:ln>
        </p:spPr>
        <p:txBody>
          <a:bodyPr wrap="square" rtlCol="0">
            <a:spAutoFit/>
          </a:bodyPr>
          <a:lstStyle/>
          <a:p>
            <a:pPr algn="ctr"/>
            <a:r>
              <a:rPr lang="en-IN" sz="2000" b="1" u="sng" dirty="0"/>
              <a:t>BOOKING DEMO CLASS PAGE </a:t>
            </a:r>
          </a:p>
        </p:txBody>
      </p:sp>
    </p:spTree>
    <p:extLst>
      <p:ext uri="{BB962C8B-B14F-4D97-AF65-F5344CB8AC3E}">
        <p14:creationId xmlns:p14="http://schemas.microsoft.com/office/powerpoint/2010/main" val="273954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93A18B6-4577-79CB-B603-87E69A755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96000"/>
          </a:xfrm>
          <a:prstGeom prst="rect">
            <a:avLst/>
          </a:prstGeom>
        </p:spPr>
      </p:pic>
      <p:sp>
        <p:nvSpPr>
          <p:cNvPr id="4" name="TextBox 3">
            <a:extLst>
              <a:ext uri="{FF2B5EF4-FFF2-40B4-BE49-F238E27FC236}">
                <a16:creationId xmlns:a16="http://schemas.microsoft.com/office/drawing/2014/main" id="{5E87D240-272E-EB66-5900-63B34CE644ED}"/>
              </a:ext>
            </a:extLst>
          </p:cNvPr>
          <p:cNvSpPr txBox="1"/>
          <p:nvPr/>
        </p:nvSpPr>
        <p:spPr>
          <a:xfrm>
            <a:off x="3215640" y="6177280"/>
            <a:ext cx="5130800" cy="400110"/>
          </a:xfrm>
          <a:prstGeom prst="rect">
            <a:avLst/>
          </a:prstGeom>
          <a:noFill/>
          <a:ln>
            <a:noFill/>
          </a:ln>
        </p:spPr>
        <p:txBody>
          <a:bodyPr wrap="square" rtlCol="0">
            <a:spAutoFit/>
          </a:bodyPr>
          <a:lstStyle/>
          <a:p>
            <a:pPr algn="ctr"/>
            <a:r>
              <a:rPr lang="en-IN" sz="2000" b="1" u="sng" dirty="0"/>
              <a:t>HOME PAGE </a:t>
            </a:r>
          </a:p>
        </p:txBody>
      </p:sp>
    </p:spTree>
    <p:extLst>
      <p:ext uri="{BB962C8B-B14F-4D97-AF65-F5344CB8AC3E}">
        <p14:creationId xmlns:p14="http://schemas.microsoft.com/office/powerpoint/2010/main" val="487217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4D760-E20C-4986-83CC-53FF14EBF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201920"/>
          </a:xfrm>
          <a:prstGeom prst="rect">
            <a:avLst/>
          </a:prstGeom>
        </p:spPr>
      </p:pic>
      <p:sp>
        <p:nvSpPr>
          <p:cNvPr id="4" name="TextBox 3">
            <a:extLst>
              <a:ext uri="{FF2B5EF4-FFF2-40B4-BE49-F238E27FC236}">
                <a16:creationId xmlns:a16="http://schemas.microsoft.com/office/drawing/2014/main" id="{0ED740E6-7B08-62D0-326B-68A1FBD1BC67}"/>
              </a:ext>
            </a:extLst>
          </p:cNvPr>
          <p:cNvSpPr txBox="1"/>
          <p:nvPr/>
        </p:nvSpPr>
        <p:spPr>
          <a:xfrm>
            <a:off x="2987040" y="5577840"/>
            <a:ext cx="6217920" cy="400110"/>
          </a:xfrm>
          <a:prstGeom prst="rect">
            <a:avLst/>
          </a:prstGeom>
          <a:noFill/>
        </p:spPr>
        <p:txBody>
          <a:bodyPr wrap="square" rtlCol="0">
            <a:spAutoFit/>
          </a:bodyPr>
          <a:lstStyle/>
          <a:p>
            <a:pPr algn="ctr"/>
            <a:r>
              <a:rPr lang="en-IN" sz="2000" b="1" u="sng" dirty="0"/>
              <a:t>ABOUT PAGE </a:t>
            </a:r>
          </a:p>
        </p:txBody>
      </p:sp>
    </p:spTree>
    <p:extLst>
      <p:ext uri="{BB962C8B-B14F-4D97-AF65-F5344CB8AC3E}">
        <p14:creationId xmlns:p14="http://schemas.microsoft.com/office/powerpoint/2010/main" val="353523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167981-39A4-C475-BE56-71BEF8167215}"/>
              </a:ext>
            </a:extLst>
          </p:cNvPr>
          <p:cNvSpPr/>
          <p:nvPr/>
        </p:nvSpPr>
        <p:spPr>
          <a:xfrm>
            <a:off x="213360" y="233680"/>
            <a:ext cx="11765280" cy="63906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1DB77F-DECF-E81D-2181-73D1F8767C60}"/>
              </a:ext>
            </a:extLst>
          </p:cNvPr>
          <p:cNvSpPr txBox="1"/>
          <p:nvPr/>
        </p:nvSpPr>
        <p:spPr>
          <a:xfrm>
            <a:off x="1971040" y="3013501"/>
            <a:ext cx="8249920" cy="830997"/>
          </a:xfrm>
          <a:prstGeom prst="rect">
            <a:avLst/>
          </a:prstGeom>
          <a:noFill/>
        </p:spPr>
        <p:txBody>
          <a:bodyPr wrap="square" rtlCol="0">
            <a:spAutoFit/>
          </a:bodyPr>
          <a:lstStyle/>
          <a:p>
            <a:pPr algn="ctr"/>
            <a:r>
              <a:rPr lang="en-IN" sz="2400" b="1" dirty="0">
                <a:solidFill>
                  <a:schemeClr val="bg1"/>
                </a:solidFill>
              </a:rPr>
              <a:t>Screenshots of the pages by:</a:t>
            </a:r>
          </a:p>
          <a:p>
            <a:pPr algn="ctr"/>
            <a:r>
              <a:rPr lang="en-IN" sz="2400" b="1" dirty="0" err="1">
                <a:solidFill>
                  <a:schemeClr val="bg1"/>
                </a:solidFill>
              </a:rPr>
              <a:t>Deewakar</a:t>
            </a:r>
            <a:r>
              <a:rPr lang="en-IN" sz="2400" b="1" dirty="0">
                <a:solidFill>
                  <a:schemeClr val="bg1"/>
                </a:solidFill>
              </a:rPr>
              <a:t> Kumar</a:t>
            </a:r>
          </a:p>
        </p:txBody>
      </p:sp>
    </p:spTree>
    <p:extLst>
      <p:ext uri="{BB962C8B-B14F-4D97-AF65-F5344CB8AC3E}">
        <p14:creationId xmlns:p14="http://schemas.microsoft.com/office/powerpoint/2010/main" val="152450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F637A9-B306-A421-EC6F-EE4FA27A7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628640"/>
          </a:xfrm>
          <a:prstGeom prst="rect">
            <a:avLst/>
          </a:prstGeom>
        </p:spPr>
      </p:pic>
      <p:sp>
        <p:nvSpPr>
          <p:cNvPr id="4" name="TextBox 3">
            <a:extLst>
              <a:ext uri="{FF2B5EF4-FFF2-40B4-BE49-F238E27FC236}">
                <a16:creationId xmlns:a16="http://schemas.microsoft.com/office/drawing/2014/main" id="{F66C6F22-0F37-965F-F102-06C6DA7D7F4D}"/>
              </a:ext>
            </a:extLst>
          </p:cNvPr>
          <p:cNvSpPr txBox="1"/>
          <p:nvPr/>
        </p:nvSpPr>
        <p:spPr>
          <a:xfrm>
            <a:off x="3078480" y="5974080"/>
            <a:ext cx="6035040" cy="400110"/>
          </a:xfrm>
          <a:prstGeom prst="rect">
            <a:avLst/>
          </a:prstGeom>
          <a:noFill/>
          <a:ln>
            <a:noFill/>
          </a:ln>
        </p:spPr>
        <p:txBody>
          <a:bodyPr wrap="square" rtlCol="0">
            <a:spAutoFit/>
          </a:bodyPr>
          <a:lstStyle/>
          <a:p>
            <a:pPr algn="ctr"/>
            <a:r>
              <a:rPr lang="en-IN" sz="2000" b="1" u="sng" dirty="0"/>
              <a:t>STUDENT PORTAL PAGE</a:t>
            </a:r>
          </a:p>
        </p:txBody>
      </p:sp>
    </p:spTree>
    <p:extLst>
      <p:ext uri="{BB962C8B-B14F-4D97-AF65-F5344CB8AC3E}">
        <p14:creationId xmlns:p14="http://schemas.microsoft.com/office/powerpoint/2010/main" val="426213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A4A382-D4FA-0A2E-2FBF-CD1654108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01840" cy="6858000"/>
          </a:xfrm>
          <a:prstGeom prst="rect">
            <a:avLst/>
          </a:prstGeom>
        </p:spPr>
      </p:pic>
      <p:sp>
        <p:nvSpPr>
          <p:cNvPr id="4" name="TextBox 3">
            <a:extLst>
              <a:ext uri="{FF2B5EF4-FFF2-40B4-BE49-F238E27FC236}">
                <a16:creationId xmlns:a16="http://schemas.microsoft.com/office/drawing/2014/main" id="{51F046DD-7EF3-16E7-A667-268AEAF199F7}"/>
              </a:ext>
            </a:extLst>
          </p:cNvPr>
          <p:cNvSpPr txBox="1"/>
          <p:nvPr/>
        </p:nvSpPr>
        <p:spPr>
          <a:xfrm>
            <a:off x="7264400" y="3028890"/>
            <a:ext cx="4704080" cy="400110"/>
          </a:xfrm>
          <a:prstGeom prst="rect">
            <a:avLst/>
          </a:prstGeom>
          <a:noFill/>
        </p:spPr>
        <p:txBody>
          <a:bodyPr wrap="square" rtlCol="0">
            <a:spAutoFit/>
          </a:bodyPr>
          <a:lstStyle/>
          <a:p>
            <a:pPr algn="ctr"/>
            <a:r>
              <a:rPr lang="en-IN" sz="2000" b="1" u="sng" dirty="0"/>
              <a:t>COURSE PAGE </a:t>
            </a:r>
          </a:p>
        </p:txBody>
      </p:sp>
    </p:spTree>
    <p:extLst>
      <p:ext uri="{BB962C8B-B14F-4D97-AF65-F5344CB8AC3E}">
        <p14:creationId xmlns:p14="http://schemas.microsoft.com/office/powerpoint/2010/main" val="2370280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B4162C-171E-6D4E-A983-B789D75BD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50C377B-A05B-1CFA-4DA4-00BA702D1E74}"/>
              </a:ext>
            </a:extLst>
          </p:cNvPr>
          <p:cNvSpPr txBox="1"/>
          <p:nvPr/>
        </p:nvSpPr>
        <p:spPr>
          <a:xfrm>
            <a:off x="3738880" y="6197600"/>
            <a:ext cx="3108960" cy="400110"/>
          </a:xfrm>
          <a:prstGeom prst="rect">
            <a:avLst/>
          </a:prstGeom>
          <a:noFill/>
        </p:spPr>
        <p:txBody>
          <a:bodyPr wrap="square" rtlCol="0">
            <a:spAutoFit/>
          </a:bodyPr>
          <a:lstStyle/>
          <a:p>
            <a:pPr algn="ctr"/>
            <a:r>
              <a:rPr lang="en-IN" sz="2000" b="1" u="sng" dirty="0"/>
              <a:t>CONTACT PAGE </a:t>
            </a:r>
          </a:p>
        </p:txBody>
      </p:sp>
    </p:spTree>
    <p:extLst>
      <p:ext uri="{BB962C8B-B14F-4D97-AF65-F5344CB8AC3E}">
        <p14:creationId xmlns:p14="http://schemas.microsoft.com/office/powerpoint/2010/main" val="2263193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4D4F54-D842-86AC-2755-9E836D24A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43600"/>
          </a:xfrm>
          <a:prstGeom prst="rect">
            <a:avLst/>
          </a:prstGeom>
        </p:spPr>
      </p:pic>
      <p:sp>
        <p:nvSpPr>
          <p:cNvPr id="8" name="TextBox 7">
            <a:extLst>
              <a:ext uri="{FF2B5EF4-FFF2-40B4-BE49-F238E27FC236}">
                <a16:creationId xmlns:a16="http://schemas.microsoft.com/office/drawing/2014/main" id="{B6245B54-BB86-8756-83CE-E386040D4C09}"/>
              </a:ext>
            </a:extLst>
          </p:cNvPr>
          <p:cNvSpPr txBox="1"/>
          <p:nvPr/>
        </p:nvSpPr>
        <p:spPr>
          <a:xfrm>
            <a:off x="3703320" y="6197600"/>
            <a:ext cx="4785360" cy="400110"/>
          </a:xfrm>
          <a:prstGeom prst="rect">
            <a:avLst/>
          </a:prstGeom>
          <a:noFill/>
          <a:ln>
            <a:noFill/>
          </a:ln>
        </p:spPr>
        <p:txBody>
          <a:bodyPr wrap="square" rtlCol="0">
            <a:spAutoFit/>
          </a:bodyPr>
          <a:lstStyle/>
          <a:p>
            <a:pPr algn="ctr"/>
            <a:r>
              <a:rPr lang="en-IN" sz="2000" b="1" u="sng" dirty="0"/>
              <a:t>NAVBAR &amp; FOOTER SECTION </a:t>
            </a:r>
          </a:p>
        </p:txBody>
      </p:sp>
    </p:spTree>
    <p:extLst>
      <p:ext uri="{BB962C8B-B14F-4D97-AF65-F5344CB8AC3E}">
        <p14:creationId xmlns:p14="http://schemas.microsoft.com/office/powerpoint/2010/main" val="146940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93F63D-A369-106F-5E75-9EF6C228760B}"/>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4218039"/>
          </a:xfrm>
          <a:prstGeom prst="rect">
            <a:avLst/>
          </a:prstGeom>
        </p:spPr>
      </p:pic>
      <p:sp>
        <p:nvSpPr>
          <p:cNvPr id="13" name="TextBox 12">
            <a:extLst>
              <a:ext uri="{FF2B5EF4-FFF2-40B4-BE49-F238E27FC236}">
                <a16:creationId xmlns:a16="http://schemas.microsoft.com/office/drawing/2014/main" id="{C4EA54D7-249B-442B-371D-C62AB798D4BC}"/>
              </a:ext>
            </a:extLst>
          </p:cNvPr>
          <p:cNvSpPr txBox="1"/>
          <p:nvPr/>
        </p:nvSpPr>
        <p:spPr>
          <a:xfrm>
            <a:off x="2561303" y="4379874"/>
            <a:ext cx="7069394" cy="1200329"/>
          </a:xfrm>
          <a:prstGeom prst="rect">
            <a:avLst/>
          </a:prstGeom>
          <a:noFill/>
        </p:spPr>
        <p:txBody>
          <a:bodyPr wrap="square" rtlCol="0">
            <a:spAutoFit/>
          </a:bodyPr>
          <a:lstStyle/>
          <a:p>
            <a:pPr algn="ctr"/>
            <a:r>
              <a:rPr lang="en-US" sz="7200" dirty="0">
                <a:cs typeface="Arial" panose="020B0604020202020204" pitchFamily="34" charset="0"/>
              </a:rPr>
              <a:t>COGNITION</a:t>
            </a:r>
            <a:endParaRPr lang="en-IN" sz="7200" dirty="0">
              <a:cs typeface="Arial" panose="020B0604020202020204" pitchFamily="34" charset="0"/>
            </a:endParaRPr>
          </a:p>
        </p:txBody>
      </p:sp>
      <p:sp>
        <p:nvSpPr>
          <p:cNvPr id="14" name="TextBox 13">
            <a:extLst>
              <a:ext uri="{FF2B5EF4-FFF2-40B4-BE49-F238E27FC236}">
                <a16:creationId xmlns:a16="http://schemas.microsoft.com/office/drawing/2014/main" id="{C89E280C-5D08-B9C6-4F31-5C3F2527F417}"/>
              </a:ext>
            </a:extLst>
          </p:cNvPr>
          <p:cNvSpPr txBox="1"/>
          <p:nvPr/>
        </p:nvSpPr>
        <p:spPr>
          <a:xfrm>
            <a:off x="1" y="5742039"/>
            <a:ext cx="12192000" cy="307777"/>
          </a:xfrm>
          <a:prstGeom prst="rect">
            <a:avLst/>
          </a:prstGeom>
          <a:noFill/>
        </p:spPr>
        <p:txBody>
          <a:bodyPr wrap="square" rtlCol="0">
            <a:spAutoFit/>
          </a:bodyPr>
          <a:lstStyle/>
          <a:p>
            <a:pPr algn="ctr"/>
            <a:r>
              <a:rPr lang="en-US" sz="1400" b="1" i="0" dirty="0">
                <a:solidFill>
                  <a:srgbClr val="0F0F0F"/>
                </a:solidFill>
                <a:effectLst/>
              </a:rPr>
              <a:t>"Technology will not replace great teachers, but technology in the hands of great teachers can be transformational." - George </a:t>
            </a:r>
            <a:r>
              <a:rPr lang="en-US" sz="1400" b="1" i="0" dirty="0" err="1">
                <a:solidFill>
                  <a:srgbClr val="0F0F0F"/>
                </a:solidFill>
                <a:effectLst/>
              </a:rPr>
              <a:t>Couros</a:t>
            </a:r>
            <a:endParaRPr lang="en-IN" sz="1400" b="1" dirty="0"/>
          </a:p>
        </p:txBody>
      </p:sp>
    </p:spTree>
    <p:extLst>
      <p:ext uri="{BB962C8B-B14F-4D97-AF65-F5344CB8AC3E}">
        <p14:creationId xmlns:p14="http://schemas.microsoft.com/office/powerpoint/2010/main" val="3262227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6CD75-82C5-F0E9-335F-93A4B565C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750"/>
            <a:ext cx="7416800" cy="4762500"/>
          </a:xfrm>
          <a:prstGeom prst="rect">
            <a:avLst/>
          </a:prstGeom>
        </p:spPr>
      </p:pic>
      <p:sp>
        <p:nvSpPr>
          <p:cNvPr id="4" name="TextBox 3">
            <a:extLst>
              <a:ext uri="{FF2B5EF4-FFF2-40B4-BE49-F238E27FC236}">
                <a16:creationId xmlns:a16="http://schemas.microsoft.com/office/drawing/2014/main" id="{B464A1AE-E907-8439-2381-321463F4B4AC}"/>
              </a:ext>
            </a:extLst>
          </p:cNvPr>
          <p:cNvSpPr txBox="1"/>
          <p:nvPr/>
        </p:nvSpPr>
        <p:spPr>
          <a:xfrm>
            <a:off x="6685280" y="2479040"/>
            <a:ext cx="5506720" cy="2057486"/>
          </a:xfrm>
          <a:prstGeom prst="rect">
            <a:avLst/>
          </a:prstGeom>
          <a:noFill/>
        </p:spPr>
        <p:txBody>
          <a:bodyPr wrap="square" rtlCol="0">
            <a:spAutoFit/>
          </a:bodyPr>
          <a:lstStyle/>
          <a:p>
            <a:r>
              <a:rPr lang="en-IN" sz="2800" b="1" dirty="0"/>
              <a:t>References:</a:t>
            </a:r>
          </a:p>
          <a:p>
            <a:pPr marL="342900" lvl="0" indent="-342900">
              <a:lnSpc>
                <a:spcPct val="107000"/>
              </a:lnSpc>
              <a:buFont typeface="Arial" panose="020B0604020202020204" pitchFamily="34" charset="0"/>
              <a:buChar char="•"/>
            </a:pPr>
            <a:r>
              <a:rPr lang="en-IN"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https://www.w3schools.com/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https://boxicons.com/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https://github.com/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Courier New" panose="02070309020205020404" pitchFamily="49" charset="0"/>
              <a:buChar char="o"/>
            </a:pPr>
            <a:endParaRPr lang="en-IN" sz="1600" dirty="0"/>
          </a:p>
        </p:txBody>
      </p:sp>
    </p:spTree>
    <p:extLst>
      <p:ext uri="{BB962C8B-B14F-4D97-AF65-F5344CB8AC3E}">
        <p14:creationId xmlns:p14="http://schemas.microsoft.com/office/powerpoint/2010/main" val="2559840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167981-39A4-C475-BE56-71BEF8167215}"/>
              </a:ext>
            </a:extLst>
          </p:cNvPr>
          <p:cNvSpPr/>
          <p:nvPr/>
        </p:nvSpPr>
        <p:spPr>
          <a:xfrm>
            <a:off x="213360" y="233680"/>
            <a:ext cx="11765280" cy="63906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1DB77F-DECF-E81D-2181-73D1F8767C60}"/>
              </a:ext>
            </a:extLst>
          </p:cNvPr>
          <p:cNvSpPr txBox="1"/>
          <p:nvPr/>
        </p:nvSpPr>
        <p:spPr>
          <a:xfrm>
            <a:off x="1971040" y="2828835"/>
            <a:ext cx="8249920" cy="1200329"/>
          </a:xfrm>
          <a:prstGeom prst="rect">
            <a:avLst/>
          </a:prstGeom>
          <a:noFill/>
        </p:spPr>
        <p:txBody>
          <a:bodyPr wrap="square" rtlCol="0">
            <a:spAutoFit/>
          </a:bodyPr>
          <a:lstStyle/>
          <a:p>
            <a:pPr algn="ctr"/>
            <a:r>
              <a:rPr lang="en-IN" sz="7200" b="1" dirty="0">
                <a:solidFill>
                  <a:schemeClr val="bg1"/>
                </a:solidFill>
              </a:rPr>
              <a:t>Thank you </a:t>
            </a:r>
          </a:p>
        </p:txBody>
      </p:sp>
    </p:spTree>
    <p:extLst>
      <p:ext uri="{BB962C8B-B14F-4D97-AF65-F5344CB8AC3E}">
        <p14:creationId xmlns:p14="http://schemas.microsoft.com/office/powerpoint/2010/main" val="381699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C8D3FD-3465-2E5D-262F-7F22BD94484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1998" cy="6858000"/>
          </a:xfrm>
          <a:prstGeom prst="rect">
            <a:avLst/>
          </a:prstGeom>
        </p:spPr>
      </p:pic>
      <p:sp>
        <p:nvSpPr>
          <p:cNvPr id="4" name="TextBox 3">
            <a:extLst>
              <a:ext uri="{FF2B5EF4-FFF2-40B4-BE49-F238E27FC236}">
                <a16:creationId xmlns:a16="http://schemas.microsoft.com/office/drawing/2014/main" id="{F3B5B377-0863-ED23-B5FD-E066A77CF891}"/>
              </a:ext>
            </a:extLst>
          </p:cNvPr>
          <p:cNvSpPr txBox="1"/>
          <p:nvPr/>
        </p:nvSpPr>
        <p:spPr>
          <a:xfrm>
            <a:off x="2695072" y="268031"/>
            <a:ext cx="6801853" cy="830997"/>
          </a:xfrm>
          <a:prstGeom prst="rect">
            <a:avLst/>
          </a:prstGeom>
          <a:noFill/>
        </p:spPr>
        <p:txBody>
          <a:bodyPr wrap="square" rtlCol="0">
            <a:spAutoFit/>
          </a:bodyPr>
          <a:lstStyle/>
          <a:p>
            <a:r>
              <a:rPr lang="en-IN" sz="4800" b="1" dirty="0"/>
              <a:t>WELCOME TO COGNITION</a:t>
            </a:r>
          </a:p>
        </p:txBody>
      </p:sp>
      <p:sp>
        <p:nvSpPr>
          <p:cNvPr id="11" name="Rectangle 6">
            <a:extLst>
              <a:ext uri="{FF2B5EF4-FFF2-40B4-BE49-F238E27FC236}">
                <a16:creationId xmlns:a16="http://schemas.microsoft.com/office/drawing/2014/main" id="{AA9DCFBF-081A-1380-24AC-5450C709AAD7}"/>
              </a:ext>
            </a:extLst>
          </p:cNvPr>
          <p:cNvSpPr>
            <a:spLocks noChangeArrowheads="1"/>
          </p:cNvSpPr>
          <p:nvPr/>
        </p:nvSpPr>
        <p:spPr bwMode="auto">
          <a:xfrm>
            <a:off x="0" y="0"/>
            <a:ext cx="229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C3D93D66-3B13-C6A5-5550-469B8C3DD12D}"/>
              </a:ext>
            </a:extLst>
          </p:cNvPr>
          <p:cNvSpPr txBox="1"/>
          <p:nvPr/>
        </p:nvSpPr>
        <p:spPr>
          <a:xfrm>
            <a:off x="127819" y="1514168"/>
            <a:ext cx="11779046"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F0F0F"/>
                </a:solidFill>
              </a:rPr>
              <a:t>COGNITION </a:t>
            </a:r>
            <a:r>
              <a:rPr lang="en-US" b="0" i="0" dirty="0">
                <a:solidFill>
                  <a:srgbClr val="0F0F0F"/>
                </a:solidFill>
                <a:effectLst/>
              </a:rPr>
              <a:t>is a software application or web-based platform designed to facilitate the management, administration, and delivery of educational content. It serves as a centralized hub for organizing, tracking, and delivering learning materials and activities. </a:t>
            </a:r>
          </a:p>
          <a:p>
            <a:endParaRPr lang="en-US" b="0" i="0" dirty="0">
              <a:solidFill>
                <a:srgbClr val="0F0F0F"/>
              </a:solidFill>
              <a:effectLst/>
            </a:endParaRPr>
          </a:p>
          <a:p>
            <a:pPr marL="285750" indent="-285750">
              <a:buFont typeface="Arial" panose="020B0604020202020204" pitchFamily="34" charset="0"/>
              <a:buChar char="•"/>
            </a:pPr>
            <a:endParaRPr lang="en-US" dirty="0">
              <a:solidFill>
                <a:srgbClr val="0F0F0F"/>
              </a:solidFill>
            </a:endParaRPr>
          </a:p>
          <a:p>
            <a:pPr marL="285750" indent="-285750">
              <a:buFont typeface="Arial" panose="020B0604020202020204" pitchFamily="34" charset="0"/>
              <a:buChar char="•"/>
            </a:pPr>
            <a:r>
              <a:rPr lang="en-US" b="0" i="0" dirty="0">
                <a:solidFill>
                  <a:srgbClr val="0F0F0F"/>
                </a:solidFill>
                <a:effectLst/>
              </a:rPr>
              <a:t>COGNITION plays a crucial role in the modern education and training </a:t>
            </a:r>
            <a:r>
              <a:rPr lang="en-IN" b="0" i="0" dirty="0">
                <a:solidFill>
                  <a:srgbClr val="0F0F0F"/>
                </a:solidFill>
                <a:effectLst/>
              </a:rPr>
              <a:t>environment</a:t>
            </a:r>
            <a:r>
              <a:rPr lang="en-US" b="0" i="0" dirty="0">
                <a:solidFill>
                  <a:srgbClr val="0F0F0F"/>
                </a:solidFill>
                <a:effectLst/>
              </a:rPr>
              <a:t>, providing a centralized and </a:t>
            </a:r>
            <a:r>
              <a:rPr lang="en-IN" b="0" i="0" dirty="0">
                <a:solidFill>
                  <a:srgbClr val="0F0F0F"/>
                </a:solidFill>
                <a:effectLst/>
              </a:rPr>
              <a:t>efficient way to deliver and manage educational content.</a:t>
            </a:r>
          </a:p>
          <a:p>
            <a:endParaRPr lang="en-IN" b="0" i="0" dirty="0">
              <a:solidFill>
                <a:srgbClr val="0F0F0F"/>
              </a:solidFill>
              <a:effectLst/>
            </a:endParaRPr>
          </a:p>
          <a:p>
            <a:pPr marL="285750" indent="-285750">
              <a:buFont typeface="Arial" panose="020B0604020202020204" pitchFamily="34" charset="0"/>
              <a:buChar char="•"/>
            </a:pPr>
            <a:endParaRPr lang="en-IN" dirty="0">
              <a:solidFill>
                <a:srgbClr val="0F0F0F"/>
              </a:solidFill>
            </a:endParaRPr>
          </a:p>
          <a:p>
            <a:pPr marL="285750" indent="-285750">
              <a:buFont typeface="Arial" panose="020B0604020202020204" pitchFamily="34" charset="0"/>
              <a:buChar char="•"/>
            </a:pPr>
            <a:endParaRPr lang="en-IN" dirty="0">
              <a:solidFill>
                <a:srgbClr val="0F0F0F"/>
              </a:solidFill>
            </a:endParaRPr>
          </a:p>
          <a:p>
            <a:pPr marL="285750" indent="-285750">
              <a:buFont typeface="Arial" panose="020B0604020202020204" pitchFamily="34" charset="0"/>
              <a:buChar char="•"/>
            </a:pPr>
            <a:r>
              <a:rPr lang="en-US" b="0" i="0" dirty="0">
                <a:solidFill>
                  <a:srgbClr val="0F0F0F"/>
                </a:solidFill>
                <a:effectLst/>
                <a:latin typeface="Söhne"/>
              </a:rPr>
              <a:t>COGNITION helps streamline the learning process by providing a centralized platform for course creation, content delivery, and learner management. They enable organizations to efficiently deliver and track training programs, monitor learner progress, and assess performance.</a:t>
            </a:r>
          </a:p>
          <a:p>
            <a:pPr marL="285750" indent="-285750">
              <a:buFont typeface="Arial" panose="020B0604020202020204" pitchFamily="34" charset="0"/>
              <a:buChar char="•"/>
            </a:pPr>
            <a:endParaRPr lang="en-US" dirty="0">
              <a:solidFill>
                <a:srgbClr val="0F0F0F"/>
              </a:solidFill>
              <a:latin typeface="Söhne"/>
            </a:endParaRPr>
          </a:p>
          <a:p>
            <a:endParaRPr lang="en-US" b="0" i="0" dirty="0">
              <a:solidFill>
                <a:srgbClr val="0F0F0F"/>
              </a:solidFill>
              <a:effectLst/>
              <a:latin typeface="Söhne"/>
            </a:endParaRPr>
          </a:p>
          <a:p>
            <a:pPr marL="285750" indent="-285750">
              <a:buFont typeface="Arial" panose="020B0604020202020204" pitchFamily="34" charset="0"/>
              <a:buChar char="•"/>
            </a:pPr>
            <a:endParaRPr lang="en-US" dirty="0">
              <a:solidFill>
                <a:srgbClr val="0F0F0F"/>
              </a:solidFill>
              <a:latin typeface="Söhne"/>
            </a:endParaRPr>
          </a:p>
          <a:p>
            <a:pPr marL="285750" indent="-285750">
              <a:buFont typeface="Arial" panose="020B0604020202020204" pitchFamily="34" charset="0"/>
              <a:buChar char="•"/>
            </a:pPr>
            <a:r>
              <a:rPr lang="en-US" b="0" i="0" dirty="0">
                <a:solidFill>
                  <a:srgbClr val="0F0F0F"/>
                </a:solidFill>
                <a:effectLst/>
                <a:latin typeface="Söhne"/>
              </a:rPr>
              <a:t>The goal of COGNITION is to enhance the learning experience, make the administration of educational programs more efficient, and provide valuable insights into the effectiveness of training initiatives through data and analytics.</a:t>
            </a:r>
          </a:p>
          <a:p>
            <a:pPr marL="285750" indent="-285750">
              <a:buFont typeface="Arial" panose="020B0604020202020204" pitchFamily="34" charset="0"/>
              <a:buChar char="•"/>
            </a:pPr>
            <a:endParaRPr lang="en-US" dirty="0">
              <a:solidFill>
                <a:srgbClr val="0F0F0F"/>
              </a:solidFill>
              <a:latin typeface="Söhne"/>
            </a:endParaRPr>
          </a:p>
          <a:p>
            <a:pPr marL="285750" indent="-285750">
              <a:buFont typeface="Arial" panose="020B0604020202020204" pitchFamily="34" charset="0"/>
              <a:buChar char="•"/>
            </a:pPr>
            <a:endParaRPr lang="en-IN" dirty="0">
              <a:solidFill>
                <a:srgbClr val="0F0F0F"/>
              </a:solidFill>
            </a:endParaRPr>
          </a:p>
          <a:p>
            <a:pPr marL="285750" indent="-285750">
              <a:buFont typeface="Arial" panose="020B0604020202020204" pitchFamily="34" charset="0"/>
              <a:buChar char="•"/>
            </a:pPr>
            <a:endParaRPr lang="en-US" b="0" i="0" dirty="0">
              <a:solidFill>
                <a:srgbClr val="0F0F0F"/>
              </a:solidFill>
              <a:effectLst/>
            </a:endParaRPr>
          </a:p>
        </p:txBody>
      </p:sp>
    </p:spTree>
    <p:extLst>
      <p:ext uri="{BB962C8B-B14F-4D97-AF65-F5344CB8AC3E}">
        <p14:creationId xmlns:p14="http://schemas.microsoft.com/office/powerpoint/2010/main" val="6525261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167981-39A4-C475-BE56-71BEF8167215}"/>
              </a:ext>
            </a:extLst>
          </p:cNvPr>
          <p:cNvSpPr/>
          <p:nvPr/>
        </p:nvSpPr>
        <p:spPr>
          <a:xfrm>
            <a:off x="213360" y="233680"/>
            <a:ext cx="11765280" cy="63906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1DB77F-DECF-E81D-2181-73D1F8767C60}"/>
              </a:ext>
            </a:extLst>
          </p:cNvPr>
          <p:cNvSpPr txBox="1"/>
          <p:nvPr/>
        </p:nvSpPr>
        <p:spPr>
          <a:xfrm>
            <a:off x="1737360" y="2274838"/>
            <a:ext cx="8249920" cy="2308324"/>
          </a:xfrm>
          <a:prstGeom prst="rect">
            <a:avLst/>
          </a:prstGeom>
          <a:noFill/>
        </p:spPr>
        <p:txBody>
          <a:bodyPr wrap="square" rtlCol="0">
            <a:spAutoFit/>
          </a:bodyPr>
          <a:lstStyle/>
          <a:p>
            <a:pPr algn="ctr"/>
            <a:r>
              <a:rPr lang="en-IN" sz="7200" b="1" dirty="0">
                <a:solidFill>
                  <a:schemeClr val="bg1"/>
                </a:solidFill>
              </a:rPr>
              <a:t>Key Features of Cognition </a:t>
            </a:r>
          </a:p>
        </p:txBody>
      </p:sp>
    </p:spTree>
    <p:extLst>
      <p:ext uri="{BB962C8B-B14F-4D97-AF65-F5344CB8AC3E}">
        <p14:creationId xmlns:p14="http://schemas.microsoft.com/office/powerpoint/2010/main" val="210826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D5E4BE-B51B-716C-37B3-5E2B6607232C}"/>
              </a:ext>
            </a:extLst>
          </p:cNvPr>
          <p:cNvSpPr/>
          <p:nvPr/>
        </p:nvSpPr>
        <p:spPr>
          <a:xfrm>
            <a:off x="145023" y="3429000"/>
            <a:ext cx="3628103" cy="2910348"/>
          </a:xfrm>
          <a:prstGeom prst="rect">
            <a:avLst/>
          </a:prstGeom>
          <a:solidFill>
            <a:schemeClr val="accent1">
              <a:lumMod val="5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4263ED2-4FC3-7F10-4B9C-151F7D331671}"/>
              </a:ext>
            </a:extLst>
          </p:cNvPr>
          <p:cNvSpPr/>
          <p:nvPr/>
        </p:nvSpPr>
        <p:spPr>
          <a:xfrm>
            <a:off x="4168874" y="3429000"/>
            <a:ext cx="3628103" cy="2910348"/>
          </a:xfrm>
          <a:prstGeom prst="rect">
            <a:avLst/>
          </a:prstGeom>
          <a:solidFill>
            <a:schemeClr val="accent5">
              <a:lumMod val="60000"/>
              <a:lumOff val="4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35F64C4-BB2A-2096-F4A4-947CEDFB21B5}"/>
              </a:ext>
            </a:extLst>
          </p:cNvPr>
          <p:cNvSpPr/>
          <p:nvPr/>
        </p:nvSpPr>
        <p:spPr>
          <a:xfrm>
            <a:off x="8192725" y="3429000"/>
            <a:ext cx="3628103" cy="2910348"/>
          </a:xfrm>
          <a:prstGeom prst="rect">
            <a:avLst/>
          </a:prstGeom>
          <a:solidFill>
            <a:schemeClr val="accent5">
              <a:lumMod val="5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2E3F42E-C746-DF47-CB22-7C2C03BE7EF6}"/>
              </a:ext>
            </a:extLst>
          </p:cNvPr>
          <p:cNvSpPr/>
          <p:nvPr/>
        </p:nvSpPr>
        <p:spPr>
          <a:xfrm>
            <a:off x="146249" y="130277"/>
            <a:ext cx="3628103" cy="2910348"/>
          </a:xfrm>
          <a:prstGeom prst="rect">
            <a:avLst/>
          </a:prstGeom>
          <a:solidFill>
            <a:schemeClr val="accent1">
              <a:lumMod val="5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81AB98CB-A066-689F-718E-6CC119EC9E87}"/>
              </a:ext>
            </a:extLst>
          </p:cNvPr>
          <p:cNvSpPr/>
          <p:nvPr/>
        </p:nvSpPr>
        <p:spPr>
          <a:xfrm>
            <a:off x="4168873" y="130277"/>
            <a:ext cx="3628103" cy="2910348"/>
          </a:xfrm>
          <a:prstGeom prst="rect">
            <a:avLst/>
          </a:prstGeom>
          <a:solidFill>
            <a:schemeClr val="accent5">
              <a:lumMod val="60000"/>
              <a:lumOff val="4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FDC795B4-23C5-7633-B9DE-08672C56F996}"/>
              </a:ext>
            </a:extLst>
          </p:cNvPr>
          <p:cNvSpPr/>
          <p:nvPr/>
        </p:nvSpPr>
        <p:spPr>
          <a:xfrm>
            <a:off x="8229591" y="130277"/>
            <a:ext cx="3628103" cy="2910348"/>
          </a:xfrm>
          <a:prstGeom prst="rect">
            <a:avLst/>
          </a:prstGeom>
          <a:solidFill>
            <a:schemeClr val="accent5">
              <a:lumMod val="5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62C87667-9DD0-30B9-61C2-E33EC2E9C40A}"/>
              </a:ext>
            </a:extLst>
          </p:cNvPr>
          <p:cNvSpPr/>
          <p:nvPr/>
        </p:nvSpPr>
        <p:spPr>
          <a:xfrm>
            <a:off x="0" y="285137"/>
            <a:ext cx="1143003"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EFFF7FB4-66F5-0C2C-F426-7689613538CF}"/>
              </a:ext>
            </a:extLst>
          </p:cNvPr>
          <p:cNvSpPr/>
          <p:nvPr/>
        </p:nvSpPr>
        <p:spPr>
          <a:xfrm>
            <a:off x="7993625" y="3540841"/>
            <a:ext cx="1143003"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C11692DD-A88A-C20A-E25E-7955625784C1}"/>
              </a:ext>
            </a:extLst>
          </p:cNvPr>
          <p:cNvSpPr/>
          <p:nvPr/>
        </p:nvSpPr>
        <p:spPr>
          <a:xfrm>
            <a:off x="8026800" y="256869"/>
            <a:ext cx="1143003"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C643C478-553E-0AE3-C2DD-D41ECB6D57C4}"/>
              </a:ext>
            </a:extLst>
          </p:cNvPr>
          <p:cNvSpPr/>
          <p:nvPr/>
        </p:nvSpPr>
        <p:spPr>
          <a:xfrm>
            <a:off x="3956254" y="3555591"/>
            <a:ext cx="1143003"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E25A4415-D79D-9DDA-C348-1D9A00144157}"/>
              </a:ext>
            </a:extLst>
          </p:cNvPr>
          <p:cNvSpPr/>
          <p:nvPr/>
        </p:nvSpPr>
        <p:spPr>
          <a:xfrm>
            <a:off x="3971002" y="267930"/>
            <a:ext cx="1143003"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128E544B-60F7-A989-B169-0EB3B7087133}"/>
              </a:ext>
            </a:extLst>
          </p:cNvPr>
          <p:cNvSpPr/>
          <p:nvPr/>
        </p:nvSpPr>
        <p:spPr>
          <a:xfrm>
            <a:off x="2451" y="3540841"/>
            <a:ext cx="1143003"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Triangle 33">
            <a:extLst>
              <a:ext uri="{FF2B5EF4-FFF2-40B4-BE49-F238E27FC236}">
                <a16:creationId xmlns:a16="http://schemas.microsoft.com/office/drawing/2014/main" id="{7FD03057-F243-DB8D-2CFF-EF8F672D1773}"/>
              </a:ext>
            </a:extLst>
          </p:cNvPr>
          <p:cNvSpPr/>
          <p:nvPr/>
        </p:nvSpPr>
        <p:spPr>
          <a:xfrm flipH="1" flipV="1">
            <a:off x="0" y="727588"/>
            <a:ext cx="226142" cy="132737"/>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Triangle 34">
            <a:extLst>
              <a:ext uri="{FF2B5EF4-FFF2-40B4-BE49-F238E27FC236}">
                <a16:creationId xmlns:a16="http://schemas.microsoft.com/office/drawing/2014/main" id="{9B0A2C5A-2E71-3C64-27BF-B7160CD6FBF7}"/>
              </a:ext>
            </a:extLst>
          </p:cNvPr>
          <p:cNvSpPr/>
          <p:nvPr/>
        </p:nvSpPr>
        <p:spPr>
          <a:xfrm flipH="1" flipV="1">
            <a:off x="7993625" y="3983292"/>
            <a:ext cx="226142" cy="132737"/>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Triangle 35">
            <a:extLst>
              <a:ext uri="{FF2B5EF4-FFF2-40B4-BE49-F238E27FC236}">
                <a16:creationId xmlns:a16="http://schemas.microsoft.com/office/drawing/2014/main" id="{37205DD3-FE6A-4C5C-02AB-688D7F6CADE8}"/>
              </a:ext>
            </a:extLst>
          </p:cNvPr>
          <p:cNvSpPr/>
          <p:nvPr/>
        </p:nvSpPr>
        <p:spPr>
          <a:xfrm flipH="1" flipV="1">
            <a:off x="3956254" y="4004189"/>
            <a:ext cx="226142" cy="132737"/>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Triangle 36">
            <a:extLst>
              <a:ext uri="{FF2B5EF4-FFF2-40B4-BE49-F238E27FC236}">
                <a16:creationId xmlns:a16="http://schemas.microsoft.com/office/drawing/2014/main" id="{62CFA835-3439-FE90-9809-B17FE07913EA}"/>
              </a:ext>
            </a:extLst>
          </p:cNvPr>
          <p:cNvSpPr/>
          <p:nvPr/>
        </p:nvSpPr>
        <p:spPr>
          <a:xfrm flipH="1" flipV="1">
            <a:off x="8026800" y="712838"/>
            <a:ext cx="226142" cy="132737"/>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ight Triangle 37">
            <a:extLst>
              <a:ext uri="{FF2B5EF4-FFF2-40B4-BE49-F238E27FC236}">
                <a16:creationId xmlns:a16="http://schemas.microsoft.com/office/drawing/2014/main" id="{D8E8E594-1346-7EBF-338D-2C042F4346FC}"/>
              </a:ext>
            </a:extLst>
          </p:cNvPr>
          <p:cNvSpPr/>
          <p:nvPr/>
        </p:nvSpPr>
        <p:spPr>
          <a:xfrm flipH="1" flipV="1">
            <a:off x="3980825" y="717756"/>
            <a:ext cx="226142" cy="132737"/>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ight Triangle 38">
            <a:extLst>
              <a:ext uri="{FF2B5EF4-FFF2-40B4-BE49-F238E27FC236}">
                <a16:creationId xmlns:a16="http://schemas.microsoft.com/office/drawing/2014/main" id="{95642BE1-398A-1F54-31F0-CC086CD84B91}"/>
              </a:ext>
            </a:extLst>
          </p:cNvPr>
          <p:cNvSpPr/>
          <p:nvPr/>
        </p:nvSpPr>
        <p:spPr>
          <a:xfrm flipH="1" flipV="1">
            <a:off x="-1" y="3983292"/>
            <a:ext cx="176981" cy="132738"/>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BA38232F-9BDE-062D-4F1A-E4CEF9CF359C}"/>
              </a:ext>
            </a:extLst>
          </p:cNvPr>
          <p:cNvSpPr txBox="1"/>
          <p:nvPr/>
        </p:nvSpPr>
        <p:spPr>
          <a:xfrm>
            <a:off x="36864" y="348735"/>
            <a:ext cx="1054514" cy="400110"/>
          </a:xfrm>
          <a:prstGeom prst="rect">
            <a:avLst/>
          </a:prstGeom>
          <a:noFill/>
        </p:spPr>
        <p:txBody>
          <a:bodyPr wrap="square" rtlCol="0">
            <a:spAutoFit/>
          </a:bodyPr>
          <a:lstStyle/>
          <a:p>
            <a:pPr algn="ctr"/>
            <a:r>
              <a:rPr lang="en-IN" sz="2000" b="1" dirty="0"/>
              <a:t>01</a:t>
            </a:r>
          </a:p>
        </p:txBody>
      </p:sp>
      <p:sp>
        <p:nvSpPr>
          <p:cNvPr id="41" name="TextBox 40">
            <a:extLst>
              <a:ext uri="{FF2B5EF4-FFF2-40B4-BE49-F238E27FC236}">
                <a16:creationId xmlns:a16="http://schemas.microsoft.com/office/drawing/2014/main" id="{58B04AC5-21E6-D9BD-B5EB-FEA05BB53400}"/>
              </a:ext>
            </a:extLst>
          </p:cNvPr>
          <p:cNvSpPr txBox="1"/>
          <p:nvPr/>
        </p:nvSpPr>
        <p:spPr>
          <a:xfrm>
            <a:off x="4010323" y="314928"/>
            <a:ext cx="1029932" cy="400110"/>
          </a:xfrm>
          <a:prstGeom prst="rect">
            <a:avLst/>
          </a:prstGeom>
          <a:noFill/>
        </p:spPr>
        <p:txBody>
          <a:bodyPr wrap="square" rtlCol="0">
            <a:spAutoFit/>
          </a:bodyPr>
          <a:lstStyle/>
          <a:p>
            <a:pPr algn="ctr"/>
            <a:r>
              <a:rPr lang="en-IN" sz="2000" b="1" dirty="0"/>
              <a:t>02</a:t>
            </a:r>
          </a:p>
        </p:txBody>
      </p:sp>
      <p:sp>
        <p:nvSpPr>
          <p:cNvPr id="42" name="TextBox 41">
            <a:extLst>
              <a:ext uri="{FF2B5EF4-FFF2-40B4-BE49-F238E27FC236}">
                <a16:creationId xmlns:a16="http://schemas.microsoft.com/office/drawing/2014/main" id="{594228D2-9BD0-DCE1-8434-30D01C60F8FB}"/>
              </a:ext>
            </a:extLst>
          </p:cNvPr>
          <p:cNvSpPr txBox="1"/>
          <p:nvPr/>
        </p:nvSpPr>
        <p:spPr>
          <a:xfrm>
            <a:off x="8043387" y="294650"/>
            <a:ext cx="1109828" cy="369332"/>
          </a:xfrm>
          <a:prstGeom prst="rect">
            <a:avLst/>
          </a:prstGeom>
          <a:noFill/>
        </p:spPr>
        <p:txBody>
          <a:bodyPr wrap="square" rtlCol="0">
            <a:spAutoFit/>
          </a:bodyPr>
          <a:lstStyle/>
          <a:p>
            <a:pPr algn="ctr"/>
            <a:r>
              <a:rPr lang="en-IN" b="1" dirty="0"/>
              <a:t>03</a:t>
            </a:r>
          </a:p>
        </p:txBody>
      </p:sp>
      <p:sp>
        <p:nvSpPr>
          <p:cNvPr id="43" name="TextBox 42">
            <a:extLst>
              <a:ext uri="{FF2B5EF4-FFF2-40B4-BE49-F238E27FC236}">
                <a16:creationId xmlns:a16="http://schemas.microsoft.com/office/drawing/2014/main" id="{D690D774-ED5F-0E44-4009-CD3A3BF97D25}"/>
              </a:ext>
            </a:extLst>
          </p:cNvPr>
          <p:cNvSpPr txBox="1"/>
          <p:nvPr/>
        </p:nvSpPr>
        <p:spPr>
          <a:xfrm>
            <a:off x="36864" y="3591834"/>
            <a:ext cx="1054514" cy="400110"/>
          </a:xfrm>
          <a:prstGeom prst="rect">
            <a:avLst/>
          </a:prstGeom>
          <a:noFill/>
        </p:spPr>
        <p:txBody>
          <a:bodyPr wrap="square" rtlCol="0">
            <a:spAutoFit/>
          </a:bodyPr>
          <a:lstStyle/>
          <a:p>
            <a:pPr algn="ctr"/>
            <a:r>
              <a:rPr lang="en-IN" sz="2000" b="1" dirty="0"/>
              <a:t>04</a:t>
            </a:r>
          </a:p>
        </p:txBody>
      </p:sp>
      <p:sp>
        <p:nvSpPr>
          <p:cNvPr id="44" name="TextBox 43">
            <a:extLst>
              <a:ext uri="{FF2B5EF4-FFF2-40B4-BE49-F238E27FC236}">
                <a16:creationId xmlns:a16="http://schemas.microsoft.com/office/drawing/2014/main" id="{99F810F7-BE9E-737A-2B5D-0614A583F31F}"/>
              </a:ext>
            </a:extLst>
          </p:cNvPr>
          <p:cNvSpPr txBox="1"/>
          <p:nvPr/>
        </p:nvSpPr>
        <p:spPr>
          <a:xfrm>
            <a:off x="3980825" y="3607223"/>
            <a:ext cx="1029932" cy="400110"/>
          </a:xfrm>
          <a:prstGeom prst="rect">
            <a:avLst/>
          </a:prstGeom>
          <a:noFill/>
        </p:spPr>
        <p:txBody>
          <a:bodyPr wrap="square" rtlCol="0">
            <a:spAutoFit/>
          </a:bodyPr>
          <a:lstStyle/>
          <a:p>
            <a:pPr algn="ctr"/>
            <a:r>
              <a:rPr lang="en-IN" sz="2000" b="1" dirty="0"/>
              <a:t>05</a:t>
            </a:r>
          </a:p>
        </p:txBody>
      </p:sp>
      <p:sp>
        <p:nvSpPr>
          <p:cNvPr id="45" name="TextBox 44">
            <a:extLst>
              <a:ext uri="{FF2B5EF4-FFF2-40B4-BE49-F238E27FC236}">
                <a16:creationId xmlns:a16="http://schemas.microsoft.com/office/drawing/2014/main" id="{0BA3EDEB-D0F9-357D-EED6-05F47E7A2B37}"/>
              </a:ext>
            </a:extLst>
          </p:cNvPr>
          <p:cNvSpPr txBox="1"/>
          <p:nvPr/>
        </p:nvSpPr>
        <p:spPr>
          <a:xfrm>
            <a:off x="8009597" y="3570663"/>
            <a:ext cx="1127031" cy="400110"/>
          </a:xfrm>
          <a:prstGeom prst="rect">
            <a:avLst/>
          </a:prstGeom>
          <a:noFill/>
        </p:spPr>
        <p:txBody>
          <a:bodyPr wrap="square" rtlCol="0">
            <a:spAutoFit/>
          </a:bodyPr>
          <a:lstStyle/>
          <a:p>
            <a:pPr algn="ctr"/>
            <a:r>
              <a:rPr lang="en-IN" sz="2000" b="1" dirty="0"/>
              <a:t>06</a:t>
            </a:r>
          </a:p>
        </p:txBody>
      </p:sp>
      <p:sp>
        <p:nvSpPr>
          <p:cNvPr id="46" name="TextBox 45">
            <a:extLst>
              <a:ext uri="{FF2B5EF4-FFF2-40B4-BE49-F238E27FC236}">
                <a16:creationId xmlns:a16="http://schemas.microsoft.com/office/drawing/2014/main" id="{EB4FB956-0334-1EBA-CD14-ED803200CC78}"/>
              </a:ext>
            </a:extLst>
          </p:cNvPr>
          <p:cNvSpPr txBox="1"/>
          <p:nvPr/>
        </p:nvSpPr>
        <p:spPr>
          <a:xfrm>
            <a:off x="334306" y="1155997"/>
            <a:ext cx="3234813" cy="1600438"/>
          </a:xfrm>
          <a:prstGeom prst="rect">
            <a:avLst/>
          </a:prstGeom>
          <a:noFill/>
        </p:spPr>
        <p:txBody>
          <a:bodyPr wrap="square" rtlCol="0">
            <a:spAutoFit/>
          </a:bodyPr>
          <a:lstStyle/>
          <a:p>
            <a:pPr algn="l">
              <a:buFont typeface="Arial" panose="020B0604020202020204" pitchFamily="34" charset="0"/>
              <a:buChar char="•"/>
            </a:pPr>
            <a:r>
              <a:rPr lang="en-US" sz="1400" b="1" dirty="0">
                <a:solidFill>
                  <a:schemeClr val="bg1"/>
                </a:solidFill>
                <a:effectLst/>
              </a:rPr>
              <a:t>User Registration: </a:t>
            </a:r>
            <a:r>
              <a:rPr lang="en-US" sz="1400" b="1" i="0" dirty="0">
                <a:solidFill>
                  <a:schemeClr val="bg1"/>
                </a:solidFill>
                <a:effectLst/>
              </a:rPr>
              <a:t>Allows users (students, instructors, administrators) to create accounts.</a:t>
            </a:r>
          </a:p>
          <a:p>
            <a:pPr algn="l"/>
            <a:endParaRPr lang="en-US" sz="1400" b="1" i="0" dirty="0">
              <a:solidFill>
                <a:schemeClr val="bg1"/>
              </a:solidFill>
              <a:effectLst/>
            </a:endParaRPr>
          </a:p>
          <a:p>
            <a:pPr algn="l">
              <a:buFont typeface="Arial" panose="020B0604020202020204" pitchFamily="34" charset="0"/>
              <a:buChar char="•"/>
            </a:pPr>
            <a:r>
              <a:rPr lang="en-US" sz="1400" b="1" dirty="0">
                <a:solidFill>
                  <a:schemeClr val="bg1"/>
                </a:solidFill>
                <a:effectLst/>
              </a:rPr>
              <a:t>User Authentication:</a:t>
            </a:r>
            <a:r>
              <a:rPr lang="en-US" sz="1400" b="1" i="0" dirty="0">
                <a:solidFill>
                  <a:schemeClr val="bg1"/>
                </a:solidFill>
                <a:effectLst/>
              </a:rPr>
              <a:t> Ensures secure access to the system with usernames and passwords.</a:t>
            </a:r>
          </a:p>
        </p:txBody>
      </p:sp>
      <p:sp>
        <p:nvSpPr>
          <p:cNvPr id="47" name="TextBox 46">
            <a:extLst>
              <a:ext uri="{FF2B5EF4-FFF2-40B4-BE49-F238E27FC236}">
                <a16:creationId xmlns:a16="http://schemas.microsoft.com/office/drawing/2014/main" id="{A60DF851-99D1-A30E-6BB0-6EE403802F79}"/>
              </a:ext>
            </a:extLst>
          </p:cNvPr>
          <p:cNvSpPr txBox="1"/>
          <p:nvPr/>
        </p:nvSpPr>
        <p:spPr>
          <a:xfrm>
            <a:off x="4306524" y="766670"/>
            <a:ext cx="3352800" cy="2246769"/>
          </a:xfrm>
          <a:prstGeom prst="rect">
            <a:avLst/>
          </a:prstGeom>
          <a:noFill/>
        </p:spPr>
        <p:txBody>
          <a:bodyPr wrap="square" rtlCol="0">
            <a:spAutoFit/>
          </a:bodyPr>
          <a:lstStyle/>
          <a:p>
            <a:pPr algn="l">
              <a:buFont typeface="Arial" panose="020B0604020202020204" pitchFamily="34" charset="0"/>
              <a:buChar char="•"/>
            </a:pPr>
            <a:r>
              <a:rPr lang="en-US" sz="1400" b="1" dirty="0">
                <a:solidFill>
                  <a:srgbClr val="0F0F0F"/>
                </a:solidFill>
                <a:effectLst/>
              </a:rPr>
              <a:t>Course Creation: </a:t>
            </a:r>
            <a:r>
              <a:rPr lang="en-US" sz="1400" b="0" i="0" dirty="0">
                <a:solidFill>
                  <a:srgbClr val="0F0F0F"/>
                </a:solidFill>
                <a:effectLst/>
              </a:rPr>
              <a:t>Enables instructors to create and organize courses, modules, and lessons.</a:t>
            </a:r>
          </a:p>
          <a:p>
            <a:pPr algn="l">
              <a:buFont typeface="Arial" panose="020B0604020202020204" pitchFamily="34" charset="0"/>
              <a:buChar char="•"/>
            </a:pPr>
            <a:r>
              <a:rPr lang="en-US" sz="1400" b="1" dirty="0">
                <a:solidFill>
                  <a:srgbClr val="0F0F0F"/>
                </a:solidFill>
                <a:effectLst/>
              </a:rPr>
              <a:t>Content Upload: </a:t>
            </a:r>
            <a:r>
              <a:rPr lang="en-US" sz="1400" b="0" i="0" dirty="0">
                <a:solidFill>
                  <a:srgbClr val="0F0F0F"/>
                </a:solidFill>
                <a:effectLst/>
              </a:rPr>
              <a:t>Allows the uploading of various types of content, such as documents, videos, quizzes, and presentations.</a:t>
            </a:r>
          </a:p>
          <a:p>
            <a:pPr algn="l">
              <a:buFont typeface="Arial" panose="020B0604020202020204" pitchFamily="34" charset="0"/>
              <a:buChar char="•"/>
            </a:pPr>
            <a:r>
              <a:rPr lang="en-US" sz="1400" b="1" dirty="0">
                <a:solidFill>
                  <a:srgbClr val="0F0F0F"/>
                </a:solidFill>
                <a:effectLst/>
              </a:rPr>
              <a:t>Course Catalog:</a:t>
            </a:r>
            <a:r>
              <a:rPr lang="en-US" sz="1400" b="0" i="0" dirty="0">
                <a:solidFill>
                  <a:srgbClr val="0F0F0F"/>
                </a:solidFill>
                <a:effectLst/>
              </a:rPr>
              <a:t> Provides a centralized location for users to browse and enroll in available courses.</a:t>
            </a:r>
          </a:p>
        </p:txBody>
      </p:sp>
      <p:sp>
        <p:nvSpPr>
          <p:cNvPr id="49" name="TextBox 48">
            <a:extLst>
              <a:ext uri="{FF2B5EF4-FFF2-40B4-BE49-F238E27FC236}">
                <a16:creationId xmlns:a16="http://schemas.microsoft.com/office/drawing/2014/main" id="{E3D58590-45F2-58D1-6238-758CB8210414}"/>
              </a:ext>
            </a:extLst>
          </p:cNvPr>
          <p:cNvSpPr txBox="1"/>
          <p:nvPr/>
        </p:nvSpPr>
        <p:spPr>
          <a:xfrm>
            <a:off x="8271375" y="845575"/>
            <a:ext cx="3567886" cy="2031325"/>
          </a:xfrm>
          <a:prstGeom prst="rect">
            <a:avLst/>
          </a:prstGeom>
          <a:noFill/>
        </p:spPr>
        <p:txBody>
          <a:bodyPr wrap="square" rtlCol="0">
            <a:spAutoFit/>
          </a:bodyPr>
          <a:lstStyle/>
          <a:p>
            <a:pPr algn="l">
              <a:buFont typeface="Arial" panose="020B0604020202020204" pitchFamily="34" charset="0"/>
              <a:buChar char="•"/>
            </a:pPr>
            <a:r>
              <a:rPr lang="en-US" sz="1400" b="1" dirty="0">
                <a:solidFill>
                  <a:schemeClr val="bg1"/>
                </a:solidFill>
                <a:effectLst/>
                <a:latin typeface="Söhne"/>
              </a:rPr>
              <a:t>Discussion Forums: </a:t>
            </a:r>
            <a:r>
              <a:rPr lang="en-US" sz="1400" b="0" i="0" dirty="0">
                <a:solidFill>
                  <a:schemeClr val="bg1"/>
                </a:solidFill>
                <a:effectLst/>
                <a:latin typeface="Söhne"/>
              </a:rPr>
              <a:t>Facilitates online discussions among students and instructors.</a:t>
            </a:r>
          </a:p>
          <a:p>
            <a:pPr algn="l"/>
            <a:endParaRPr lang="en-US" sz="1400" b="0" i="0" dirty="0">
              <a:solidFill>
                <a:schemeClr val="bg1"/>
              </a:solidFill>
              <a:effectLst/>
              <a:latin typeface="Söhne"/>
            </a:endParaRPr>
          </a:p>
          <a:p>
            <a:pPr algn="l">
              <a:buFont typeface="Arial" panose="020B0604020202020204" pitchFamily="34" charset="0"/>
              <a:buChar char="•"/>
            </a:pPr>
            <a:r>
              <a:rPr lang="en-US" sz="1400" b="1" dirty="0">
                <a:solidFill>
                  <a:schemeClr val="bg1"/>
                </a:solidFill>
                <a:effectLst/>
                <a:latin typeface="Söhne"/>
              </a:rPr>
              <a:t>Messaging Systems:</a:t>
            </a:r>
            <a:r>
              <a:rPr lang="en-US" sz="1400" b="0" i="0" dirty="0">
                <a:solidFill>
                  <a:schemeClr val="bg1"/>
                </a:solidFill>
                <a:effectLst/>
                <a:latin typeface="Söhne"/>
              </a:rPr>
              <a:t> Allows direct communication between users.</a:t>
            </a:r>
          </a:p>
          <a:p>
            <a:pPr algn="l"/>
            <a:endParaRPr lang="en-US" sz="1400" b="0" i="0" dirty="0">
              <a:solidFill>
                <a:schemeClr val="bg1"/>
              </a:solidFill>
              <a:effectLst/>
              <a:latin typeface="Söhne"/>
            </a:endParaRPr>
          </a:p>
          <a:p>
            <a:pPr algn="l">
              <a:buFont typeface="Arial" panose="020B0604020202020204" pitchFamily="34" charset="0"/>
              <a:buChar char="•"/>
            </a:pPr>
            <a:r>
              <a:rPr lang="en-US" sz="1400" b="1" dirty="0">
                <a:solidFill>
                  <a:schemeClr val="bg1"/>
                </a:solidFill>
                <a:effectLst/>
                <a:latin typeface="Söhne"/>
              </a:rPr>
              <a:t>Announcements:</a:t>
            </a:r>
            <a:r>
              <a:rPr lang="en-US" sz="1400" b="0" i="0" dirty="0">
                <a:solidFill>
                  <a:schemeClr val="bg1"/>
                </a:solidFill>
                <a:effectLst/>
                <a:latin typeface="Söhne"/>
              </a:rPr>
              <a:t> Enables administrators and instructors to broadcast important information to users.</a:t>
            </a:r>
          </a:p>
        </p:txBody>
      </p:sp>
      <p:sp>
        <p:nvSpPr>
          <p:cNvPr id="50" name="Rectangle 49">
            <a:extLst>
              <a:ext uri="{FF2B5EF4-FFF2-40B4-BE49-F238E27FC236}">
                <a16:creationId xmlns:a16="http://schemas.microsoft.com/office/drawing/2014/main" id="{E3965E44-D4A5-B5D0-D221-C499F19B38AF}"/>
              </a:ext>
            </a:extLst>
          </p:cNvPr>
          <p:cNvSpPr/>
          <p:nvPr/>
        </p:nvSpPr>
        <p:spPr>
          <a:xfrm>
            <a:off x="1221327" y="283773"/>
            <a:ext cx="2443328"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2FB246E7-F03C-6D49-4E53-957C8C5511BB}"/>
              </a:ext>
            </a:extLst>
          </p:cNvPr>
          <p:cNvSpPr/>
          <p:nvPr/>
        </p:nvSpPr>
        <p:spPr>
          <a:xfrm>
            <a:off x="9257064" y="3553741"/>
            <a:ext cx="2443328"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F8C04389-9519-514C-594C-31A1D3D3313E}"/>
              </a:ext>
            </a:extLst>
          </p:cNvPr>
          <p:cNvSpPr/>
          <p:nvPr/>
        </p:nvSpPr>
        <p:spPr>
          <a:xfrm>
            <a:off x="9292084" y="256869"/>
            <a:ext cx="2443328"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3A40ED64-95CF-A9A0-E086-39249343574A}"/>
              </a:ext>
            </a:extLst>
          </p:cNvPr>
          <p:cNvSpPr/>
          <p:nvPr/>
        </p:nvSpPr>
        <p:spPr>
          <a:xfrm>
            <a:off x="5215996" y="3573606"/>
            <a:ext cx="2443328"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BBD0977C-D108-F35D-7E5E-CAADCA2DEB89}"/>
              </a:ext>
            </a:extLst>
          </p:cNvPr>
          <p:cNvSpPr/>
          <p:nvPr/>
        </p:nvSpPr>
        <p:spPr>
          <a:xfrm>
            <a:off x="1194605" y="3537163"/>
            <a:ext cx="2443328"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2435D04-1B4F-BA88-0F7E-688296213CC2}"/>
              </a:ext>
            </a:extLst>
          </p:cNvPr>
          <p:cNvSpPr/>
          <p:nvPr/>
        </p:nvSpPr>
        <p:spPr>
          <a:xfrm>
            <a:off x="5182201" y="267930"/>
            <a:ext cx="2443328" cy="4424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6144C319-A4B5-C125-F825-42792340459A}"/>
              </a:ext>
            </a:extLst>
          </p:cNvPr>
          <p:cNvSpPr txBox="1"/>
          <p:nvPr/>
        </p:nvSpPr>
        <p:spPr>
          <a:xfrm>
            <a:off x="1394030" y="352474"/>
            <a:ext cx="2204881" cy="307777"/>
          </a:xfrm>
          <a:prstGeom prst="rect">
            <a:avLst/>
          </a:prstGeom>
          <a:noFill/>
        </p:spPr>
        <p:txBody>
          <a:bodyPr wrap="square" rtlCol="0">
            <a:spAutoFit/>
          </a:bodyPr>
          <a:lstStyle/>
          <a:p>
            <a:pPr algn="ctr"/>
            <a:r>
              <a:rPr lang="en-IN" sz="1400" b="1" dirty="0"/>
              <a:t>User Management </a:t>
            </a:r>
          </a:p>
        </p:txBody>
      </p:sp>
      <p:sp>
        <p:nvSpPr>
          <p:cNvPr id="57" name="TextBox 56">
            <a:extLst>
              <a:ext uri="{FF2B5EF4-FFF2-40B4-BE49-F238E27FC236}">
                <a16:creationId xmlns:a16="http://schemas.microsoft.com/office/drawing/2014/main" id="{738FC3CE-1F37-F616-D297-9C0A98880FDA}"/>
              </a:ext>
            </a:extLst>
          </p:cNvPr>
          <p:cNvSpPr txBox="1"/>
          <p:nvPr/>
        </p:nvSpPr>
        <p:spPr>
          <a:xfrm>
            <a:off x="5063604" y="314928"/>
            <a:ext cx="2763475" cy="307777"/>
          </a:xfrm>
          <a:prstGeom prst="rect">
            <a:avLst/>
          </a:prstGeom>
          <a:noFill/>
        </p:spPr>
        <p:txBody>
          <a:bodyPr wrap="square" rtlCol="0">
            <a:spAutoFit/>
          </a:bodyPr>
          <a:lstStyle/>
          <a:p>
            <a:pPr algn="ctr"/>
            <a:r>
              <a:rPr lang="en-IN" sz="1400" b="1" dirty="0"/>
              <a:t>Course Management </a:t>
            </a:r>
          </a:p>
        </p:txBody>
      </p:sp>
      <p:sp>
        <p:nvSpPr>
          <p:cNvPr id="58" name="TextBox 57">
            <a:extLst>
              <a:ext uri="{FF2B5EF4-FFF2-40B4-BE49-F238E27FC236}">
                <a16:creationId xmlns:a16="http://schemas.microsoft.com/office/drawing/2014/main" id="{EFC7375E-98B4-5632-45B8-26140B311CD0}"/>
              </a:ext>
            </a:extLst>
          </p:cNvPr>
          <p:cNvSpPr txBox="1"/>
          <p:nvPr/>
        </p:nvSpPr>
        <p:spPr>
          <a:xfrm>
            <a:off x="8861932" y="332933"/>
            <a:ext cx="3354035" cy="276999"/>
          </a:xfrm>
          <a:prstGeom prst="rect">
            <a:avLst/>
          </a:prstGeom>
          <a:noFill/>
        </p:spPr>
        <p:txBody>
          <a:bodyPr wrap="square" rtlCol="0">
            <a:spAutoFit/>
          </a:bodyPr>
          <a:lstStyle/>
          <a:p>
            <a:pPr algn="ctr"/>
            <a:r>
              <a:rPr lang="en-IN" sz="1200" b="1" dirty="0"/>
              <a:t>Communications &amp; Collaborations </a:t>
            </a:r>
          </a:p>
        </p:txBody>
      </p:sp>
      <p:sp>
        <p:nvSpPr>
          <p:cNvPr id="60" name="TextBox 59">
            <a:extLst>
              <a:ext uri="{FF2B5EF4-FFF2-40B4-BE49-F238E27FC236}">
                <a16:creationId xmlns:a16="http://schemas.microsoft.com/office/drawing/2014/main" id="{A02E7ABE-CA42-5777-8AB2-AE835A90A8FD}"/>
              </a:ext>
            </a:extLst>
          </p:cNvPr>
          <p:cNvSpPr txBox="1"/>
          <p:nvPr/>
        </p:nvSpPr>
        <p:spPr>
          <a:xfrm>
            <a:off x="1042835" y="3616829"/>
            <a:ext cx="2648567" cy="307777"/>
          </a:xfrm>
          <a:prstGeom prst="rect">
            <a:avLst/>
          </a:prstGeom>
          <a:noFill/>
        </p:spPr>
        <p:txBody>
          <a:bodyPr wrap="square" rtlCol="0">
            <a:spAutoFit/>
          </a:bodyPr>
          <a:lstStyle/>
          <a:p>
            <a:pPr algn="ctr"/>
            <a:r>
              <a:rPr lang="en-IN" sz="1400" b="1" dirty="0"/>
              <a:t>Assessment &amp; Evaluation</a:t>
            </a:r>
          </a:p>
        </p:txBody>
      </p:sp>
      <p:sp>
        <p:nvSpPr>
          <p:cNvPr id="61" name="TextBox 60">
            <a:extLst>
              <a:ext uri="{FF2B5EF4-FFF2-40B4-BE49-F238E27FC236}">
                <a16:creationId xmlns:a16="http://schemas.microsoft.com/office/drawing/2014/main" id="{EE2139B3-70C8-0754-6251-934BF809E62D}"/>
              </a:ext>
            </a:extLst>
          </p:cNvPr>
          <p:cNvSpPr txBox="1"/>
          <p:nvPr/>
        </p:nvSpPr>
        <p:spPr>
          <a:xfrm>
            <a:off x="5223377" y="3622612"/>
            <a:ext cx="2542234" cy="307777"/>
          </a:xfrm>
          <a:prstGeom prst="rect">
            <a:avLst/>
          </a:prstGeom>
          <a:noFill/>
        </p:spPr>
        <p:txBody>
          <a:bodyPr wrap="square" rtlCol="0">
            <a:spAutoFit/>
          </a:bodyPr>
          <a:lstStyle/>
          <a:p>
            <a:pPr algn="ctr"/>
            <a:r>
              <a:rPr lang="en-IN" sz="1400" b="1" dirty="0"/>
              <a:t>Reporting &amp; Analytics</a:t>
            </a:r>
          </a:p>
        </p:txBody>
      </p:sp>
      <p:sp>
        <p:nvSpPr>
          <p:cNvPr id="62" name="TextBox 61">
            <a:extLst>
              <a:ext uri="{FF2B5EF4-FFF2-40B4-BE49-F238E27FC236}">
                <a16:creationId xmlns:a16="http://schemas.microsoft.com/office/drawing/2014/main" id="{BFD14E6C-EE0F-D3A5-A1AA-98AA12470CDC}"/>
              </a:ext>
            </a:extLst>
          </p:cNvPr>
          <p:cNvSpPr txBox="1"/>
          <p:nvPr/>
        </p:nvSpPr>
        <p:spPr>
          <a:xfrm>
            <a:off x="9292084" y="3607223"/>
            <a:ext cx="2319813" cy="307777"/>
          </a:xfrm>
          <a:prstGeom prst="rect">
            <a:avLst/>
          </a:prstGeom>
          <a:noFill/>
        </p:spPr>
        <p:txBody>
          <a:bodyPr wrap="square" rtlCol="0">
            <a:spAutoFit/>
          </a:bodyPr>
          <a:lstStyle/>
          <a:p>
            <a:pPr algn="ctr"/>
            <a:r>
              <a:rPr lang="en-IN" sz="1400" b="1" dirty="0"/>
              <a:t>Update &amp; Support </a:t>
            </a:r>
          </a:p>
        </p:txBody>
      </p:sp>
      <p:sp>
        <p:nvSpPr>
          <p:cNvPr id="63" name="TextBox 62">
            <a:extLst>
              <a:ext uri="{FF2B5EF4-FFF2-40B4-BE49-F238E27FC236}">
                <a16:creationId xmlns:a16="http://schemas.microsoft.com/office/drawing/2014/main" id="{8E7361D8-670D-CF34-B11C-EA9005A53C25}"/>
              </a:ext>
            </a:extLst>
          </p:cNvPr>
          <p:cNvSpPr txBox="1"/>
          <p:nvPr/>
        </p:nvSpPr>
        <p:spPr>
          <a:xfrm>
            <a:off x="285139" y="4096904"/>
            <a:ext cx="3226200" cy="2246769"/>
          </a:xfrm>
          <a:prstGeom prst="rect">
            <a:avLst/>
          </a:prstGeom>
          <a:noFill/>
        </p:spPr>
        <p:txBody>
          <a:bodyPr wrap="square" rtlCol="0">
            <a:spAutoFit/>
          </a:bodyPr>
          <a:lstStyle/>
          <a:p>
            <a:pPr algn="l">
              <a:buFont typeface="Arial" panose="020B0604020202020204" pitchFamily="34" charset="0"/>
              <a:buChar char="•"/>
            </a:pPr>
            <a:r>
              <a:rPr lang="en-US" sz="1400" b="1" dirty="0">
                <a:solidFill>
                  <a:schemeClr val="bg1"/>
                </a:solidFill>
                <a:effectLst/>
              </a:rPr>
              <a:t>Quizzes and Exams: </a:t>
            </a:r>
            <a:r>
              <a:rPr lang="en-US" sz="1400" b="0" i="0" dirty="0">
                <a:solidFill>
                  <a:schemeClr val="bg1"/>
                </a:solidFill>
                <a:effectLst/>
              </a:rPr>
              <a:t>Supports the creation and administration of assessments.</a:t>
            </a:r>
          </a:p>
          <a:p>
            <a:pPr algn="l"/>
            <a:endParaRPr lang="en-US" sz="1400" b="0" i="0" dirty="0">
              <a:solidFill>
                <a:schemeClr val="bg1"/>
              </a:solidFill>
              <a:effectLst/>
            </a:endParaRPr>
          </a:p>
          <a:p>
            <a:pPr algn="l">
              <a:buFont typeface="Arial" panose="020B0604020202020204" pitchFamily="34" charset="0"/>
              <a:buChar char="•"/>
            </a:pPr>
            <a:r>
              <a:rPr lang="en-US" sz="1400" b="1" dirty="0">
                <a:solidFill>
                  <a:schemeClr val="bg1"/>
                </a:solidFill>
                <a:effectLst/>
              </a:rPr>
              <a:t>Grading:</a:t>
            </a:r>
            <a:r>
              <a:rPr lang="en-US" sz="1400" b="0" i="0" dirty="0">
                <a:solidFill>
                  <a:schemeClr val="bg1"/>
                </a:solidFill>
                <a:effectLst/>
              </a:rPr>
              <a:t> Automates the grading process and provides feedback to learners.</a:t>
            </a:r>
          </a:p>
          <a:p>
            <a:pPr algn="l"/>
            <a:endParaRPr lang="en-US" sz="1400" b="0" i="0" dirty="0">
              <a:solidFill>
                <a:schemeClr val="bg1"/>
              </a:solidFill>
              <a:effectLst/>
            </a:endParaRPr>
          </a:p>
          <a:p>
            <a:pPr algn="l">
              <a:buFont typeface="Arial" panose="020B0604020202020204" pitchFamily="34" charset="0"/>
              <a:buChar char="•"/>
            </a:pPr>
            <a:r>
              <a:rPr lang="en-US" sz="1400" b="1" dirty="0">
                <a:solidFill>
                  <a:schemeClr val="bg1"/>
                </a:solidFill>
                <a:effectLst/>
              </a:rPr>
              <a:t>Progress Tracking:</a:t>
            </a:r>
            <a:r>
              <a:rPr lang="en-US" sz="1400" b="0" i="0" dirty="0">
                <a:solidFill>
                  <a:schemeClr val="bg1"/>
                </a:solidFill>
                <a:effectLst/>
              </a:rPr>
              <a:t> Allows learners to track their progress and completion status.</a:t>
            </a:r>
          </a:p>
        </p:txBody>
      </p:sp>
      <p:sp>
        <p:nvSpPr>
          <p:cNvPr id="64" name="TextBox 63">
            <a:extLst>
              <a:ext uri="{FF2B5EF4-FFF2-40B4-BE49-F238E27FC236}">
                <a16:creationId xmlns:a16="http://schemas.microsoft.com/office/drawing/2014/main" id="{BB05749A-D51E-13D7-ECA8-09BFE5BC4DEF}"/>
              </a:ext>
            </a:extLst>
          </p:cNvPr>
          <p:cNvSpPr txBox="1"/>
          <p:nvPr/>
        </p:nvSpPr>
        <p:spPr>
          <a:xfrm>
            <a:off x="4306524" y="4189236"/>
            <a:ext cx="3233265" cy="2062103"/>
          </a:xfrm>
          <a:prstGeom prst="rect">
            <a:avLst/>
          </a:prstGeom>
          <a:noFill/>
        </p:spPr>
        <p:txBody>
          <a:bodyPr wrap="square" rtlCol="0">
            <a:spAutoFit/>
          </a:bodyPr>
          <a:lstStyle/>
          <a:p>
            <a:pPr algn="l">
              <a:buFont typeface="Arial" panose="020B0604020202020204" pitchFamily="34" charset="0"/>
              <a:buChar char="•"/>
            </a:pPr>
            <a:r>
              <a:rPr lang="en-US" sz="1600" b="1" dirty="0">
                <a:solidFill>
                  <a:srgbClr val="0F0F0F"/>
                </a:solidFill>
                <a:effectLst/>
              </a:rPr>
              <a:t>User Progress Reports:</a:t>
            </a:r>
            <a:r>
              <a:rPr lang="en-US" sz="1600" b="0" i="0" dirty="0">
                <a:solidFill>
                  <a:srgbClr val="0F0F0F"/>
                </a:solidFill>
                <a:effectLst/>
              </a:rPr>
              <a:t> Generates reports on individual and overall course progress.</a:t>
            </a:r>
          </a:p>
          <a:p>
            <a:pPr algn="l">
              <a:buFont typeface="Arial" panose="020B0604020202020204" pitchFamily="34" charset="0"/>
              <a:buChar char="•"/>
            </a:pPr>
            <a:r>
              <a:rPr lang="en-US" sz="1600" b="1" dirty="0">
                <a:solidFill>
                  <a:srgbClr val="0F0F0F"/>
                </a:solidFill>
                <a:effectLst/>
              </a:rPr>
              <a:t>Assessment Analytics:</a:t>
            </a:r>
            <a:r>
              <a:rPr lang="en-US" sz="1600" b="0" i="0" dirty="0">
                <a:solidFill>
                  <a:srgbClr val="0F0F0F"/>
                </a:solidFill>
                <a:effectLst/>
              </a:rPr>
              <a:t> Provides insights into quiz and exam performance.</a:t>
            </a:r>
          </a:p>
          <a:p>
            <a:pPr algn="l">
              <a:buFont typeface="Arial" panose="020B0604020202020204" pitchFamily="34" charset="0"/>
              <a:buChar char="•"/>
            </a:pPr>
            <a:r>
              <a:rPr lang="en-US" sz="1600" b="1" dirty="0">
                <a:solidFill>
                  <a:srgbClr val="0F0F0F"/>
                </a:solidFill>
                <a:effectLst/>
              </a:rPr>
              <a:t>Attendance Tracking: </a:t>
            </a:r>
            <a:r>
              <a:rPr lang="en-US" sz="1600" b="0" i="0" dirty="0">
                <a:solidFill>
                  <a:srgbClr val="0F0F0F"/>
                </a:solidFill>
                <a:effectLst/>
              </a:rPr>
              <a:t>Monitors user attendance and participation.</a:t>
            </a:r>
          </a:p>
        </p:txBody>
      </p:sp>
      <p:sp>
        <p:nvSpPr>
          <p:cNvPr id="65" name="TextBox 64">
            <a:extLst>
              <a:ext uri="{FF2B5EF4-FFF2-40B4-BE49-F238E27FC236}">
                <a16:creationId xmlns:a16="http://schemas.microsoft.com/office/drawing/2014/main" id="{984CC884-204A-DA29-16E7-AA2F616ED8FF}"/>
              </a:ext>
            </a:extLst>
          </p:cNvPr>
          <p:cNvSpPr txBox="1"/>
          <p:nvPr/>
        </p:nvSpPr>
        <p:spPr>
          <a:xfrm>
            <a:off x="8336280" y="4189236"/>
            <a:ext cx="3275617" cy="2092881"/>
          </a:xfrm>
          <a:prstGeom prst="rect">
            <a:avLst/>
          </a:prstGeom>
          <a:noFill/>
        </p:spPr>
        <p:txBody>
          <a:bodyPr wrap="square" rtlCol="0">
            <a:spAutoFit/>
          </a:bodyPr>
          <a:lstStyle/>
          <a:p>
            <a:pPr algn="l">
              <a:buFont typeface="Arial" panose="020B0604020202020204" pitchFamily="34" charset="0"/>
              <a:buChar char="•"/>
            </a:pPr>
            <a:r>
              <a:rPr lang="en-US" sz="1600" b="1" dirty="0">
                <a:solidFill>
                  <a:schemeClr val="bg1"/>
                </a:solidFill>
                <a:effectLst/>
              </a:rPr>
              <a:t>Regular Updates: </a:t>
            </a:r>
            <a:r>
              <a:rPr lang="en-US" sz="1600" b="0" i="0" dirty="0">
                <a:solidFill>
                  <a:schemeClr val="bg1"/>
                </a:solidFill>
                <a:effectLst/>
              </a:rPr>
              <a:t>Ensures the LMS stays current with technology and security standards.</a:t>
            </a:r>
          </a:p>
          <a:p>
            <a:pPr algn="l"/>
            <a:endParaRPr lang="en-US" sz="1600" b="0" i="0" dirty="0">
              <a:solidFill>
                <a:schemeClr val="bg1"/>
              </a:solidFill>
              <a:effectLst/>
            </a:endParaRPr>
          </a:p>
          <a:p>
            <a:pPr algn="l">
              <a:buFont typeface="Arial" panose="020B0604020202020204" pitchFamily="34" charset="0"/>
              <a:buChar char="•"/>
            </a:pPr>
            <a:r>
              <a:rPr lang="en-US" sz="1600" b="1" dirty="0">
                <a:solidFill>
                  <a:schemeClr val="bg1"/>
                </a:solidFill>
                <a:effectLst/>
              </a:rPr>
              <a:t>Technical Support: </a:t>
            </a:r>
            <a:r>
              <a:rPr lang="en-US" sz="1600" b="0" i="0" dirty="0">
                <a:solidFill>
                  <a:schemeClr val="bg1"/>
                </a:solidFill>
                <a:effectLst/>
              </a:rPr>
              <a:t>Provides assistance to users in case of issues or inquiries.</a:t>
            </a:r>
          </a:p>
          <a:p>
            <a:endParaRPr lang="en-IN" dirty="0"/>
          </a:p>
        </p:txBody>
      </p:sp>
    </p:spTree>
    <p:extLst>
      <p:ext uri="{BB962C8B-B14F-4D97-AF65-F5344CB8AC3E}">
        <p14:creationId xmlns:p14="http://schemas.microsoft.com/office/powerpoint/2010/main" val="318731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167981-39A4-C475-BE56-71BEF8167215}"/>
              </a:ext>
            </a:extLst>
          </p:cNvPr>
          <p:cNvSpPr/>
          <p:nvPr/>
        </p:nvSpPr>
        <p:spPr>
          <a:xfrm>
            <a:off x="213360" y="233680"/>
            <a:ext cx="11765280" cy="63906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1DB77F-DECF-E81D-2181-73D1F8767C60}"/>
              </a:ext>
            </a:extLst>
          </p:cNvPr>
          <p:cNvSpPr txBox="1"/>
          <p:nvPr/>
        </p:nvSpPr>
        <p:spPr>
          <a:xfrm>
            <a:off x="1696720" y="471120"/>
            <a:ext cx="8249920" cy="523220"/>
          </a:xfrm>
          <a:prstGeom prst="rect">
            <a:avLst/>
          </a:prstGeom>
          <a:noFill/>
        </p:spPr>
        <p:txBody>
          <a:bodyPr wrap="square" rtlCol="0">
            <a:spAutoFit/>
          </a:bodyPr>
          <a:lstStyle/>
          <a:p>
            <a:pPr algn="ctr"/>
            <a:r>
              <a:rPr lang="en-IN" sz="2800" b="1" dirty="0">
                <a:solidFill>
                  <a:schemeClr val="bg1"/>
                </a:solidFill>
              </a:rPr>
              <a:t>Explanation of Home page &amp; About page </a:t>
            </a:r>
          </a:p>
        </p:txBody>
      </p:sp>
      <p:sp>
        <p:nvSpPr>
          <p:cNvPr id="2" name="TextBox 1">
            <a:extLst>
              <a:ext uri="{FF2B5EF4-FFF2-40B4-BE49-F238E27FC236}">
                <a16:creationId xmlns:a16="http://schemas.microsoft.com/office/drawing/2014/main" id="{C0B296B4-E36C-8836-605D-68D787449555}"/>
              </a:ext>
            </a:extLst>
          </p:cNvPr>
          <p:cNvSpPr txBox="1"/>
          <p:nvPr/>
        </p:nvSpPr>
        <p:spPr>
          <a:xfrm>
            <a:off x="447040" y="1168400"/>
            <a:ext cx="11318240" cy="2062103"/>
          </a:xfrm>
          <a:prstGeom prst="rect">
            <a:avLst/>
          </a:prstGeom>
          <a:noFill/>
        </p:spPr>
        <p:txBody>
          <a:bodyPr wrap="square" rtlCol="0">
            <a:spAutoFit/>
          </a:bodyPr>
          <a:lstStyle/>
          <a:p>
            <a:r>
              <a:rPr lang="en-IN" b="1" i="0" dirty="0">
                <a:solidFill>
                  <a:schemeClr val="bg1"/>
                </a:solidFill>
                <a:effectLst/>
              </a:rPr>
              <a:t>HTML for Content Region</a:t>
            </a:r>
          </a:p>
          <a:p>
            <a:endParaRPr lang="en-IN" b="1" i="0" dirty="0">
              <a:solidFill>
                <a:schemeClr val="bg1"/>
              </a:solidFill>
              <a:effectLst/>
            </a:endParaRPr>
          </a:p>
          <a:p>
            <a:pPr marL="285750" indent="-285750">
              <a:buFont typeface="Courier New" panose="02070309020205020404" pitchFamily="49" charset="0"/>
              <a:buChar char="o"/>
            </a:pPr>
            <a:r>
              <a:rPr lang="en-US" sz="1200" b="0" i="0" dirty="0">
                <a:solidFill>
                  <a:schemeClr val="bg1"/>
                </a:solidFill>
                <a:effectLst/>
              </a:rPr>
              <a:t>HTML (Hypertext Markup Language) is used to create the structure of the webpage. It defines the content and layout of different sections on the home page. This includes elements like headings, paragraphs, images, links, and other HTML tags that organize and present the information on the page</a:t>
            </a:r>
          </a:p>
          <a:p>
            <a:endParaRPr lang="en-IN" b="1" i="0" dirty="0">
              <a:solidFill>
                <a:schemeClr val="bg1"/>
              </a:solidFill>
              <a:effectLst/>
            </a:endParaRPr>
          </a:p>
          <a:p>
            <a:endParaRPr lang="en-US" b="1" i="0" dirty="0">
              <a:solidFill>
                <a:schemeClr val="bg1"/>
              </a:solidFill>
              <a:effectLst/>
            </a:endParaRPr>
          </a:p>
          <a:p>
            <a:endParaRPr lang="en-US" sz="1400" b="0" i="0" dirty="0">
              <a:solidFill>
                <a:schemeClr val="bg1"/>
              </a:solidFill>
              <a:effectLst/>
              <a:latin typeface="Söhne"/>
            </a:endParaRPr>
          </a:p>
          <a:p>
            <a:endParaRPr lang="en-IN" dirty="0">
              <a:solidFill>
                <a:schemeClr val="bg1"/>
              </a:solidFill>
            </a:endParaRPr>
          </a:p>
        </p:txBody>
      </p:sp>
      <p:sp>
        <p:nvSpPr>
          <p:cNvPr id="9" name="TextBox 8">
            <a:extLst>
              <a:ext uri="{FF2B5EF4-FFF2-40B4-BE49-F238E27FC236}">
                <a16:creationId xmlns:a16="http://schemas.microsoft.com/office/drawing/2014/main" id="{9989933A-F826-DB55-EFC4-F55DF33CBD21}"/>
              </a:ext>
            </a:extLst>
          </p:cNvPr>
          <p:cNvSpPr txBox="1"/>
          <p:nvPr/>
        </p:nvSpPr>
        <p:spPr>
          <a:xfrm>
            <a:off x="426720" y="2380119"/>
            <a:ext cx="11145520" cy="3570208"/>
          </a:xfrm>
          <a:prstGeom prst="rect">
            <a:avLst/>
          </a:prstGeom>
          <a:noFill/>
        </p:spPr>
        <p:txBody>
          <a:bodyPr wrap="square" rtlCol="0">
            <a:spAutoFit/>
          </a:bodyPr>
          <a:lstStyle/>
          <a:p>
            <a:r>
              <a:rPr lang="en-IN" b="1" i="0" dirty="0">
                <a:solidFill>
                  <a:schemeClr val="bg1"/>
                </a:solidFill>
                <a:effectLst/>
              </a:rPr>
              <a:t>Inline CSS</a:t>
            </a:r>
            <a:r>
              <a:rPr lang="en-IN" b="1" dirty="0">
                <a:solidFill>
                  <a:schemeClr val="bg1"/>
                </a:solidFill>
              </a:rPr>
              <a:t>:</a:t>
            </a:r>
          </a:p>
          <a:p>
            <a:endParaRPr lang="en-IN" b="1" dirty="0">
              <a:solidFill>
                <a:schemeClr val="bg1"/>
              </a:solidFill>
            </a:endParaRPr>
          </a:p>
          <a:p>
            <a:pPr marL="285750" indent="-285750">
              <a:buFont typeface="Courier New" panose="02070309020205020404" pitchFamily="49" charset="0"/>
              <a:buChar char="o"/>
            </a:pPr>
            <a:r>
              <a:rPr lang="en-US" sz="1200" b="0" i="0" dirty="0">
                <a:solidFill>
                  <a:schemeClr val="bg1"/>
                </a:solidFill>
                <a:effectLst/>
              </a:rPr>
              <a:t>Some styling is applied inline, directly within the HTML elements. This involves “ style ” attributes within specific HTML tags to apply styling rules. For example, you might set the color or font size of a particular text element directly within the HTML tag using inline CSS. </a:t>
            </a:r>
          </a:p>
          <a:p>
            <a:endParaRPr lang="en-US" sz="1200" b="0" i="0" dirty="0">
              <a:solidFill>
                <a:schemeClr val="bg1"/>
              </a:solidFill>
              <a:effectLst/>
            </a:endParaRPr>
          </a:p>
          <a:p>
            <a:r>
              <a:rPr lang="en-IN" b="1" i="0" dirty="0">
                <a:solidFill>
                  <a:schemeClr val="bg1"/>
                </a:solidFill>
                <a:effectLst/>
              </a:rPr>
              <a:t>Internal CSS:</a:t>
            </a:r>
          </a:p>
          <a:p>
            <a:endParaRPr lang="en-US" b="1" i="0" dirty="0">
              <a:solidFill>
                <a:schemeClr val="bg1"/>
              </a:solidFill>
              <a:effectLst/>
            </a:endParaRPr>
          </a:p>
          <a:p>
            <a:pPr marL="171450" indent="-171450">
              <a:buFont typeface="Courier New" panose="02070309020205020404" pitchFamily="49" charset="0"/>
              <a:buChar char="o"/>
            </a:pPr>
            <a:r>
              <a:rPr lang="en-US" sz="1200" dirty="0">
                <a:solidFill>
                  <a:schemeClr val="bg1"/>
                </a:solidFill>
              </a:rPr>
              <a:t>i</a:t>
            </a:r>
            <a:r>
              <a:rPr lang="en-US" sz="1200" b="0" i="0" dirty="0">
                <a:solidFill>
                  <a:schemeClr val="bg1"/>
                </a:solidFill>
                <a:effectLst/>
              </a:rPr>
              <a:t>nternal CSS is applied within the ’&lt;style&gt;’ tags in the ‘&lt;head&gt;</a:t>
            </a:r>
            <a:r>
              <a:rPr lang="en-US" sz="1200" b="0" i="0" dirty="0">
                <a:solidFill>
                  <a:srgbClr val="374151"/>
                </a:solidFill>
                <a:effectLst/>
              </a:rPr>
              <a:t>’ </a:t>
            </a:r>
            <a:r>
              <a:rPr lang="en-US" sz="1200" b="0" i="0" dirty="0">
                <a:solidFill>
                  <a:schemeClr val="bg1"/>
                </a:solidFill>
                <a:effectLst/>
              </a:rPr>
              <a:t>section of the HTML document. This allows you to define styles that apply to the entire page or specific sections. Internal CSS is placed directly within the HTML file and is not shared across multiple pages.</a:t>
            </a:r>
          </a:p>
          <a:p>
            <a:endParaRPr lang="en-IN" sz="1200" b="1" dirty="0">
              <a:solidFill>
                <a:schemeClr val="bg1"/>
              </a:solidFill>
            </a:endParaRPr>
          </a:p>
          <a:p>
            <a:pPr algn="l"/>
            <a:r>
              <a:rPr lang="en-US" sz="2000" b="1" i="0" dirty="0">
                <a:solidFill>
                  <a:schemeClr val="bg1"/>
                </a:solidFill>
                <a:effectLst/>
              </a:rPr>
              <a:t>External CSS:</a:t>
            </a:r>
          </a:p>
          <a:p>
            <a:pPr algn="l"/>
            <a:endParaRPr lang="en-US" sz="2000" b="0" i="0" dirty="0">
              <a:solidFill>
                <a:schemeClr val="bg1"/>
              </a:solidFill>
              <a:effectLst/>
            </a:endParaRPr>
          </a:p>
          <a:p>
            <a:pPr marL="171450" indent="-171450" algn="l">
              <a:buFont typeface="Courier New" panose="02070309020205020404" pitchFamily="49" charset="0"/>
              <a:buChar char="o"/>
            </a:pPr>
            <a:r>
              <a:rPr lang="en-US" sz="1200" b="0" i="0" dirty="0">
                <a:solidFill>
                  <a:schemeClr val="bg1"/>
                </a:solidFill>
                <a:effectLst/>
              </a:rPr>
              <a:t>External CSS is applied by linking to a separate CSS file. This file contains all the styling rules for our website and is referenced in the HTML file. External CSS is useful for maintaining a consistent look across multiple pages as the same stylesheet can be linked to all pages. It promotes a modular and organized approach to styling.</a:t>
            </a:r>
          </a:p>
          <a:p>
            <a:endParaRPr lang="en-IN" b="1" dirty="0"/>
          </a:p>
        </p:txBody>
      </p:sp>
    </p:spTree>
    <p:extLst>
      <p:ext uri="{BB962C8B-B14F-4D97-AF65-F5344CB8AC3E}">
        <p14:creationId xmlns:p14="http://schemas.microsoft.com/office/powerpoint/2010/main" val="35399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167981-39A4-C475-BE56-71BEF8167215}"/>
              </a:ext>
            </a:extLst>
          </p:cNvPr>
          <p:cNvSpPr/>
          <p:nvPr/>
        </p:nvSpPr>
        <p:spPr>
          <a:xfrm>
            <a:off x="213360" y="233680"/>
            <a:ext cx="11765280" cy="63906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1DB77F-DECF-E81D-2181-73D1F8767C60}"/>
              </a:ext>
            </a:extLst>
          </p:cNvPr>
          <p:cNvSpPr txBox="1"/>
          <p:nvPr/>
        </p:nvSpPr>
        <p:spPr>
          <a:xfrm>
            <a:off x="1696720" y="471120"/>
            <a:ext cx="8249920" cy="523220"/>
          </a:xfrm>
          <a:prstGeom prst="rect">
            <a:avLst/>
          </a:prstGeom>
          <a:noFill/>
        </p:spPr>
        <p:txBody>
          <a:bodyPr wrap="square" rtlCol="0">
            <a:spAutoFit/>
          </a:bodyPr>
          <a:lstStyle/>
          <a:p>
            <a:pPr algn="ctr"/>
            <a:r>
              <a:rPr lang="en-IN" sz="2800" b="1" dirty="0">
                <a:solidFill>
                  <a:schemeClr val="bg1"/>
                </a:solidFill>
              </a:rPr>
              <a:t>Explanation of Login page &amp; Registration page </a:t>
            </a:r>
          </a:p>
        </p:txBody>
      </p:sp>
      <p:sp>
        <p:nvSpPr>
          <p:cNvPr id="2" name="TextBox 1">
            <a:extLst>
              <a:ext uri="{FF2B5EF4-FFF2-40B4-BE49-F238E27FC236}">
                <a16:creationId xmlns:a16="http://schemas.microsoft.com/office/drawing/2014/main" id="{C0B296B4-E36C-8836-605D-68D787449555}"/>
              </a:ext>
            </a:extLst>
          </p:cNvPr>
          <p:cNvSpPr txBox="1"/>
          <p:nvPr/>
        </p:nvSpPr>
        <p:spPr>
          <a:xfrm>
            <a:off x="360680" y="928237"/>
            <a:ext cx="11318240" cy="1354217"/>
          </a:xfrm>
          <a:prstGeom prst="rect">
            <a:avLst/>
          </a:prstGeom>
          <a:noFill/>
        </p:spPr>
        <p:txBody>
          <a:bodyPr wrap="square" rtlCol="0">
            <a:spAutoFit/>
          </a:bodyPr>
          <a:lstStyle/>
          <a:p>
            <a:r>
              <a:rPr lang="en-IN" b="1" i="0" dirty="0">
                <a:solidFill>
                  <a:schemeClr val="bg1"/>
                </a:solidFill>
                <a:effectLst/>
              </a:rPr>
              <a:t>In Login &amp; Registration</a:t>
            </a:r>
          </a:p>
          <a:p>
            <a:endParaRPr lang="en-IN" b="1" i="0" dirty="0">
              <a:solidFill>
                <a:schemeClr val="bg1"/>
              </a:solidFill>
              <a:effectLst/>
            </a:endParaRPr>
          </a:p>
          <a:p>
            <a:r>
              <a:rPr lang="en-US" sz="1400" b="0" i="0" dirty="0">
                <a:solidFill>
                  <a:schemeClr val="bg1"/>
                </a:solidFill>
                <a:effectLst/>
              </a:rPr>
              <a:t>This indicates that the described practices apply specifically to the login and registration sections of a website or application.</a:t>
            </a:r>
            <a:endParaRPr lang="en-US" sz="1400" b="1" i="0" dirty="0">
              <a:solidFill>
                <a:schemeClr val="bg1"/>
              </a:solidFill>
              <a:effectLst/>
            </a:endParaRPr>
          </a:p>
          <a:p>
            <a:endParaRPr lang="en-US" sz="1400" b="0" i="0" dirty="0">
              <a:solidFill>
                <a:schemeClr val="bg1"/>
              </a:solidFill>
              <a:effectLst/>
            </a:endParaRPr>
          </a:p>
          <a:p>
            <a:endParaRPr lang="en-IN" dirty="0">
              <a:solidFill>
                <a:schemeClr val="bg1"/>
              </a:solidFill>
            </a:endParaRPr>
          </a:p>
        </p:txBody>
      </p:sp>
      <p:sp>
        <p:nvSpPr>
          <p:cNvPr id="9" name="TextBox 8">
            <a:extLst>
              <a:ext uri="{FF2B5EF4-FFF2-40B4-BE49-F238E27FC236}">
                <a16:creationId xmlns:a16="http://schemas.microsoft.com/office/drawing/2014/main" id="{9989933A-F826-DB55-EFC4-F55DF33CBD21}"/>
              </a:ext>
            </a:extLst>
          </p:cNvPr>
          <p:cNvSpPr txBox="1"/>
          <p:nvPr/>
        </p:nvSpPr>
        <p:spPr>
          <a:xfrm>
            <a:off x="447040" y="2136338"/>
            <a:ext cx="11145520" cy="2954655"/>
          </a:xfrm>
          <a:prstGeom prst="rect">
            <a:avLst/>
          </a:prstGeom>
          <a:noFill/>
        </p:spPr>
        <p:txBody>
          <a:bodyPr wrap="square" rtlCol="0">
            <a:spAutoFit/>
          </a:bodyPr>
          <a:lstStyle/>
          <a:p>
            <a:r>
              <a:rPr lang="en-IN" b="1" dirty="0">
                <a:solidFill>
                  <a:schemeClr val="bg1"/>
                </a:solidFill>
              </a:rPr>
              <a:t>Use Of </a:t>
            </a:r>
            <a:r>
              <a:rPr lang="en-IN" b="1" dirty="0" err="1">
                <a:solidFill>
                  <a:schemeClr val="bg1"/>
                </a:solidFill>
              </a:rPr>
              <a:t>Javascript</a:t>
            </a:r>
            <a:r>
              <a:rPr lang="en-IN" b="1" dirty="0">
                <a:solidFill>
                  <a:schemeClr val="bg1"/>
                </a:solidFill>
              </a:rPr>
              <a:t> Based On My Needs</a:t>
            </a:r>
          </a:p>
          <a:p>
            <a:endParaRPr lang="en-IN" b="1" dirty="0">
              <a:solidFill>
                <a:schemeClr val="bg1"/>
              </a:solidFill>
            </a:endParaRPr>
          </a:p>
          <a:p>
            <a:pPr marL="285750" indent="-285750">
              <a:buFont typeface="Courier New" panose="02070309020205020404" pitchFamily="49" charset="0"/>
              <a:buChar char="o"/>
            </a:pPr>
            <a:r>
              <a:rPr lang="en-US" sz="1200" b="0" i="0" dirty="0">
                <a:solidFill>
                  <a:schemeClr val="bg1"/>
                </a:solidFill>
                <a:effectLst/>
              </a:rPr>
              <a:t>In the login and registration sections of </a:t>
            </a:r>
            <a:r>
              <a:rPr lang="en-US" sz="1200" dirty="0">
                <a:solidFill>
                  <a:schemeClr val="bg1"/>
                </a:solidFill>
              </a:rPr>
              <a:t>our </a:t>
            </a:r>
            <a:r>
              <a:rPr lang="en-US" sz="1200" b="0" i="0" dirty="0">
                <a:solidFill>
                  <a:schemeClr val="bg1"/>
                </a:solidFill>
                <a:effectLst/>
              </a:rPr>
              <a:t>website, we employ JavaScript to enhance the functionality and user experience within the content region. JavaScript is utilized to handle dynamic elements, perform client-side validations, and create a more interactive and responsive interface. Additionally, in certain instances throughout our  platform, there is a specific requirement for the implementation of JavaScript to meet specific needs or functionalities</a:t>
            </a:r>
            <a:r>
              <a:rPr lang="en-IN" sz="1200" b="1" dirty="0">
                <a:solidFill>
                  <a:schemeClr val="bg1"/>
                </a:solidFill>
              </a:rPr>
              <a:t> </a:t>
            </a:r>
          </a:p>
          <a:p>
            <a:pPr marL="285750" indent="-285750">
              <a:buFont typeface="Courier New" panose="02070309020205020404" pitchFamily="49" charset="0"/>
              <a:buChar char="o"/>
            </a:pPr>
            <a:endParaRPr lang="en-IN" sz="1200" b="1" dirty="0">
              <a:solidFill>
                <a:schemeClr val="bg1"/>
              </a:solidFill>
            </a:endParaRPr>
          </a:p>
          <a:p>
            <a:r>
              <a:rPr lang="en-IN" b="1" dirty="0">
                <a:solidFill>
                  <a:schemeClr val="bg1"/>
                </a:solidFill>
              </a:rPr>
              <a:t>Use Of HTML &amp; CSS Based On My Needs </a:t>
            </a:r>
          </a:p>
          <a:p>
            <a:endParaRPr lang="en-IN" b="1" dirty="0">
              <a:solidFill>
                <a:schemeClr val="bg1"/>
              </a:solidFill>
            </a:endParaRPr>
          </a:p>
          <a:p>
            <a:pPr marL="285750" indent="-285750">
              <a:buFont typeface="Courier New" panose="02070309020205020404" pitchFamily="49" charset="0"/>
              <a:buChar char="o"/>
            </a:pPr>
            <a:r>
              <a:rPr lang="en-US" sz="1200" dirty="0">
                <a:solidFill>
                  <a:schemeClr val="bg1"/>
                </a:solidFill>
                <a:latin typeface="Söhne"/>
              </a:rPr>
              <a:t>I</a:t>
            </a:r>
            <a:r>
              <a:rPr lang="en-US" sz="1200" b="0" i="0" dirty="0">
                <a:solidFill>
                  <a:schemeClr val="bg1"/>
                </a:solidFill>
                <a:effectLst/>
                <a:latin typeface="Söhne"/>
              </a:rPr>
              <a:t>n the login and registration sections of our website and application,  we have employed HTML and CSS to design and style the content region. Additionally, we have hinted that there are other requirements or needs in different parts of our project that go beyond the HTML and CSS implementation.</a:t>
            </a:r>
            <a:endParaRPr lang="en-IN" sz="1200" b="1" dirty="0">
              <a:solidFill>
                <a:schemeClr val="bg1"/>
              </a:solidFill>
            </a:endParaRPr>
          </a:p>
          <a:p>
            <a:endParaRPr lang="en-US" sz="1200" b="0" i="0" dirty="0">
              <a:solidFill>
                <a:schemeClr val="bg1"/>
              </a:solidFill>
              <a:effectLst/>
            </a:endParaRPr>
          </a:p>
          <a:p>
            <a:pPr marL="171450" indent="-171450">
              <a:buFont typeface="Courier New" panose="02070309020205020404" pitchFamily="49" charset="0"/>
              <a:buChar char="o"/>
            </a:pPr>
            <a:endParaRPr lang="en-IN" sz="1200" b="1" dirty="0">
              <a:solidFill>
                <a:schemeClr val="bg1"/>
              </a:solidFill>
            </a:endParaRPr>
          </a:p>
          <a:p>
            <a:r>
              <a:rPr lang="en-IN" b="1" dirty="0"/>
              <a:t> </a:t>
            </a:r>
          </a:p>
        </p:txBody>
      </p:sp>
    </p:spTree>
    <p:extLst>
      <p:ext uri="{BB962C8B-B14F-4D97-AF65-F5344CB8AC3E}">
        <p14:creationId xmlns:p14="http://schemas.microsoft.com/office/powerpoint/2010/main" val="322779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167981-39A4-C475-BE56-71BEF8167215}"/>
              </a:ext>
            </a:extLst>
          </p:cNvPr>
          <p:cNvSpPr/>
          <p:nvPr/>
        </p:nvSpPr>
        <p:spPr>
          <a:xfrm>
            <a:off x="213360" y="233680"/>
            <a:ext cx="11765280" cy="63906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1DB77F-DECF-E81D-2181-73D1F8767C60}"/>
              </a:ext>
            </a:extLst>
          </p:cNvPr>
          <p:cNvSpPr txBox="1"/>
          <p:nvPr/>
        </p:nvSpPr>
        <p:spPr>
          <a:xfrm>
            <a:off x="1890017" y="417620"/>
            <a:ext cx="8249920" cy="707886"/>
          </a:xfrm>
          <a:prstGeom prst="rect">
            <a:avLst/>
          </a:prstGeom>
          <a:noFill/>
        </p:spPr>
        <p:txBody>
          <a:bodyPr wrap="square" rtlCol="0">
            <a:spAutoFit/>
          </a:bodyPr>
          <a:lstStyle/>
          <a:p>
            <a:pPr algn="ctr"/>
            <a:r>
              <a:rPr lang="en-IN" sz="4000" b="1" dirty="0">
                <a:solidFill>
                  <a:schemeClr val="bg1"/>
                </a:solidFill>
              </a:rPr>
              <a:t>SYSTEM REQUIRED</a:t>
            </a:r>
          </a:p>
        </p:txBody>
      </p:sp>
      <p:sp>
        <p:nvSpPr>
          <p:cNvPr id="2" name="TextBox 1">
            <a:extLst>
              <a:ext uri="{FF2B5EF4-FFF2-40B4-BE49-F238E27FC236}">
                <a16:creationId xmlns:a16="http://schemas.microsoft.com/office/drawing/2014/main" id="{B4BC88DA-8744-E074-2953-5A9F84D6C0C1}"/>
              </a:ext>
            </a:extLst>
          </p:cNvPr>
          <p:cNvSpPr txBox="1"/>
          <p:nvPr/>
        </p:nvSpPr>
        <p:spPr>
          <a:xfrm>
            <a:off x="601884" y="1643605"/>
            <a:ext cx="10949650" cy="2585323"/>
          </a:xfrm>
          <a:prstGeom prst="rect">
            <a:avLst/>
          </a:prstGeom>
          <a:noFill/>
        </p:spPr>
        <p:txBody>
          <a:bodyPr wrap="square" rtlCol="0">
            <a:spAutoFit/>
          </a:bodyPr>
          <a:lstStyle/>
          <a:p>
            <a:r>
              <a:rPr lang="en-IN" b="1" dirty="0">
                <a:solidFill>
                  <a:schemeClr val="bg1"/>
                </a:solidFill>
              </a:rPr>
              <a:t>Hardware Requirements</a:t>
            </a:r>
          </a:p>
          <a:p>
            <a:endParaRPr lang="en-IN" b="1" dirty="0">
              <a:solidFill>
                <a:schemeClr val="bg1"/>
              </a:solidFill>
            </a:endParaRPr>
          </a:p>
          <a:p>
            <a:pPr marL="285750" indent="-285750">
              <a:buFont typeface="Courier New" panose="02070309020205020404" pitchFamily="49" charset="0"/>
              <a:buChar char="o"/>
            </a:pPr>
            <a:r>
              <a:rPr lang="en-IN" b="1" dirty="0">
                <a:solidFill>
                  <a:schemeClr val="bg1"/>
                </a:solidFill>
              </a:rPr>
              <a:t>RAM</a:t>
            </a:r>
          </a:p>
          <a:p>
            <a:pPr marL="285750" indent="-285750">
              <a:buFont typeface="Courier New" panose="02070309020205020404" pitchFamily="49" charset="0"/>
              <a:buChar char="o"/>
            </a:pPr>
            <a:endParaRPr lang="en-IN" b="1" dirty="0">
              <a:solidFill>
                <a:schemeClr val="bg1"/>
              </a:solidFill>
            </a:endParaRPr>
          </a:p>
          <a:p>
            <a:pPr marL="285750" indent="-285750">
              <a:buFont typeface="Courier New" panose="02070309020205020404" pitchFamily="49" charset="0"/>
              <a:buChar char="o"/>
            </a:pPr>
            <a:r>
              <a:rPr lang="en-IN" b="1" dirty="0">
                <a:solidFill>
                  <a:schemeClr val="bg1"/>
                </a:solidFill>
              </a:rPr>
              <a:t>ROM</a:t>
            </a:r>
          </a:p>
          <a:p>
            <a:endParaRPr lang="en-IN" b="1" dirty="0">
              <a:solidFill>
                <a:schemeClr val="bg1"/>
              </a:solidFill>
            </a:endParaRPr>
          </a:p>
          <a:p>
            <a:r>
              <a:rPr lang="en-IN" b="1" dirty="0">
                <a:solidFill>
                  <a:schemeClr val="bg1"/>
                </a:solidFill>
              </a:rPr>
              <a:t>Software Requirements</a:t>
            </a:r>
          </a:p>
          <a:p>
            <a:endParaRPr lang="en-IN" b="1" dirty="0">
              <a:solidFill>
                <a:schemeClr val="bg1"/>
              </a:solidFill>
            </a:endParaRPr>
          </a:p>
          <a:p>
            <a:pPr marL="285750" indent="-285750">
              <a:buFont typeface="Courier New" panose="02070309020205020404" pitchFamily="49" charset="0"/>
              <a:buChar char="o"/>
            </a:pPr>
            <a:r>
              <a:rPr lang="en-IN" b="1" dirty="0">
                <a:solidFill>
                  <a:schemeClr val="bg1"/>
                </a:solidFill>
              </a:rPr>
              <a:t>Visual Studios</a:t>
            </a:r>
          </a:p>
        </p:txBody>
      </p:sp>
      <p:pic>
        <p:nvPicPr>
          <p:cNvPr id="4" name="Picture 3">
            <a:extLst>
              <a:ext uri="{FF2B5EF4-FFF2-40B4-BE49-F238E27FC236}">
                <a16:creationId xmlns:a16="http://schemas.microsoft.com/office/drawing/2014/main" id="{226B0580-D54B-06CC-C66F-B19DB6BD2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212" y="1643605"/>
            <a:ext cx="4534623" cy="3708400"/>
          </a:xfrm>
          <a:prstGeom prst="rect">
            <a:avLst/>
          </a:prstGeom>
        </p:spPr>
      </p:pic>
    </p:spTree>
    <p:extLst>
      <p:ext uri="{BB962C8B-B14F-4D97-AF65-F5344CB8AC3E}">
        <p14:creationId xmlns:p14="http://schemas.microsoft.com/office/powerpoint/2010/main" val="37452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167981-39A4-C475-BE56-71BEF8167215}"/>
              </a:ext>
            </a:extLst>
          </p:cNvPr>
          <p:cNvSpPr/>
          <p:nvPr/>
        </p:nvSpPr>
        <p:spPr>
          <a:xfrm>
            <a:off x="213360" y="233680"/>
            <a:ext cx="11765280" cy="63906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31DB77F-DECF-E81D-2181-73D1F8767C60}"/>
              </a:ext>
            </a:extLst>
          </p:cNvPr>
          <p:cNvSpPr txBox="1"/>
          <p:nvPr/>
        </p:nvSpPr>
        <p:spPr>
          <a:xfrm>
            <a:off x="1971040" y="3013501"/>
            <a:ext cx="8249920" cy="830997"/>
          </a:xfrm>
          <a:prstGeom prst="rect">
            <a:avLst/>
          </a:prstGeom>
          <a:noFill/>
        </p:spPr>
        <p:txBody>
          <a:bodyPr wrap="square" rtlCol="0">
            <a:spAutoFit/>
          </a:bodyPr>
          <a:lstStyle/>
          <a:p>
            <a:pPr algn="ctr"/>
            <a:r>
              <a:rPr lang="en-IN" sz="2400" b="1" dirty="0">
                <a:solidFill>
                  <a:schemeClr val="bg1"/>
                </a:solidFill>
              </a:rPr>
              <a:t>Screenshots of the pages by:</a:t>
            </a:r>
          </a:p>
          <a:p>
            <a:pPr algn="ctr"/>
            <a:r>
              <a:rPr lang="en-IN" sz="2400" b="1" dirty="0">
                <a:solidFill>
                  <a:schemeClr val="bg1"/>
                </a:solidFill>
              </a:rPr>
              <a:t>Riddhima Rai</a:t>
            </a:r>
          </a:p>
        </p:txBody>
      </p:sp>
    </p:spTree>
    <p:extLst>
      <p:ext uri="{BB962C8B-B14F-4D97-AF65-F5344CB8AC3E}">
        <p14:creationId xmlns:p14="http://schemas.microsoft.com/office/powerpoint/2010/main" val="2381935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1599</TotalTime>
  <Words>924</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Söhne</vt:lpstr>
      <vt:lpstr>Office Theme</vt:lpstr>
      <vt:lpstr>ONLINE LEARNING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MANAGEMENT SYSTEM  “COGNITION”</dc:title>
  <dc:creator>Riddhima Rai</dc:creator>
  <cp:lastModifiedBy>Riddhima Rai</cp:lastModifiedBy>
  <cp:revision>1</cp:revision>
  <dcterms:created xsi:type="dcterms:W3CDTF">2023-11-26T17:16:58Z</dcterms:created>
  <dcterms:modified xsi:type="dcterms:W3CDTF">2023-11-29T15:28:27Z</dcterms:modified>
</cp:coreProperties>
</file>