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69" r:id="rId4"/>
    <p:sldId id="270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6A633-CFBA-458C-96F7-4AFAB19B7F6F}" v="49" dt="2024-03-07T21:13:46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wanker sharma" userId="dbbcfb43a29a83da" providerId="LiveId" clId="{53B6A633-CFBA-458C-96F7-4AFAB19B7F6F}"/>
    <pc:docChg chg="undo custSel addSld modSld sldOrd">
      <pc:chgData name="deewanker sharma" userId="dbbcfb43a29a83da" providerId="LiveId" clId="{53B6A633-CFBA-458C-96F7-4AFAB19B7F6F}" dt="2024-03-07T21:13:59.921" v="346" actId="207"/>
      <pc:docMkLst>
        <pc:docMk/>
      </pc:docMkLst>
      <pc:sldChg chg="addSp modSp mod modTransition">
        <pc:chgData name="deewanker sharma" userId="dbbcfb43a29a83da" providerId="LiveId" clId="{53B6A633-CFBA-458C-96F7-4AFAB19B7F6F}" dt="2024-03-07T21:11:44.070" v="340"/>
        <pc:sldMkLst>
          <pc:docMk/>
          <pc:sldMk cId="4014381067" sldId="256"/>
        </pc:sldMkLst>
        <pc:spChg chg="add mod">
          <ac:chgData name="deewanker sharma" userId="dbbcfb43a29a83da" providerId="LiveId" clId="{53B6A633-CFBA-458C-96F7-4AFAB19B7F6F}" dt="2024-03-07T19:16:33.820" v="24" actId="1076"/>
          <ac:spMkLst>
            <pc:docMk/>
            <pc:sldMk cId="4014381067" sldId="256"/>
            <ac:spMk id="4" creationId="{62D9AA6D-29FD-06F5-BDAF-0F6287B3325F}"/>
          </ac:spMkLst>
        </pc:spChg>
      </pc:sldChg>
      <pc:sldChg chg="modSp mod ord modTransition">
        <pc:chgData name="deewanker sharma" userId="dbbcfb43a29a83da" providerId="LiveId" clId="{53B6A633-CFBA-458C-96F7-4AFAB19B7F6F}" dt="2024-03-07T21:11:44.070" v="340"/>
        <pc:sldMkLst>
          <pc:docMk/>
          <pc:sldMk cId="1762419874" sldId="257"/>
        </pc:sldMkLst>
        <pc:graphicFrameChg chg="mod modGraphic">
          <ac:chgData name="deewanker sharma" userId="dbbcfb43a29a83da" providerId="LiveId" clId="{53B6A633-CFBA-458C-96F7-4AFAB19B7F6F}" dt="2024-03-07T21:05:04.828" v="284" actId="403"/>
          <ac:graphicFrameMkLst>
            <pc:docMk/>
            <pc:sldMk cId="1762419874" sldId="257"/>
            <ac:graphicFrameMk id="99" creationId="{C63993E4-3984-9143-26FF-6B2883EC4AB4}"/>
          </ac:graphicFrameMkLst>
        </pc:graphicFrameChg>
      </pc:sldChg>
      <pc:sldChg chg="addSp modSp mod ord modTransition">
        <pc:chgData name="deewanker sharma" userId="dbbcfb43a29a83da" providerId="LiveId" clId="{53B6A633-CFBA-458C-96F7-4AFAB19B7F6F}" dt="2024-03-07T21:13:01.155" v="344"/>
        <pc:sldMkLst>
          <pc:docMk/>
          <pc:sldMk cId="2327187635" sldId="258"/>
        </pc:sldMkLst>
        <pc:spChg chg="mod">
          <ac:chgData name="deewanker sharma" userId="dbbcfb43a29a83da" providerId="LiveId" clId="{53B6A633-CFBA-458C-96F7-4AFAB19B7F6F}" dt="2024-03-07T19:23:46.502" v="32" actId="20577"/>
          <ac:spMkLst>
            <pc:docMk/>
            <pc:sldMk cId="2327187635" sldId="258"/>
            <ac:spMk id="3" creationId="{374A594D-E551-C79C-603B-BC7E70D969B5}"/>
          </ac:spMkLst>
        </pc:spChg>
        <pc:picChg chg="add mod">
          <ac:chgData name="deewanker sharma" userId="dbbcfb43a29a83da" providerId="LiveId" clId="{53B6A633-CFBA-458C-96F7-4AFAB19B7F6F}" dt="2024-03-07T20:16:30.933" v="204" actId="14826"/>
          <ac:picMkLst>
            <pc:docMk/>
            <pc:sldMk cId="2327187635" sldId="258"/>
            <ac:picMk id="5" creationId="{09F9E510-541A-520F-D69A-4CCDC3D56DC6}"/>
          </ac:picMkLst>
        </pc:picChg>
      </pc:sldChg>
      <pc:sldChg chg="addSp modSp mod ord modTransition">
        <pc:chgData name="deewanker sharma" userId="dbbcfb43a29a83da" providerId="LiveId" clId="{53B6A633-CFBA-458C-96F7-4AFAB19B7F6F}" dt="2024-03-07T21:11:44.070" v="340"/>
        <pc:sldMkLst>
          <pc:docMk/>
          <pc:sldMk cId="2769822171" sldId="259"/>
        </pc:sldMkLst>
        <pc:spChg chg="mod">
          <ac:chgData name="deewanker sharma" userId="dbbcfb43a29a83da" providerId="LiveId" clId="{53B6A633-CFBA-458C-96F7-4AFAB19B7F6F}" dt="2024-03-07T20:27:07.262" v="225" actId="1076"/>
          <ac:spMkLst>
            <pc:docMk/>
            <pc:sldMk cId="2769822171" sldId="259"/>
            <ac:spMk id="2" creationId="{DF869C19-E7A1-6C23-8E51-4B075A93C4EB}"/>
          </ac:spMkLst>
        </pc:spChg>
        <pc:spChg chg="mod">
          <ac:chgData name="deewanker sharma" userId="dbbcfb43a29a83da" providerId="LiveId" clId="{53B6A633-CFBA-458C-96F7-4AFAB19B7F6F}" dt="2024-03-07T20:23:06.147" v="216" actId="113"/>
          <ac:spMkLst>
            <pc:docMk/>
            <pc:sldMk cId="2769822171" sldId="259"/>
            <ac:spMk id="3" creationId="{BE6A857B-4BE8-ECCE-1CFB-D34C4EB8519E}"/>
          </ac:spMkLst>
        </pc:spChg>
        <pc:picChg chg="add mod">
          <ac:chgData name="deewanker sharma" userId="dbbcfb43a29a83da" providerId="LiveId" clId="{53B6A633-CFBA-458C-96F7-4AFAB19B7F6F}" dt="2024-03-07T20:28:05.828" v="229" actId="14100"/>
          <ac:picMkLst>
            <pc:docMk/>
            <pc:sldMk cId="2769822171" sldId="259"/>
            <ac:picMk id="5" creationId="{B54E4B04-175B-C5FA-ED4A-5C19414DE1CA}"/>
          </ac:picMkLst>
        </pc:picChg>
      </pc:sldChg>
      <pc:sldChg chg="addSp delSp modSp mod modTransition setBg">
        <pc:chgData name="deewanker sharma" userId="dbbcfb43a29a83da" providerId="LiveId" clId="{53B6A633-CFBA-458C-96F7-4AFAB19B7F6F}" dt="2024-03-07T21:11:44.070" v="340"/>
        <pc:sldMkLst>
          <pc:docMk/>
          <pc:sldMk cId="3340994708" sldId="260"/>
        </pc:sldMkLst>
        <pc:spChg chg="mo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2" creationId="{6E7149C8-BC87-B30A-4B41-4AE51A33E48D}"/>
          </ac:spMkLst>
        </pc:spChg>
        <pc:spChg chg="add del">
          <ac:chgData name="deewanker sharma" userId="dbbcfb43a29a83da" providerId="LiveId" clId="{53B6A633-CFBA-458C-96F7-4AFAB19B7F6F}" dt="2024-03-07T20:35:38.529" v="236" actId="26606"/>
          <ac:spMkLst>
            <pc:docMk/>
            <pc:sldMk cId="3340994708" sldId="260"/>
            <ac:spMk id="3" creationId="{25724839-E9F8-CC8C-0112-AD3CA2420D99}"/>
          </ac:spMkLst>
        </pc:spChg>
        <pc:spChg chg="ad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14" creationId="{3835F464-7A59-4221-AA5E-B60EF8D3CBC3}"/>
          </ac:spMkLst>
        </pc:spChg>
        <pc:spChg chg="ad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16" creationId="{2C57B5ED-61CB-4AF5-A47A-A41A996F8375}"/>
          </ac:spMkLst>
        </pc:spChg>
        <pc:spChg chg="ad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18" creationId="{714C9CDB-7738-4B6C-BCE1-D9516C1E03DE}"/>
          </ac:spMkLst>
        </pc:spChg>
        <pc:graphicFrameChg chg="add del">
          <ac:chgData name="deewanker sharma" userId="dbbcfb43a29a83da" providerId="LiveId" clId="{53B6A633-CFBA-458C-96F7-4AFAB19B7F6F}" dt="2024-03-07T20:35:37.373" v="233" actId="26606"/>
          <ac:graphicFrameMkLst>
            <pc:docMk/>
            <pc:sldMk cId="3340994708" sldId="260"/>
            <ac:graphicFrameMk id="5" creationId="{1AE40739-CA1D-E95E-0CC0-D8F9187A071C}"/>
          </ac:graphicFrameMkLst>
        </pc:graphicFrameChg>
        <pc:graphicFrameChg chg="add del">
          <ac:chgData name="deewanker sharma" userId="dbbcfb43a29a83da" providerId="LiveId" clId="{53B6A633-CFBA-458C-96F7-4AFAB19B7F6F}" dt="2024-03-07T20:35:38.514" v="235" actId="26606"/>
          <ac:graphicFrameMkLst>
            <pc:docMk/>
            <pc:sldMk cId="3340994708" sldId="260"/>
            <ac:graphicFrameMk id="7" creationId="{B6F0893C-FC4B-808F-70B9-8397A39AEB3D}"/>
          </ac:graphicFrameMkLst>
        </pc:graphicFrameChg>
        <pc:graphicFrameChg chg="add mod modGraphic">
          <ac:chgData name="deewanker sharma" userId="dbbcfb43a29a83da" providerId="LiveId" clId="{53B6A633-CFBA-458C-96F7-4AFAB19B7F6F}" dt="2024-03-07T21:05:56.401" v="302" actId="404"/>
          <ac:graphicFrameMkLst>
            <pc:docMk/>
            <pc:sldMk cId="3340994708" sldId="260"/>
            <ac:graphicFrameMk id="9" creationId="{1AE40739-CA1D-E95E-0CC0-D8F9187A071C}"/>
          </ac:graphicFrameMkLst>
        </pc:graphicFrameChg>
      </pc:sldChg>
      <pc:sldChg chg="addSp modSp mod modTransition">
        <pc:chgData name="deewanker sharma" userId="dbbcfb43a29a83da" providerId="LiveId" clId="{53B6A633-CFBA-458C-96F7-4AFAB19B7F6F}" dt="2024-03-07T21:11:44.070" v="340"/>
        <pc:sldMkLst>
          <pc:docMk/>
          <pc:sldMk cId="839854283" sldId="261"/>
        </pc:sldMkLst>
        <pc:spChg chg="mod">
          <ac:chgData name="deewanker sharma" userId="dbbcfb43a29a83da" providerId="LiveId" clId="{53B6A633-CFBA-458C-96F7-4AFAB19B7F6F}" dt="2024-03-07T21:00:52.571" v="251" actId="1076"/>
          <ac:spMkLst>
            <pc:docMk/>
            <pc:sldMk cId="839854283" sldId="261"/>
            <ac:spMk id="2" creationId="{A5322E5B-AA45-B949-C50C-81C154DEB1B8}"/>
          </ac:spMkLst>
        </pc:spChg>
        <pc:spChg chg="mod">
          <ac:chgData name="deewanker sharma" userId="dbbcfb43a29a83da" providerId="LiveId" clId="{53B6A633-CFBA-458C-96F7-4AFAB19B7F6F}" dt="2024-03-07T21:06:06.396" v="303" actId="2711"/>
          <ac:spMkLst>
            <pc:docMk/>
            <pc:sldMk cId="839854283" sldId="261"/>
            <ac:spMk id="3" creationId="{781E4530-174C-832C-F951-F01954AC88F2}"/>
          </ac:spMkLst>
        </pc:spChg>
        <pc:picChg chg="add mod">
          <ac:chgData name="deewanker sharma" userId="dbbcfb43a29a83da" providerId="LiveId" clId="{53B6A633-CFBA-458C-96F7-4AFAB19B7F6F}" dt="2024-03-07T21:00:59.960" v="254" actId="1076"/>
          <ac:picMkLst>
            <pc:docMk/>
            <pc:sldMk cId="839854283" sldId="261"/>
            <ac:picMk id="5" creationId="{684CF4FA-6523-8781-DCDF-EE05B309589D}"/>
          </ac:picMkLst>
        </pc:picChg>
      </pc:sldChg>
      <pc:sldChg chg="addSp modSp mod modTransition">
        <pc:chgData name="deewanker sharma" userId="dbbcfb43a29a83da" providerId="LiveId" clId="{53B6A633-CFBA-458C-96F7-4AFAB19B7F6F}" dt="2024-03-07T21:11:44.070" v="340"/>
        <pc:sldMkLst>
          <pc:docMk/>
          <pc:sldMk cId="3627259814" sldId="262"/>
        </pc:sldMkLst>
        <pc:spChg chg="mod">
          <ac:chgData name="deewanker sharma" userId="dbbcfb43a29a83da" providerId="LiveId" clId="{53B6A633-CFBA-458C-96F7-4AFAB19B7F6F}" dt="2024-03-07T21:06:17.049" v="304" actId="2711"/>
          <ac:spMkLst>
            <pc:docMk/>
            <pc:sldMk cId="3627259814" sldId="262"/>
            <ac:spMk id="3" creationId="{B9EFDE76-4768-82C7-1C9E-7EE290CFDE5D}"/>
          </ac:spMkLst>
        </pc:spChg>
        <pc:picChg chg="add mod">
          <ac:chgData name="deewanker sharma" userId="dbbcfb43a29a83da" providerId="LiveId" clId="{53B6A633-CFBA-458C-96F7-4AFAB19B7F6F}" dt="2024-03-07T21:01:27.110" v="258" actId="1076"/>
          <ac:picMkLst>
            <pc:docMk/>
            <pc:sldMk cId="3627259814" sldId="262"/>
            <ac:picMk id="4" creationId="{AC68899C-8982-D4A8-0712-8B52D1E2614E}"/>
          </ac:picMkLst>
        </pc:picChg>
      </pc:sldChg>
      <pc:sldChg chg="addSp modSp mod modTransition">
        <pc:chgData name="deewanker sharma" userId="dbbcfb43a29a83da" providerId="LiveId" clId="{53B6A633-CFBA-458C-96F7-4AFAB19B7F6F}" dt="2024-03-07T21:11:44.070" v="340"/>
        <pc:sldMkLst>
          <pc:docMk/>
          <pc:sldMk cId="3064495754" sldId="263"/>
        </pc:sldMkLst>
        <pc:spChg chg="mod">
          <ac:chgData name="deewanker sharma" userId="dbbcfb43a29a83da" providerId="LiveId" clId="{53B6A633-CFBA-458C-96F7-4AFAB19B7F6F}" dt="2024-03-07T21:06:26.419" v="305" actId="2711"/>
          <ac:spMkLst>
            <pc:docMk/>
            <pc:sldMk cId="3064495754" sldId="263"/>
            <ac:spMk id="3" creationId="{E302FDB8-9EB7-5E21-542C-AE2457ECEE62}"/>
          </ac:spMkLst>
        </pc:spChg>
        <pc:picChg chg="add mod">
          <ac:chgData name="deewanker sharma" userId="dbbcfb43a29a83da" providerId="LiveId" clId="{53B6A633-CFBA-458C-96F7-4AFAB19B7F6F}" dt="2024-03-07T21:01:33.249" v="259"/>
          <ac:picMkLst>
            <pc:docMk/>
            <pc:sldMk cId="3064495754" sldId="263"/>
            <ac:picMk id="4" creationId="{A58AA898-EEE5-06D5-51A8-2104D700CC71}"/>
          </ac:picMkLst>
        </pc:picChg>
      </pc:sldChg>
      <pc:sldChg chg="addSp modSp mod modTransition">
        <pc:chgData name="deewanker sharma" userId="dbbcfb43a29a83da" providerId="LiveId" clId="{53B6A633-CFBA-458C-96F7-4AFAB19B7F6F}" dt="2024-03-07T21:13:59.921" v="346" actId="207"/>
        <pc:sldMkLst>
          <pc:docMk/>
          <pc:sldMk cId="856039749" sldId="264"/>
        </pc:sldMkLst>
        <pc:spChg chg="mod">
          <ac:chgData name="deewanker sharma" userId="dbbcfb43a29a83da" providerId="LiveId" clId="{53B6A633-CFBA-458C-96F7-4AFAB19B7F6F}" dt="2024-03-07T21:13:59.921" v="346" actId="207"/>
          <ac:spMkLst>
            <pc:docMk/>
            <pc:sldMk cId="856039749" sldId="264"/>
            <ac:spMk id="3" creationId="{F2B46F0D-FD8A-7746-54F0-7C41C93F8998}"/>
          </ac:spMkLst>
        </pc:spChg>
        <pc:picChg chg="add mod">
          <ac:chgData name="deewanker sharma" userId="dbbcfb43a29a83da" providerId="LiveId" clId="{53B6A633-CFBA-458C-96F7-4AFAB19B7F6F}" dt="2024-03-07T21:01:35.593" v="260"/>
          <ac:picMkLst>
            <pc:docMk/>
            <pc:sldMk cId="856039749" sldId="264"/>
            <ac:picMk id="4" creationId="{4CFB3544-D1C0-B6F9-E07F-4B8842C37B3F}"/>
          </ac:picMkLst>
        </pc:picChg>
      </pc:sldChg>
      <pc:sldChg chg="addSp delSp modSp mod modTransition setBg">
        <pc:chgData name="deewanker sharma" userId="dbbcfb43a29a83da" providerId="LiveId" clId="{53B6A633-CFBA-458C-96F7-4AFAB19B7F6F}" dt="2024-03-07T21:11:44.070" v="340"/>
        <pc:sldMkLst>
          <pc:docMk/>
          <pc:sldMk cId="4097750669" sldId="265"/>
        </pc:sldMkLst>
        <pc:spChg chg="mod">
          <ac:chgData name="deewanker sharma" userId="dbbcfb43a29a83da" providerId="LiveId" clId="{53B6A633-CFBA-458C-96F7-4AFAB19B7F6F}" dt="2024-03-07T21:07:30.971" v="333" actId="1076"/>
          <ac:spMkLst>
            <pc:docMk/>
            <pc:sldMk cId="4097750669" sldId="265"/>
            <ac:spMk id="2" creationId="{D3D13CA4-45CB-2FBD-F893-64573AC5B6D8}"/>
          </ac:spMkLst>
        </pc:spChg>
        <pc:spChg chg="mod">
          <ac:chgData name="deewanker sharma" userId="dbbcfb43a29a83da" providerId="LiveId" clId="{53B6A633-CFBA-458C-96F7-4AFAB19B7F6F}" dt="2024-03-07T21:07:36.432" v="334" actId="1076"/>
          <ac:spMkLst>
            <pc:docMk/>
            <pc:sldMk cId="4097750669" sldId="265"/>
            <ac:spMk id="3" creationId="{97C2FFB3-C160-8012-1576-9AC6E46384FE}"/>
          </ac:spMkLst>
        </pc:spChg>
        <pc:spChg chg="add del">
          <ac:chgData name="deewanker sharma" userId="dbbcfb43a29a83da" providerId="LiveId" clId="{53B6A633-CFBA-458C-96F7-4AFAB19B7F6F}" dt="2024-03-07T21:04:09.808" v="273" actId="26606"/>
          <ac:spMkLst>
            <pc:docMk/>
            <pc:sldMk cId="4097750669" sldId="265"/>
            <ac:spMk id="9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10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21:04:09.808" v="273" actId="26606"/>
          <ac:spMkLst>
            <pc:docMk/>
            <pc:sldMk cId="4097750669" sldId="265"/>
            <ac:spMk id="11" creationId="{BCF4857D-F003-4CA1-82AB-00900B1008BA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12" creationId="{DEB1CCE3-FB1D-471C-9AFE-D20E81E64AC0}"/>
          </ac:spMkLst>
        </pc:spChg>
        <pc:spChg chg="add del">
          <ac:chgData name="deewanker sharma" userId="dbbcfb43a29a83da" providerId="LiveId" clId="{53B6A633-CFBA-458C-96F7-4AFAB19B7F6F}" dt="2024-03-07T21:04:09.808" v="273" actId="26606"/>
          <ac:spMkLst>
            <pc:docMk/>
            <pc:sldMk cId="4097750669" sldId="265"/>
            <ac:spMk id="13" creationId="{79855050-A75B-4DD0-9B56-8B1C7722D884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14" creationId="{60F38E87-6AF8-4488-B608-9FA2F57B40B7}"/>
          </ac:spMkLst>
        </pc:spChg>
        <pc:spChg chg="add del">
          <ac:chgData name="deewanker sharma" userId="dbbcfb43a29a83da" providerId="LiveId" clId="{53B6A633-CFBA-458C-96F7-4AFAB19B7F6F}" dt="2024-03-07T21:04:09.808" v="273" actId="26606"/>
          <ac:spMkLst>
            <pc:docMk/>
            <pc:sldMk cId="4097750669" sldId="265"/>
            <ac:spMk id="15" creationId="{5E6738EB-6FF0-4AF9-8462-57F4494B88B2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16" creationId="{ECC3B76D-CC6E-42D0-8666-2A2164AB5AF4}"/>
          </ac:spMkLst>
        </pc:spChg>
        <pc:spChg chg="add del">
          <ac:chgData name="deewanker sharma" userId="dbbcfb43a29a83da" providerId="LiveId" clId="{53B6A633-CFBA-458C-96F7-4AFAB19B7F6F}" dt="2024-03-07T21:04:09.808" v="273" actId="26606"/>
          <ac:spMkLst>
            <pc:docMk/>
            <pc:sldMk cId="4097750669" sldId="265"/>
            <ac:spMk id="17" creationId="{DB791336-FCAA-4174-9303-B3F374861110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18" creationId="{32BA9D6C-8214-4E25-AF8B-48762AD8D530}"/>
          </ac:spMkLst>
        </pc:spChg>
        <pc:spChg chg="add del">
          <ac:chgData name="deewanker sharma" userId="dbbcfb43a29a83da" providerId="LiveId" clId="{53B6A633-CFBA-458C-96F7-4AFAB19B7F6F}" dt="2024-03-07T21:04:09.808" v="273" actId="26606"/>
          <ac:spMkLst>
            <pc:docMk/>
            <pc:sldMk cId="4097750669" sldId="265"/>
            <ac:spMk id="19" creationId="{CA212158-300D-44D0-9CCE-472C3F669EE1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20" creationId="{DBE9B8BD-472F-4F54-AC9D-101EE3496992}"/>
          </ac:spMkLst>
        </pc:spChg>
        <pc:spChg chg="add del">
          <ac:chgData name="deewanker sharma" userId="dbbcfb43a29a83da" providerId="LiveId" clId="{53B6A633-CFBA-458C-96F7-4AFAB19B7F6F}" dt="2024-03-07T21:04:09.808" v="273" actId="26606"/>
          <ac:spMkLst>
            <pc:docMk/>
            <pc:sldMk cId="4097750669" sldId="265"/>
            <ac:spMk id="21" creationId="{988521F4-D44A-42C5-9BDB-5CA25554098B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22" creationId="{0871A14F-64B0-4CCE-900E-695C55EFF375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23" creationId="{DA4E7B50-D68C-43EB-930F-EA442A13A9B2}"/>
          </ac:spMkLst>
        </pc:spChg>
        <pc:spChg chg="add del">
          <ac:chgData name="deewanker sharma" userId="dbbcfb43a29a83da" providerId="LiveId" clId="{53B6A633-CFBA-458C-96F7-4AFAB19B7F6F}" dt="2024-03-07T21:03:54.352" v="270" actId="26606"/>
          <ac:spMkLst>
            <pc:docMk/>
            <pc:sldMk cId="4097750669" sldId="265"/>
            <ac:spMk id="24" creationId="{0FDBC76A-295F-4635-A28D-ADA24F383ABC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25" creationId="{02822754-E01B-4742-88B9-BE0984BAFE58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26" creationId="{387C5BBA-BBE2-4821-96CF-38FC49570F60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27" creationId="{3611DA2B-4CF7-4A57-82AC-FA120DE44DB9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28" creationId="{C1CF7BFC-0A02-4106-88A8-CCC0D944451E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29" creationId="{65304E59-B4DC-4CA3-89F1-5C88000EB708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30" creationId="{73167A8C-FFEF-4D1B-8459-E2BB5C045FAE}"/>
          </ac:spMkLst>
        </pc:spChg>
        <pc:spChg chg="add">
          <ac:chgData name="deewanker sharma" userId="dbbcfb43a29a83da" providerId="LiveId" clId="{53B6A633-CFBA-458C-96F7-4AFAB19B7F6F}" dt="2024-03-07T21:04:09.824" v="274" actId="26606"/>
          <ac:spMkLst>
            <pc:docMk/>
            <pc:sldMk cId="4097750669" sldId="265"/>
            <ac:spMk id="31" creationId="{1CA3DFBE-30A6-4BDE-9238-14F3652B4F99}"/>
          </ac:spMkLst>
        </pc:spChg>
        <pc:picChg chg="add mod ord">
          <ac:chgData name="deewanker sharma" userId="dbbcfb43a29a83da" providerId="LiveId" clId="{53B6A633-CFBA-458C-96F7-4AFAB19B7F6F}" dt="2024-03-07T21:04:09.824" v="274" actId="26606"/>
          <ac:picMkLst>
            <pc:docMk/>
            <pc:sldMk cId="4097750669" sldId="265"/>
            <ac:picMk id="5" creationId="{2EBEC8CB-1394-6E34-0E05-16B51391C9D0}"/>
          </ac:picMkLst>
        </pc:picChg>
      </pc:sldChg>
      <pc:sldChg chg="addSp modSp mod modTransition setBg">
        <pc:chgData name="deewanker sharma" userId="dbbcfb43a29a83da" providerId="LiveId" clId="{53B6A633-CFBA-458C-96F7-4AFAB19B7F6F}" dt="2024-03-07T21:11:44.070" v="340"/>
        <pc:sldMkLst>
          <pc:docMk/>
          <pc:sldMk cId="3317964481" sldId="266"/>
        </pc:sldMkLst>
        <pc:spChg chg="mo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2" creationId="{066F1144-E60B-C262-21C9-7E2231DB7A7C}"/>
          </ac:spMkLst>
        </pc:spChg>
        <pc:spChg chg="mo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3" creationId="{0F384A23-263C-ED25-AABA-9CC2FB5B2E93}"/>
          </ac:spMkLst>
        </pc:spChg>
        <pc:spChg chg="ad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10" creationId="{099405E2-1A96-4DBA-A9DC-4C2A1B421CA9}"/>
          </ac:spMkLst>
        </pc:spChg>
        <pc:spChg chg="ad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12" creationId="{BCF4857D-F003-4CA1-82AB-00900B1008BA}"/>
          </ac:spMkLst>
        </pc:spChg>
        <pc:spChg chg="ad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14" creationId="{79855050-A75B-4DD0-9B56-8B1C7722D884}"/>
          </ac:spMkLst>
        </pc:spChg>
        <pc:spChg chg="ad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16" creationId="{5E6738EB-6FF0-4AF9-8462-57F4494B88B2}"/>
          </ac:spMkLst>
        </pc:spChg>
        <pc:spChg chg="ad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18" creationId="{DB791336-FCAA-4174-9303-B3F374861110}"/>
          </ac:spMkLst>
        </pc:spChg>
        <pc:spChg chg="ad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20" creationId="{CA212158-300D-44D0-9CCE-472C3F669EE1}"/>
          </ac:spMkLst>
        </pc:spChg>
        <pc:spChg chg="add">
          <ac:chgData name="deewanker sharma" userId="dbbcfb43a29a83da" providerId="LiveId" clId="{53B6A633-CFBA-458C-96F7-4AFAB19B7F6F}" dt="2024-03-07T21:11:14.095" v="339" actId="26606"/>
          <ac:spMkLst>
            <pc:docMk/>
            <pc:sldMk cId="3317964481" sldId="266"/>
            <ac:spMk id="22" creationId="{988521F4-D44A-42C5-9BDB-5CA25554098B}"/>
          </ac:spMkLst>
        </pc:spChg>
        <pc:picChg chg="add mod ord">
          <ac:chgData name="deewanker sharma" userId="dbbcfb43a29a83da" providerId="LiveId" clId="{53B6A633-CFBA-458C-96F7-4AFAB19B7F6F}" dt="2024-03-07T21:11:14.095" v="339" actId="26606"/>
          <ac:picMkLst>
            <pc:docMk/>
            <pc:sldMk cId="3317964481" sldId="266"/>
            <ac:picMk id="5" creationId="{76B55729-BC58-15CE-8434-AF174EC4C632}"/>
          </ac:picMkLst>
        </pc:picChg>
      </pc:sldChg>
      <pc:sldChg chg="modTransition">
        <pc:chgData name="deewanker sharma" userId="dbbcfb43a29a83da" providerId="LiveId" clId="{53B6A633-CFBA-458C-96F7-4AFAB19B7F6F}" dt="2024-03-07T21:13:46.755" v="345"/>
        <pc:sldMkLst>
          <pc:docMk/>
          <pc:sldMk cId="2856018946" sldId="267"/>
        </pc:sldMkLst>
      </pc:sldChg>
      <pc:sldChg chg="modTransition">
        <pc:chgData name="deewanker sharma" userId="dbbcfb43a29a83da" providerId="LiveId" clId="{53B6A633-CFBA-458C-96F7-4AFAB19B7F6F}" dt="2024-03-07T21:11:44.070" v="340"/>
        <pc:sldMkLst>
          <pc:docMk/>
          <pc:sldMk cId="668474513" sldId="268"/>
        </pc:sldMkLst>
      </pc:sldChg>
      <pc:sldChg chg="addSp delSp modSp add mod modTransition setBg">
        <pc:chgData name="deewanker sharma" userId="dbbcfb43a29a83da" providerId="LiveId" clId="{53B6A633-CFBA-458C-96F7-4AFAB19B7F6F}" dt="2024-03-07T21:12:54.716" v="342"/>
        <pc:sldMkLst>
          <pc:docMk/>
          <pc:sldMk cId="2072870580" sldId="269"/>
        </pc:sldMkLst>
        <pc:spChg chg="mo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" creationId="{8ADD70B6-DBC3-9089-E330-9007123806B7}"/>
          </ac:spMkLst>
        </pc:spChg>
        <pc:spChg chg="del mod">
          <ac:chgData name="deewanker sharma" userId="dbbcfb43a29a83da" providerId="LiveId" clId="{53B6A633-CFBA-458C-96F7-4AFAB19B7F6F}" dt="2024-03-07T19:32:33.507" v="120" actId="478"/>
          <ac:spMkLst>
            <pc:docMk/>
            <pc:sldMk cId="2072870580" sldId="269"/>
            <ac:spMk id="3" creationId="{D9A51D5D-F740-1628-C110-81D77A0DCDF8}"/>
          </ac:spMkLst>
        </pc:spChg>
        <pc:spChg chg="add">
          <ac:chgData name="deewanker sharma" userId="dbbcfb43a29a83da" providerId="LiveId" clId="{53B6A633-CFBA-458C-96F7-4AFAB19B7F6F}" dt="2024-03-07T19:31:47.504" v="59"/>
          <ac:spMkLst>
            <pc:docMk/>
            <pc:sldMk cId="2072870580" sldId="269"/>
            <ac:spMk id="4" creationId="{A70AE766-2FE9-1023-93C1-92E31BBA6486}"/>
          </ac:spMkLst>
        </pc:spChg>
        <pc:spChg chg="add mod">
          <ac:chgData name="deewanker sharma" userId="dbbcfb43a29a83da" providerId="LiveId" clId="{53B6A633-CFBA-458C-96F7-4AFAB19B7F6F}" dt="2024-03-07T20:06:19.946" v="178" actId="207"/>
          <ac:spMkLst>
            <pc:docMk/>
            <pc:sldMk cId="2072870580" sldId="269"/>
            <ac:spMk id="5" creationId="{7B0DB8BC-4299-C029-69ED-7ABDE7257AE5}"/>
          </ac:spMkLst>
        </pc:spChg>
        <pc:spChg chg="add del mod">
          <ac:chgData name="deewanker sharma" userId="dbbcfb43a29a83da" providerId="LiveId" clId="{53B6A633-CFBA-458C-96F7-4AFAB19B7F6F}" dt="2024-03-07T19:32:36.713" v="121" actId="478"/>
          <ac:spMkLst>
            <pc:docMk/>
            <pc:sldMk cId="2072870580" sldId="269"/>
            <ac:spMk id="7" creationId="{F19CAC85-5D4E-9D67-EA9D-4FB20754720D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0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2" creationId="{6186DD79-F4CA-4DD7-9C78-AC180665FA3C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4" creationId="{BCF4857D-F003-4CA1-82AB-00900B1008BA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6" creationId="{79855050-A75B-4DD0-9B56-8B1C7722D884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8" creationId="{5E6738EB-6FF0-4AF9-8462-57F4494B88B2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20" creationId="{DB791336-FCAA-4174-9303-B3F374861110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22" creationId="{CA212158-300D-44D0-9CCE-472C3F669EE1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24" creationId="{988521F4-D44A-42C5-9BDB-5CA25554098B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6" creationId="{72526924-84D3-45FB-A5FE-62D8FCBF53B6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7" creationId="{5C2A6256-1DD0-4E4B-A8B3-9A711B4DBE0C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8" creationId="{41760540-185E-4652-BFD2-9B362EF3BC99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9" creationId="{729789F4-85C1-41A0-83EB-992E22210CB9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30" creationId="{9D9D367D-6DD2-4A7C-8918-0DCAC297559A}"/>
          </ac:spMkLst>
        </pc:spChg>
        <pc:picChg chg="add mod">
          <ac:chgData name="deewanker sharma" userId="dbbcfb43a29a83da" providerId="LiveId" clId="{53B6A633-CFBA-458C-96F7-4AFAB19B7F6F}" dt="2024-03-07T20:20:37.672" v="210" actId="1076"/>
          <ac:picMkLst>
            <pc:docMk/>
            <pc:sldMk cId="2072870580" sldId="269"/>
            <ac:picMk id="9" creationId="{BEF09C68-6DCE-84DD-7A18-87A182CB9581}"/>
          </ac:picMkLst>
        </pc:picChg>
      </pc:sldChg>
      <pc:sldChg chg="addSp delSp modSp add mod modTransition">
        <pc:chgData name="deewanker sharma" userId="dbbcfb43a29a83da" providerId="LiveId" clId="{53B6A633-CFBA-458C-96F7-4AFAB19B7F6F}" dt="2024-03-07T21:11:44.070" v="340"/>
        <pc:sldMkLst>
          <pc:docMk/>
          <pc:sldMk cId="1890845619" sldId="270"/>
        </pc:sldMkLst>
        <pc:spChg chg="mo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" creationId="{CFA292DB-FD42-DD62-1F9A-46A58B9D4EBC}"/>
          </ac:spMkLst>
        </pc:spChg>
        <pc:spChg chg="add del">
          <ac:chgData name="deewanker sharma" userId="dbbcfb43a29a83da" providerId="LiveId" clId="{53B6A633-CFBA-458C-96F7-4AFAB19B7F6F}" dt="2024-03-07T19:58:06.240" v="150" actId="478"/>
          <ac:spMkLst>
            <pc:docMk/>
            <pc:sldMk cId="1890845619" sldId="270"/>
            <ac:spMk id="3" creationId="{77CBFFAC-58A3-323E-9213-9DD2C33CED37}"/>
          </ac:spMkLst>
        </pc:spChg>
        <pc:spChg chg="add mod">
          <ac:chgData name="deewanker sharma" userId="dbbcfb43a29a83da" providerId="LiveId" clId="{53B6A633-CFBA-458C-96F7-4AFAB19B7F6F}" dt="2024-03-07T20:07:28.510" v="197" actId="207"/>
          <ac:spMkLst>
            <pc:docMk/>
            <pc:sldMk cId="1890845619" sldId="270"/>
            <ac:spMk id="4" creationId="{B987F9FD-1973-D547-1045-51A80A994795}"/>
          </ac:spMkLst>
        </pc:spChg>
        <pc:spChg chg="del">
          <ac:chgData name="deewanker sharma" userId="dbbcfb43a29a83da" providerId="LiveId" clId="{53B6A633-CFBA-458C-96F7-4AFAB19B7F6F}" dt="2024-03-07T19:58:06.240" v="150" actId="478"/>
          <ac:spMkLst>
            <pc:docMk/>
            <pc:sldMk cId="1890845619" sldId="270"/>
            <ac:spMk id="5" creationId="{C363AEF0-429D-0E53-6D25-4A4DD8BB6083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6" creationId="{2082EF0B-EFC9-399B-6262-BCE3E893AFC1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7" creationId="{26D96F6D-7C6E-6F8C-36DD-03CF658071E9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8" creationId="{D28113CE-6BE2-712B-2580-0618DEBF5BC8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9" creationId="{F9059382-97B8-88A0-8410-FA77A69528E1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30" creationId="{DEEA5EFE-6BFA-DF10-34DF-9312AC126B09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36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37" creationId="{2ECA4CB2-9071-41EB-AABB-2D8EB939D0F8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38" creationId="{BCF4857D-F003-4CA1-82AB-00900B1008BA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39" creationId="{EB86F6BD-9C49-4F4F-99EA-9C5AA31835CD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0" creationId="{79855050-A75B-4DD0-9B56-8B1C7722D884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1" creationId="{C7DA365B-E064-481A-A62D-18CD31DB3F13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2" creationId="{5E6738EB-6FF0-4AF9-8462-57F4494B88B2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3" creationId="{96DBE49D-AABD-458B-B2DF-4D5FA7D5C7F1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4" creationId="{DB791336-FCAA-4174-9303-B3F374861110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5" creationId="{96833CC6-729B-40E8-B891-D93467E34B1D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6" creationId="{CA212158-300D-44D0-9CCE-472C3F669EE1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7" creationId="{A5757897-7307-46AF-923D-FF5BF45DD009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8" creationId="{988521F4-D44A-42C5-9BDB-5CA25554098B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49" creationId="{0871A14F-64B0-4CCE-900E-695C55EFF375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0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1" creationId="{0FDBC76A-295F-4635-A28D-ADA24F383ABC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2" creationId="{DEB1CCE3-FB1D-471C-9AFE-D20E81E64AC0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3" creationId="{60F38E87-6AF8-4488-B608-9FA2F57B40B7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4" creationId="{ECC3B76D-CC6E-42D0-8666-2A2164AB5AF4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5" creationId="{32BA9D6C-8214-4E25-AF8B-48762AD8D530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6" creationId="{DBE9B8BD-472F-4F54-AC9D-101EE3496992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59" creationId="{2ECA4CB2-9071-41EB-AABB-2D8EB939D0F8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1" creationId="{EB86F6BD-9C49-4F4F-99EA-9C5AA31835CD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2" creationId="{C7DA365B-E064-481A-A62D-18CD31DB3F13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3" creationId="{96DBE49D-AABD-458B-B2DF-4D5FA7D5C7F1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4" creationId="{96833CC6-729B-40E8-B891-D93467E34B1D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5" creationId="{A5757897-7307-46AF-923D-FF5BF45DD009}"/>
          </ac:spMkLst>
        </pc:spChg>
        <pc:picChg chg="add">
          <ac:chgData name="deewanker sharma" userId="dbbcfb43a29a83da" providerId="LiveId" clId="{53B6A633-CFBA-458C-96F7-4AFAB19B7F6F}" dt="2024-03-07T19:59:14.183" v="169" actId="26606"/>
          <ac:picMkLst>
            <pc:docMk/>
            <pc:sldMk cId="1890845619" sldId="270"/>
            <ac:picMk id="32" creationId="{9BDA6167-63FC-46C5-9E3B-19A34B954E53}"/>
          </ac:picMkLst>
        </pc:picChg>
        <pc:picChg chg="add del">
          <ac:chgData name="deewanker sharma" userId="dbbcfb43a29a83da" providerId="LiveId" clId="{53B6A633-CFBA-458C-96F7-4AFAB19B7F6F}" dt="2024-03-07T19:59:06.324" v="164" actId="26606"/>
          <ac:picMkLst>
            <pc:docMk/>
            <pc:sldMk cId="1890845619" sldId="270"/>
            <ac:picMk id="34" creationId="{A3A3BDD7-87E9-C69C-B88D-03132E397753}"/>
          </ac:picMkLst>
        </pc:picChg>
        <pc:picChg chg="add del">
          <ac:chgData name="deewanker sharma" userId="dbbcfb43a29a83da" providerId="LiveId" clId="{53B6A633-CFBA-458C-96F7-4AFAB19B7F6F}" dt="2024-03-07T19:59:07.589" v="166" actId="26606"/>
          <ac:picMkLst>
            <pc:docMk/>
            <pc:sldMk cId="1890845619" sldId="270"/>
            <ac:picMk id="57" creationId="{9B90A11B-60AF-547D-80B4-384EACE99520}"/>
          </ac:picMkLst>
        </pc:picChg>
        <pc:picChg chg="add del">
          <ac:chgData name="deewanker sharma" userId="dbbcfb43a29a83da" providerId="LiveId" clId="{53B6A633-CFBA-458C-96F7-4AFAB19B7F6F}" dt="2024-03-07T19:59:14.152" v="168" actId="26606"/>
          <ac:picMkLst>
            <pc:docMk/>
            <pc:sldMk cId="1890845619" sldId="270"/>
            <ac:picMk id="60" creationId="{A3A3BDD7-87E9-C69C-B88D-03132E397753}"/>
          </ac:picMkLst>
        </pc:picChg>
      </pc:sldChg>
    </pc:docChg>
  </pc:docChgLst>
  <pc:docChgLst>
    <pc:chgData name="deewanker sharma" userId="dbbcfb43a29a83da" providerId="LiveId" clId="{47EDC134-D5DB-48F3-8B64-AFDFAC3991E8}"/>
    <pc:docChg chg="undo custSel addSld modSld">
      <pc:chgData name="deewanker sharma" userId="dbbcfb43a29a83da" providerId="LiveId" clId="{47EDC134-D5DB-48F3-8B64-AFDFAC3991E8}" dt="2024-02-25T08:00:38.966" v="426" actId="26606"/>
      <pc:docMkLst>
        <pc:docMk/>
      </pc:docMkLst>
      <pc:sldChg chg="addSp delSp modSp mod setBg">
        <pc:chgData name="deewanker sharma" userId="dbbcfb43a29a83da" providerId="LiveId" clId="{47EDC134-D5DB-48F3-8B64-AFDFAC3991E8}" dt="2024-02-25T07:44:58.548" v="104"/>
        <pc:sldMkLst>
          <pc:docMk/>
          <pc:sldMk cId="1762419874" sldId="257"/>
        </pc:sldMkLst>
        <pc:spChg chg="mod">
          <ac:chgData name="deewanker sharma" userId="dbbcfb43a29a83da" providerId="LiveId" clId="{47EDC134-D5DB-48F3-8B64-AFDFAC3991E8}" dt="2024-02-25T07:42:56.068" v="51" actId="1076"/>
          <ac:spMkLst>
            <pc:docMk/>
            <pc:sldMk cId="1762419874" sldId="257"/>
            <ac:spMk id="2" creationId="{18CC3BFA-C308-BCE3-F340-62F751039661}"/>
          </ac:spMkLst>
        </pc:spChg>
        <pc:spChg chg="add del mo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" creationId="{18A0311A-1CEE-F8A2-4AA5-1B27C5119923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8" creationId="{72526924-84D3-45FB-A5FE-62D8FCBF53B6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0" creationId="{5C2A6256-1DD0-4E4B-A8B3-9A711B4DBE0C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2" creationId="{41760540-185E-4652-BFD2-9B362EF3BC99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4" creationId="{729789F4-85C1-41A0-83EB-992E22210CB9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6" creationId="{9D9D367D-6DD2-4A7C-8918-0DCAC297559A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1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3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5" creationId="{2060C0F7-61A6-4E64-A77E-AFBD81127352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7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9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3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5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7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8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9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0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1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2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3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4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49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1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3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5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7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9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6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63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5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6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7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8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9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2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4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5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6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7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8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2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4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5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6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7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8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2" creationId="{988521F4-D44A-42C5-9BDB-5CA25554098B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4" creationId="{099405E2-1A96-4DBA-A9DC-4C2A1B421CA9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5" creationId="{932FF329-3A87-4F66-BA01-91CD63C8119F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6" creationId="{BCF4857D-F003-4CA1-82AB-00900B1008BA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7" creationId="{79855050-A75B-4DD0-9B56-8B1C7722D884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8" creationId="{5E6738EB-6FF0-4AF9-8462-57F4494B88B2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0" creationId="{DB791336-FCAA-4174-9303-B3F374861110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1" creationId="{CA212158-300D-44D0-9CCE-472C3F669EE1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2" creationId="{988521F4-D44A-42C5-9BDB-5CA25554098B}"/>
          </ac:spMkLst>
        </pc:spChg>
        <pc:graphicFrameChg chg="add del">
          <ac:chgData name="deewanker sharma" userId="dbbcfb43a29a83da" providerId="LiveId" clId="{47EDC134-D5DB-48F3-8B64-AFDFAC3991E8}" dt="2024-02-25T07:42:32.275" v="45" actId="26606"/>
          <ac:graphicFrameMkLst>
            <pc:docMk/>
            <pc:sldMk cId="1762419874" sldId="257"/>
            <ac:graphicFrameMk id="46" creationId="{279A381B-2A5F-BBF2-A549-CD8024B9C0B6}"/>
          </ac:graphicFrameMkLst>
        </pc:graphicFrameChg>
        <pc:graphicFrameChg chg="add del">
          <ac:chgData name="deewanker sharma" userId="dbbcfb43a29a83da" providerId="LiveId" clId="{47EDC134-D5DB-48F3-8B64-AFDFAC3991E8}" dt="2024-02-25T07:42:34.884" v="47" actId="26606"/>
          <ac:graphicFrameMkLst>
            <pc:docMk/>
            <pc:sldMk cId="1762419874" sldId="257"/>
            <ac:graphicFrameMk id="79" creationId="{C63993E4-3984-9143-26FF-6B2883EC4AB4}"/>
          </ac:graphicFrameMkLst>
        </pc:graphicFrameChg>
        <pc:graphicFrameChg chg="add del">
          <ac:chgData name="deewanker sharma" userId="dbbcfb43a29a83da" providerId="LiveId" clId="{47EDC134-D5DB-48F3-8B64-AFDFAC3991E8}" dt="2024-02-25T07:42:38.461" v="49" actId="26606"/>
          <ac:graphicFrameMkLst>
            <pc:docMk/>
            <pc:sldMk cId="1762419874" sldId="257"/>
            <ac:graphicFrameMk id="89" creationId="{BEF75B27-A15E-56AD-72DB-E006C04AFF3B}"/>
          </ac:graphicFrameMkLst>
        </pc:graphicFrameChg>
        <pc:graphicFrameChg chg="add mod modGraphic">
          <ac:chgData name="deewanker sharma" userId="dbbcfb43a29a83da" providerId="LiveId" clId="{47EDC134-D5DB-48F3-8B64-AFDFAC3991E8}" dt="2024-02-25T07:44:58.548" v="104"/>
          <ac:graphicFrameMkLst>
            <pc:docMk/>
            <pc:sldMk cId="1762419874" sldId="257"/>
            <ac:graphicFrameMk id="99" creationId="{C63993E4-3984-9143-26FF-6B2883EC4AB4}"/>
          </ac:graphicFrameMkLst>
        </pc:graphicFrameChg>
        <pc:picChg chg="add mod ord">
          <ac:chgData name="deewanker sharma" userId="dbbcfb43a29a83da" providerId="LiveId" clId="{47EDC134-D5DB-48F3-8B64-AFDFAC3991E8}" dt="2024-02-25T07:42:26.650" v="43" actId="26606"/>
          <ac:picMkLst>
            <pc:docMk/>
            <pc:sldMk cId="1762419874" sldId="257"/>
            <ac:picMk id="5" creationId="{29DF2BDA-0BD2-FCBE-4A23-AD04DF069E69}"/>
          </ac:picMkLst>
        </pc:picChg>
      </pc:sldChg>
      <pc:sldChg chg="modSp new mod">
        <pc:chgData name="deewanker sharma" userId="dbbcfb43a29a83da" providerId="LiveId" clId="{47EDC134-D5DB-48F3-8B64-AFDFAC3991E8}" dt="2024-02-25T07:46:09.997" v="121"/>
        <pc:sldMkLst>
          <pc:docMk/>
          <pc:sldMk cId="2327187635" sldId="258"/>
        </pc:sldMkLst>
        <pc:spChg chg="mod">
          <ac:chgData name="deewanker sharma" userId="dbbcfb43a29a83da" providerId="LiveId" clId="{47EDC134-D5DB-48F3-8B64-AFDFAC3991E8}" dt="2024-02-25T07:45:58.180" v="120" actId="20577"/>
          <ac:spMkLst>
            <pc:docMk/>
            <pc:sldMk cId="2327187635" sldId="258"/>
            <ac:spMk id="2" creationId="{0FBA5A73-29FB-8F95-9950-A6084BC4AF25}"/>
          </ac:spMkLst>
        </pc:spChg>
        <pc:spChg chg="mod">
          <ac:chgData name="deewanker sharma" userId="dbbcfb43a29a83da" providerId="LiveId" clId="{47EDC134-D5DB-48F3-8B64-AFDFAC3991E8}" dt="2024-02-25T07:46:09.997" v="121"/>
          <ac:spMkLst>
            <pc:docMk/>
            <pc:sldMk cId="2327187635" sldId="258"/>
            <ac:spMk id="3" creationId="{374A594D-E551-C79C-603B-BC7E70D969B5}"/>
          </ac:spMkLst>
        </pc:spChg>
      </pc:sldChg>
      <pc:sldChg chg="modSp new mod">
        <pc:chgData name="deewanker sharma" userId="dbbcfb43a29a83da" providerId="LiveId" clId="{47EDC134-D5DB-48F3-8B64-AFDFAC3991E8}" dt="2024-02-25T07:46:53.602" v="141" actId="20577"/>
        <pc:sldMkLst>
          <pc:docMk/>
          <pc:sldMk cId="2769822171" sldId="259"/>
        </pc:sldMkLst>
        <pc:spChg chg="mod">
          <ac:chgData name="deewanker sharma" userId="dbbcfb43a29a83da" providerId="LiveId" clId="{47EDC134-D5DB-48F3-8B64-AFDFAC3991E8}" dt="2024-02-25T07:46:48.806" v="138" actId="20577"/>
          <ac:spMkLst>
            <pc:docMk/>
            <pc:sldMk cId="2769822171" sldId="259"/>
            <ac:spMk id="2" creationId="{DF869C19-E7A1-6C23-8E51-4B075A93C4EB}"/>
          </ac:spMkLst>
        </pc:spChg>
        <pc:spChg chg="mod">
          <ac:chgData name="deewanker sharma" userId="dbbcfb43a29a83da" providerId="LiveId" clId="{47EDC134-D5DB-48F3-8B64-AFDFAC3991E8}" dt="2024-02-25T07:46:53.602" v="141" actId="20577"/>
          <ac:spMkLst>
            <pc:docMk/>
            <pc:sldMk cId="2769822171" sldId="259"/>
            <ac:spMk id="3" creationId="{BE6A857B-4BE8-ECCE-1CFB-D34C4EB8519E}"/>
          </ac:spMkLst>
        </pc:spChg>
      </pc:sldChg>
      <pc:sldChg chg="modSp new mod">
        <pc:chgData name="deewanker sharma" userId="dbbcfb43a29a83da" providerId="LiveId" clId="{47EDC134-D5DB-48F3-8B64-AFDFAC3991E8}" dt="2024-02-25T07:47:16.395" v="168"/>
        <pc:sldMkLst>
          <pc:docMk/>
          <pc:sldMk cId="3340994708" sldId="260"/>
        </pc:sldMkLst>
        <pc:spChg chg="mod">
          <ac:chgData name="deewanker sharma" userId="dbbcfb43a29a83da" providerId="LiveId" clId="{47EDC134-D5DB-48F3-8B64-AFDFAC3991E8}" dt="2024-02-25T07:47:14.676" v="167" actId="20577"/>
          <ac:spMkLst>
            <pc:docMk/>
            <pc:sldMk cId="3340994708" sldId="260"/>
            <ac:spMk id="2" creationId="{6E7149C8-BC87-B30A-4B41-4AE51A33E48D}"/>
          </ac:spMkLst>
        </pc:spChg>
        <pc:spChg chg="mod">
          <ac:chgData name="deewanker sharma" userId="dbbcfb43a29a83da" providerId="LiveId" clId="{47EDC134-D5DB-48F3-8B64-AFDFAC3991E8}" dt="2024-02-25T07:47:16.395" v="168"/>
          <ac:spMkLst>
            <pc:docMk/>
            <pc:sldMk cId="3340994708" sldId="260"/>
            <ac:spMk id="3" creationId="{25724839-E9F8-CC8C-0112-AD3CA2420D99}"/>
          </ac:spMkLst>
        </pc:spChg>
      </pc:sldChg>
      <pc:sldChg chg="modSp new mod">
        <pc:chgData name="deewanker sharma" userId="dbbcfb43a29a83da" providerId="LiveId" clId="{47EDC134-D5DB-48F3-8B64-AFDFAC3991E8}" dt="2024-02-25T07:48:56.189" v="180" actId="20577"/>
        <pc:sldMkLst>
          <pc:docMk/>
          <pc:sldMk cId="839854283" sldId="261"/>
        </pc:sldMkLst>
        <pc:spChg chg="mod">
          <ac:chgData name="deewanker sharma" userId="dbbcfb43a29a83da" providerId="LiveId" clId="{47EDC134-D5DB-48F3-8B64-AFDFAC3991E8}" dt="2024-02-25T07:47:53.995" v="170"/>
          <ac:spMkLst>
            <pc:docMk/>
            <pc:sldMk cId="839854283" sldId="261"/>
            <ac:spMk id="2" creationId="{A5322E5B-AA45-B949-C50C-81C154DEB1B8}"/>
          </ac:spMkLst>
        </pc:spChg>
        <pc:spChg chg="mod">
          <ac:chgData name="deewanker sharma" userId="dbbcfb43a29a83da" providerId="LiveId" clId="{47EDC134-D5DB-48F3-8B64-AFDFAC3991E8}" dt="2024-02-25T07:48:56.189" v="180" actId="20577"/>
          <ac:spMkLst>
            <pc:docMk/>
            <pc:sldMk cId="839854283" sldId="261"/>
            <ac:spMk id="3" creationId="{781E4530-174C-832C-F951-F01954AC88F2}"/>
          </ac:spMkLst>
        </pc:spChg>
      </pc:sldChg>
      <pc:sldChg chg="modSp new mod">
        <pc:chgData name="deewanker sharma" userId="dbbcfb43a29a83da" providerId="LiveId" clId="{47EDC134-D5DB-48F3-8B64-AFDFAC3991E8}" dt="2024-02-25T07:49:48.869" v="203" actId="207"/>
        <pc:sldMkLst>
          <pc:docMk/>
          <pc:sldMk cId="3627259814" sldId="262"/>
        </pc:sldMkLst>
        <pc:spChg chg="mod">
          <ac:chgData name="deewanker sharma" userId="dbbcfb43a29a83da" providerId="LiveId" clId="{47EDC134-D5DB-48F3-8B64-AFDFAC3991E8}" dt="2024-02-25T07:49:35.603" v="201" actId="20577"/>
          <ac:spMkLst>
            <pc:docMk/>
            <pc:sldMk cId="3627259814" sldId="262"/>
            <ac:spMk id="2" creationId="{374991AA-2978-EBB3-BBEF-E8A6A99F13CD}"/>
          </ac:spMkLst>
        </pc:spChg>
        <pc:spChg chg="mod">
          <ac:chgData name="deewanker sharma" userId="dbbcfb43a29a83da" providerId="LiveId" clId="{47EDC134-D5DB-48F3-8B64-AFDFAC3991E8}" dt="2024-02-25T07:49:48.869" v="203" actId="207"/>
          <ac:spMkLst>
            <pc:docMk/>
            <pc:sldMk cId="3627259814" sldId="262"/>
            <ac:spMk id="3" creationId="{B9EFDE76-4768-82C7-1C9E-7EE290CFDE5D}"/>
          </ac:spMkLst>
        </pc:spChg>
      </pc:sldChg>
      <pc:sldChg chg="modSp new mod">
        <pc:chgData name="deewanker sharma" userId="dbbcfb43a29a83da" providerId="LiveId" clId="{47EDC134-D5DB-48F3-8B64-AFDFAC3991E8}" dt="2024-02-25T07:50:41.576" v="234" actId="207"/>
        <pc:sldMkLst>
          <pc:docMk/>
          <pc:sldMk cId="3064495754" sldId="263"/>
        </pc:sldMkLst>
        <pc:spChg chg="mod">
          <ac:chgData name="deewanker sharma" userId="dbbcfb43a29a83da" providerId="LiveId" clId="{47EDC134-D5DB-48F3-8B64-AFDFAC3991E8}" dt="2024-02-25T07:50:25.954" v="232" actId="20577"/>
          <ac:spMkLst>
            <pc:docMk/>
            <pc:sldMk cId="3064495754" sldId="263"/>
            <ac:spMk id="2" creationId="{FB11B0A4-2C02-B345-27CF-555962A8DA35}"/>
          </ac:spMkLst>
        </pc:spChg>
        <pc:spChg chg="mod">
          <ac:chgData name="deewanker sharma" userId="dbbcfb43a29a83da" providerId="LiveId" clId="{47EDC134-D5DB-48F3-8B64-AFDFAC3991E8}" dt="2024-02-25T07:50:41.576" v="234" actId="207"/>
          <ac:spMkLst>
            <pc:docMk/>
            <pc:sldMk cId="3064495754" sldId="263"/>
            <ac:spMk id="3" creationId="{E302FDB8-9EB7-5E21-542C-AE2457ECEE62}"/>
          </ac:spMkLst>
        </pc:spChg>
      </pc:sldChg>
      <pc:sldChg chg="modSp new mod">
        <pc:chgData name="deewanker sharma" userId="dbbcfb43a29a83da" providerId="LiveId" clId="{47EDC134-D5DB-48F3-8B64-AFDFAC3991E8}" dt="2024-02-25T07:51:40.749" v="272"/>
        <pc:sldMkLst>
          <pc:docMk/>
          <pc:sldMk cId="856039749" sldId="264"/>
        </pc:sldMkLst>
        <pc:spChg chg="mod">
          <ac:chgData name="deewanker sharma" userId="dbbcfb43a29a83da" providerId="LiveId" clId="{47EDC134-D5DB-48F3-8B64-AFDFAC3991E8}" dt="2024-02-25T07:51:21.252" v="271" actId="20577"/>
          <ac:spMkLst>
            <pc:docMk/>
            <pc:sldMk cId="856039749" sldId="264"/>
            <ac:spMk id="2" creationId="{6C378359-118F-B7F4-F46E-070FDCC452F2}"/>
          </ac:spMkLst>
        </pc:spChg>
        <pc:spChg chg="mod">
          <ac:chgData name="deewanker sharma" userId="dbbcfb43a29a83da" providerId="LiveId" clId="{47EDC134-D5DB-48F3-8B64-AFDFAC3991E8}" dt="2024-02-25T07:51:40.749" v="272"/>
          <ac:spMkLst>
            <pc:docMk/>
            <pc:sldMk cId="856039749" sldId="264"/>
            <ac:spMk id="3" creationId="{F2B46F0D-FD8A-7746-54F0-7C41C93F8998}"/>
          </ac:spMkLst>
        </pc:spChg>
      </pc:sldChg>
      <pc:sldChg chg="addSp delSp modSp new mod">
        <pc:chgData name="deewanker sharma" userId="dbbcfb43a29a83da" providerId="LiveId" clId="{47EDC134-D5DB-48F3-8B64-AFDFAC3991E8}" dt="2024-02-25T07:56:07.670" v="349" actId="27636"/>
        <pc:sldMkLst>
          <pc:docMk/>
          <pc:sldMk cId="4097750669" sldId="265"/>
        </pc:sldMkLst>
        <pc:spChg chg="mod">
          <ac:chgData name="deewanker sharma" userId="dbbcfb43a29a83da" providerId="LiveId" clId="{47EDC134-D5DB-48F3-8B64-AFDFAC3991E8}" dt="2024-02-25T07:55:17.777" v="334" actId="20577"/>
          <ac:spMkLst>
            <pc:docMk/>
            <pc:sldMk cId="4097750669" sldId="265"/>
            <ac:spMk id="2" creationId="{D3D13CA4-45CB-2FBD-F893-64573AC5B6D8}"/>
          </ac:spMkLst>
        </pc:spChg>
        <pc:spChg chg="add del mod">
          <ac:chgData name="deewanker sharma" userId="dbbcfb43a29a83da" providerId="LiveId" clId="{47EDC134-D5DB-48F3-8B64-AFDFAC3991E8}" dt="2024-02-25T07:56:07.670" v="349" actId="27636"/>
          <ac:spMkLst>
            <pc:docMk/>
            <pc:sldMk cId="4097750669" sldId="265"/>
            <ac:spMk id="3" creationId="{97C2FFB3-C160-8012-1576-9AC6E46384FE}"/>
          </ac:spMkLst>
        </pc:spChg>
        <pc:spChg chg="add mod">
          <ac:chgData name="deewanker sharma" userId="dbbcfb43a29a83da" providerId="LiveId" clId="{47EDC134-D5DB-48F3-8B64-AFDFAC3991E8}" dt="2024-02-25T07:53:41.668" v="298"/>
          <ac:spMkLst>
            <pc:docMk/>
            <pc:sldMk cId="4097750669" sldId="265"/>
            <ac:spMk id="4" creationId="{02AA7D9E-234E-2898-98A9-FAFBCF05D640}"/>
          </ac:spMkLst>
        </pc:spChg>
        <pc:spChg chg="add mod">
          <ac:chgData name="deewanker sharma" userId="dbbcfb43a29a83da" providerId="LiveId" clId="{47EDC134-D5DB-48F3-8B64-AFDFAC3991E8}" dt="2024-02-25T07:55:21.276" v="343"/>
          <ac:spMkLst>
            <pc:docMk/>
            <pc:sldMk cId="4097750669" sldId="265"/>
            <ac:spMk id="5" creationId="{A187365F-F1E6-C4A8-FC41-46F3E19905F2}"/>
          </ac:spMkLst>
        </pc:spChg>
        <pc:spChg chg="add">
          <ac:chgData name="deewanker sharma" userId="dbbcfb43a29a83da" providerId="LiveId" clId="{47EDC134-D5DB-48F3-8B64-AFDFAC3991E8}" dt="2024-02-25T07:55:00.029" v="326"/>
          <ac:spMkLst>
            <pc:docMk/>
            <pc:sldMk cId="4097750669" sldId="265"/>
            <ac:spMk id="6" creationId="{E8FFCBBA-1AA8-417B-13F9-412627C3F89B}"/>
          </ac:spMkLst>
        </pc:spChg>
        <pc:spChg chg="add">
          <ac:chgData name="deewanker sharma" userId="dbbcfb43a29a83da" providerId="LiveId" clId="{47EDC134-D5DB-48F3-8B64-AFDFAC3991E8}" dt="2024-02-25T07:55:04.028" v="327"/>
          <ac:spMkLst>
            <pc:docMk/>
            <pc:sldMk cId="4097750669" sldId="265"/>
            <ac:spMk id="7" creationId="{AFDF1EE2-D376-C70B-350F-4B550B40606A}"/>
          </ac:spMkLst>
        </pc:spChg>
        <pc:spChg chg="add">
          <ac:chgData name="deewanker sharma" userId="dbbcfb43a29a83da" providerId="LiveId" clId="{47EDC134-D5DB-48F3-8B64-AFDFAC3991E8}" dt="2024-02-25T07:55:10.948" v="329"/>
          <ac:spMkLst>
            <pc:docMk/>
            <pc:sldMk cId="4097750669" sldId="265"/>
            <ac:spMk id="8" creationId="{C0E2D094-EFD7-5032-01C3-0265B5F2B076}"/>
          </ac:spMkLst>
        </pc:spChg>
      </pc:sldChg>
      <pc:sldChg chg="modSp new mod">
        <pc:chgData name="deewanker sharma" userId="dbbcfb43a29a83da" providerId="LiveId" clId="{47EDC134-D5DB-48F3-8B64-AFDFAC3991E8}" dt="2024-02-25T07:58:05.976" v="367" actId="20577"/>
        <pc:sldMkLst>
          <pc:docMk/>
          <pc:sldMk cId="3317964481" sldId="266"/>
        </pc:sldMkLst>
        <pc:spChg chg="mod">
          <ac:chgData name="deewanker sharma" userId="dbbcfb43a29a83da" providerId="LiveId" clId="{47EDC134-D5DB-48F3-8B64-AFDFAC3991E8}" dt="2024-02-25T07:56:34.412" v="364" actId="20577"/>
          <ac:spMkLst>
            <pc:docMk/>
            <pc:sldMk cId="3317964481" sldId="266"/>
            <ac:spMk id="2" creationId="{066F1144-E60B-C262-21C9-7E2231DB7A7C}"/>
          </ac:spMkLst>
        </pc:spChg>
        <pc:spChg chg="mod">
          <ac:chgData name="deewanker sharma" userId="dbbcfb43a29a83da" providerId="LiveId" clId="{47EDC134-D5DB-48F3-8B64-AFDFAC3991E8}" dt="2024-02-25T07:58:05.976" v="367" actId="20577"/>
          <ac:spMkLst>
            <pc:docMk/>
            <pc:sldMk cId="3317964481" sldId="266"/>
            <ac:spMk id="3" creationId="{0F384A23-263C-ED25-AABA-9CC2FB5B2E93}"/>
          </ac:spMkLst>
        </pc:spChg>
      </pc:sldChg>
      <pc:sldChg chg="addSp delSp modSp new mod setBg addAnim delAnim">
        <pc:chgData name="deewanker sharma" userId="dbbcfb43a29a83da" providerId="LiveId" clId="{47EDC134-D5DB-48F3-8B64-AFDFAC3991E8}" dt="2024-02-25T07:59:48.631" v="413"/>
        <pc:sldMkLst>
          <pc:docMk/>
          <pc:sldMk cId="2856018946" sldId="267"/>
        </pc:sldMkLst>
        <pc:spChg chg="mod or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2" creationId="{B1AD0D4F-238D-B84F-C915-AB0C16947F34}"/>
          </ac:spMkLst>
        </pc:spChg>
        <pc:spChg chg="del">
          <ac:chgData name="deewanker sharma" userId="dbbcfb43a29a83da" providerId="LiveId" clId="{47EDC134-D5DB-48F3-8B64-AFDFAC3991E8}" dt="2024-02-25T07:58:22.614" v="379" actId="34307"/>
          <ac:spMkLst>
            <pc:docMk/>
            <pc:sldMk cId="2856018946" sldId="267"/>
            <ac:spMk id="3" creationId="{3CE71770-656D-5C12-7766-706FCC65058B}"/>
          </ac:spMkLst>
        </pc:spChg>
        <pc:spChg chg="add del mod">
          <ac:chgData name="deewanker sharma" userId="dbbcfb43a29a83da" providerId="LiveId" clId="{47EDC134-D5DB-48F3-8B64-AFDFAC3991E8}" dt="2024-02-25T07:58:45.828" v="381" actId="931"/>
          <ac:spMkLst>
            <pc:docMk/>
            <pc:sldMk cId="2856018946" sldId="267"/>
            <ac:spMk id="6" creationId="{EEF0797A-EFF6-2955-D5B7-D71797A6301C}"/>
          </ac:spMkLst>
        </pc:spChg>
        <pc:spChg chg="add del">
          <ac:chgData name="deewanker sharma" userId="dbbcfb43a29a83da" providerId="LiveId" clId="{47EDC134-D5DB-48F3-8B64-AFDFAC3991E8}" dt="2024-02-25T07:58:53.264" v="389" actId="478"/>
          <ac:spMkLst>
            <pc:docMk/>
            <pc:sldMk cId="2856018946" sldId="267"/>
            <ac:spMk id="16" creationId="{C8859878-1E90-77D3-E38C-B185C88A70F0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19" creationId="{A7FF7231-97B5-40C6-8958-17E8D45D684D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1" creationId="{1862C7FC-352D-4762-A023-4B26F9E6736E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3" creationId="{65C691BE-C737-470C-94D1-F63DEF890DAC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5" creationId="{D3359E63-5E11-43B2-8DE4-6987380E67AB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7" creationId="{0AFAD299-BD71-4ABF-87E4-A9DB100D1541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9" creationId="{D9C3E457-541D-4754-9868-31A6AEAC2CFD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31" creationId="{B6C74C26-EC59-407B-B171-5BA517E83EC3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36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38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0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2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4" creationId="{11C4FED8-D85F-4B52-875F-AB6873B50373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6" creationId="{A3282412-7736-4C66-94B2-C459C26B44D0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8" creationId="{32BF0F5E-6EE1-4827-94BD-02F3387BB9BD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0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1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2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3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4" creationId="{2C9E843B-168A-434F-8361-E0EFACAC3600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5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6" creationId="{3B5E7C6C-B1FA-4754-B40B-ABE18CE2A81A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7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8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9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60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61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3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4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5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6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7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8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9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0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1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2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3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4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5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7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8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9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0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1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2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3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4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5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6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7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8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9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1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2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3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4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5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6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7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8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9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0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1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2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3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5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6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7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8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9" creationId="{7ED93057-B056-4D1D-B0DA-F1619DAAF5A1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0" creationId="{F5B41592-BC5E-4AE2-8CA7-91C73FD8F744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1" creationId="{CB574A3D-9991-4D4A-91DF-0D0DE47DB31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2" creationId="{D5A56255-4961-41E1-887B-7319F23C909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3" creationId="{E86BEA0B-CED2-401C-B1D4-B98406B94B61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4" creationId="{45CF0E02-A624-4106-A6C4-89C0BE9C69E0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5" creationId="{CAFE5B1D-E518-4663-9B4E-901F629D74EA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0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2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4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6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8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0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2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4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6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8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0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2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4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6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7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8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9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0" creationId="{F2EAB6D7-610A-49F1-925C-910CC492FBB7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1" creationId="{7ED93057-B056-4D1D-B0DA-F1619DAAF5A1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2" creationId="{F5B41592-BC5E-4AE2-8CA7-91C73FD8F744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3" creationId="{CB574A3D-9991-4D4A-91DF-0D0DE47DB31E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4" creationId="{9B986E1E-DEE3-4E67-92C7-D1AE1EE794C2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5" creationId="{A0A2A356-639E-4340-ACBF-9DF27BFE0C09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7" creationId="{1ED69555-EE48-4B19-812B-4E1068DBF976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8" creationId="{57AEB73D-F521-4B19-820F-12DB6BCC8406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9" creationId="{6B72EEBA-3A5D-41CE-8465-A45A0F65674E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0" creationId="{4F63D497-0210-4FF1-ABD0-8D0DDBFBD2F0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1" creationId="{91DED2AF-86BC-49AA-AA91-878F7B6075FF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2" creationId="{43E9F331-5F10-4308-8012-10285B6BDF33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3" creationId="{ED65A3A7-4368-4D89-B82E-0E7393F237FE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4" creationId="{9809BFEA-209F-421D-80D2-58DB8AADE5C8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5" creationId="{7C157EA4-3AC3-4EE0-9300-622272F93D10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6" creationId="{2F52E303-91FC-43F3-8DF0-B9924F28ED08}"/>
          </ac:spMkLst>
        </pc:spChg>
        <pc:picChg chg="add del mod ord">
          <ac:chgData name="deewanker sharma" userId="dbbcfb43a29a83da" providerId="LiveId" clId="{47EDC134-D5DB-48F3-8B64-AFDFAC3991E8}" dt="2024-02-25T07:58:25.973" v="380" actId="478"/>
          <ac:picMkLst>
            <pc:docMk/>
            <pc:sldMk cId="2856018946" sldId="267"/>
            <ac:picMk id="4" creationId="{8C794D3D-8723-AF6B-78F2-718BD93BEEBC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8" creationId="{C1D3BBDB-DD7C-364B-387C-076D505C71DB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10" creationId="{6BCFB851-5543-2BB6-02B9-50D76B87B637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12" creationId="{87E632F9-CCE4-606F-B87D-53A0CCAC189E}"/>
          </ac:picMkLst>
        </pc:picChg>
      </pc:sldChg>
      <pc:sldChg chg="addSp delSp modSp new mod setBg">
        <pc:chgData name="deewanker sharma" userId="dbbcfb43a29a83da" providerId="LiveId" clId="{47EDC134-D5DB-48F3-8B64-AFDFAC3991E8}" dt="2024-02-25T08:00:38.966" v="426" actId="26606"/>
        <pc:sldMkLst>
          <pc:docMk/>
          <pc:sldMk cId="668474513" sldId="268"/>
        </pc:sldMkLst>
        <pc:spChg chg="mo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" creationId="{6C945A1A-774D-84C9-7748-26692D36F3E9}"/>
          </ac:spMkLst>
        </pc:spChg>
        <pc:spChg chg="add del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3" creationId="{729DC7FF-0D44-A7F3-995F-C9527BE69F80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8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9" creationId="{1ED69555-EE48-4B19-812B-4E1068DBF976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0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1" creationId="{57AEB73D-F521-4B19-820F-12DB6BCC8406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2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3" creationId="{6B72EEBA-3A5D-41CE-8465-A45A0F65674E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4" creationId="{962C741E-1B73-4EAE-8523-FF16315DB272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5" creationId="{CA22F210-7186-4074-94C5-FAD2C2EB15B2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6" creationId="{1890A173-5DFF-4238-960D-46429DC14E22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7" creationId="{11C4FED8-D85F-4B52-875F-AB6873B50373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8" creationId="{8B4EB027-ACDA-466F-997A-93A769216C7D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0" creationId="{66085BE5-9F10-446F-B7E2-D218086A6AB8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2" creationId="{F9AD7632-733F-4D9A-B5ED-0C470DCD650C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4" creationId="{333DAB40-DCE3-4D49-8A94-7626AB50A85A}"/>
          </ac:spMkLst>
        </pc:spChg>
        <pc:picChg chg="add del">
          <ac:chgData name="deewanker sharma" userId="dbbcfb43a29a83da" providerId="LiveId" clId="{47EDC134-D5DB-48F3-8B64-AFDFAC3991E8}" dt="2024-02-25T08:00:38.935" v="425" actId="26606"/>
          <ac:picMkLst>
            <pc:docMk/>
            <pc:sldMk cId="668474513" sldId="268"/>
            <ac:picMk id="5" creationId="{50C0DC51-FF78-7371-994F-647A17D8363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8E475-FE87-4703-9EE3-518DDAD09F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C0B29-D291-4F67-9192-E58789126B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dirty="0" err="1">
              <a:latin typeface="Söhne"/>
            </a:rPr>
            <a:t>Tkinter</a:t>
          </a:r>
          <a:r>
            <a:rPr lang="en-IN" sz="2000" b="0" i="0" dirty="0">
              <a:latin typeface="Söhne"/>
            </a:rPr>
            <a:t> is a standard GUI (Graphical User Interface) toolkit for Python. It is a built-in library that comes with Python, making it readily available for developers. </a:t>
          </a:r>
          <a:r>
            <a:rPr lang="en-IN" sz="2000" b="0" i="0" dirty="0" err="1">
              <a:latin typeface="Söhne"/>
            </a:rPr>
            <a:t>Tkinter</a:t>
          </a:r>
          <a:r>
            <a:rPr lang="en-IN" sz="2000" b="0" i="0" dirty="0">
              <a:latin typeface="Söhne"/>
            </a:rPr>
            <a:t> is widely used for creating GUI applications in Python due to its simplicity and ease of use.</a:t>
          </a:r>
          <a:endParaRPr lang="en-US" sz="2000" dirty="0">
            <a:latin typeface="Söhne"/>
          </a:endParaRPr>
        </a:p>
      </dgm:t>
    </dgm:pt>
    <dgm:pt modelId="{C6BEE76F-4B18-4428-8801-C30696BA7391}" type="parTrans" cxnId="{4D6FE20A-327F-4FDD-BA8A-B254F3C15BCB}">
      <dgm:prSet/>
      <dgm:spPr/>
      <dgm:t>
        <a:bodyPr/>
        <a:lstStyle/>
        <a:p>
          <a:endParaRPr lang="en-US"/>
        </a:p>
      </dgm:t>
    </dgm:pt>
    <dgm:pt modelId="{46C4E523-A643-4B4C-882F-3CF2DA1BB22B}" type="sibTrans" cxnId="{4D6FE20A-327F-4FDD-BA8A-B254F3C15B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0073E2-4C48-4053-BD66-F3AB972884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dirty="0" err="1">
              <a:latin typeface="Söhne"/>
            </a:rPr>
            <a:t>Tkinter</a:t>
          </a:r>
          <a:r>
            <a:rPr lang="en-IN" sz="2000" b="0" i="0" dirty="0">
              <a:latin typeface="Söhne"/>
            </a:rPr>
            <a:t> allows developers to create interactive and visually appealing applications with minimal effort. It provides a wide range of widgets, such as buttons, labels, text boxes, and more, which can be easily customized to suit the needs of the application.</a:t>
          </a:r>
          <a:endParaRPr lang="en-US" sz="2000" dirty="0">
            <a:latin typeface="Söhne"/>
          </a:endParaRPr>
        </a:p>
      </dgm:t>
    </dgm:pt>
    <dgm:pt modelId="{0031734A-DAD0-4C7A-91E3-7B5AD2F71AA5}" type="parTrans" cxnId="{CCDD4D91-AFD1-4E22-92B9-A2B29C53FFE6}">
      <dgm:prSet/>
      <dgm:spPr/>
      <dgm:t>
        <a:bodyPr/>
        <a:lstStyle/>
        <a:p>
          <a:endParaRPr lang="en-US"/>
        </a:p>
      </dgm:t>
    </dgm:pt>
    <dgm:pt modelId="{2036FA9D-4ED7-4A2E-B9D0-CBF7D158061A}" type="sibTrans" cxnId="{CCDD4D91-AFD1-4E22-92B9-A2B29C53FFE6}">
      <dgm:prSet/>
      <dgm:spPr/>
      <dgm:t>
        <a:bodyPr/>
        <a:lstStyle/>
        <a:p>
          <a:endParaRPr lang="en-US"/>
        </a:p>
      </dgm:t>
    </dgm:pt>
    <dgm:pt modelId="{CC512B4B-2BF0-4291-8339-6BAA6A9853FD}" type="pres">
      <dgm:prSet presAssocID="{D568E475-FE87-4703-9EE3-518DDAD09FE1}" presName="root" presStyleCnt="0">
        <dgm:presLayoutVars>
          <dgm:dir/>
          <dgm:resizeHandles val="exact"/>
        </dgm:presLayoutVars>
      </dgm:prSet>
      <dgm:spPr/>
    </dgm:pt>
    <dgm:pt modelId="{9FB9C8F5-4ECF-4B07-BB85-82CABC006C08}" type="pres">
      <dgm:prSet presAssocID="{D568E475-FE87-4703-9EE3-518DDAD09FE1}" presName="container" presStyleCnt="0">
        <dgm:presLayoutVars>
          <dgm:dir/>
          <dgm:resizeHandles val="exact"/>
        </dgm:presLayoutVars>
      </dgm:prSet>
      <dgm:spPr/>
    </dgm:pt>
    <dgm:pt modelId="{63B845DD-34D9-40DE-92D4-26FE41F47B4B}" type="pres">
      <dgm:prSet presAssocID="{A60C0B29-D291-4F67-9192-E58789126B49}" presName="compNode" presStyleCnt="0"/>
      <dgm:spPr/>
    </dgm:pt>
    <dgm:pt modelId="{E604D570-22FF-4F93-A879-8ED8AE0E7ED0}" type="pres">
      <dgm:prSet presAssocID="{A60C0B29-D291-4F67-9192-E58789126B49}" presName="iconBgRect" presStyleLbl="bgShp" presStyleIdx="0" presStyleCnt="2" custLinFactNeighborX="-14377" custLinFactNeighborY="4200"/>
      <dgm:spPr/>
    </dgm:pt>
    <dgm:pt modelId="{8D7AB7CB-F7C6-4EB9-BE4E-69CDA16D57E6}" type="pres">
      <dgm:prSet presAssocID="{A60C0B29-D291-4F67-9192-E58789126B49}" presName="iconRect" presStyleLbl="node1" presStyleIdx="0" presStyleCnt="2" custLinFactNeighborX="-8130" custLinFactNeighborY="7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DF21F14-FB80-42E4-AEF3-B84A1122ECF4}" type="pres">
      <dgm:prSet presAssocID="{A60C0B29-D291-4F67-9192-E58789126B49}" presName="spaceRect" presStyleCnt="0"/>
      <dgm:spPr/>
    </dgm:pt>
    <dgm:pt modelId="{FE1878FE-3B84-475F-9670-539D85FB6020}" type="pres">
      <dgm:prSet presAssocID="{A60C0B29-D291-4F67-9192-E58789126B49}" presName="textRect" presStyleLbl="revTx" presStyleIdx="0" presStyleCnt="2" custScaleX="138479">
        <dgm:presLayoutVars>
          <dgm:chMax val="1"/>
          <dgm:chPref val="1"/>
        </dgm:presLayoutVars>
      </dgm:prSet>
      <dgm:spPr/>
    </dgm:pt>
    <dgm:pt modelId="{143FBD8E-239A-493A-B264-F1AAC99135B3}" type="pres">
      <dgm:prSet presAssocID="{46C4E523-A643-4B4C-882F-3CF2DA1BB22B}" presName="sibTrans" presStyleLbl="sibTrans2D1" presStyleIdx="0" presStyleCnt="0"/>
      <dgm:spPr/>
    </dgm:pt>
    <dgm:pt modelId="{DBAB5EEE-5F78-42DD-897D-63D70AFAC014}" type="pres">
      <dgm:prSet presAssocID="{7A0073E2-4C48-4053-BD66-F3AB97288495}" presName="compNode" presStyleCnt="0"/>
      <dgm:spPr/>
    </dgm:pt>
    <dgm:pt modelId="{75D6C098-5009-4D07-986F-8EF7C4C246DA}" type="pres">
      <dgm:prSet presAssocID="{7A0073E2-4C48-4053-BD66-F3AB97288495}" presName="iconBgRect" presStyleLbl="bgShp" presStyleIdx="1" presStyleCnt="2" custLinFactNeighborX="-27413" custLinFactNeighborY="2008"/>
      <dgm:spPr/>
    </dgm:pt>
    <dgm:pt modelId="{1E2BE555-2C95-4BDF-8F75-3887C29E8F6B}" type="pres">
      <dgm:prSet presAssocID="{7A0073E2-4C48-4053-BD66-F3AB97288495}" presName="iconRect" presStyleLbl="node1" presStyleIdx="1" presStyleCnt="2" custLinFactNeighborX="-47264" custLinFactNeighborY="34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C206D6D7-B0BA-476E-8446-A44EC225D028}" type="pres">
      <dgm:prSet presAssocID="{7A0073E2-4C48-4053-BD66-F3AB97288495}" presName="spaceRect" presStyleCnt="0"/>
      <dgm:spPr/>
    </dgm:pt>
    <dgm:pt modelId="{D75A986F-9106-4D59-B9CA-7CD54B54D059}" type="pres">
      <dgm:prSet presAssocID="{7A0073E2-4C48-4053-BD66-F3AB97288495}" presName="textRect" presStyleLbl="revTx" presStyleIdx="1" presStyleCnt="2" custScaleX="136934">
        <dgm:presLayoutVars>
          <dgm:chMax val="1"/>
          <dgm:chPref val="1"/>
        </dgm:presLayoutVars>
      </dgm:prSet>
      <dgm:spPr/>
    </dgm:pt>
  </dgm:ptLst>
  <dgm:cxnLst>
    <dgm:cxn modelId="{4D6FE20A-327F-4FDD-BA8A-B254F3C15BCB}" srcId="{D568E475-FE87-4703-9EE3-518DDAD09FE1}" destId="{A60C0B29-D291-4F67-9192-E58789126B49}" srcOrd="0" destOrd="0" parTransId="{C6BEE76F-4B18-4428-8801-C30696BA7391}" sibTransId="{46C4E523-A643-4B4C-882F-3CF2DA1BB22B}"/>
    <dgm:cxn modelId="{4B93D07B-F4F4-4328-AFDC-F455DA3F0994}" type="presOf" srcId="{7A0073E2-4C48-4053-BD66-F3AB97288495}" destId="{D75A986F-9106-4D59-B9CA-7CD54B54D059}" srcOrd="0" destOrd="0" presId="urn:microsoft.com/office/officeart/2018/2/layout/IconCircleList"/>
    <dgm:cxn modelId="{CCDD4D91-AFD1-4E22-92B9-A2B29C53FFE6}" srcId="{D568E475-FE87-4703-9EE3-518DDAD09FE1}" destId="{7A0073E2-4C48-4053-BD66-F3AB97288495}" srcOrd="1" destOrd="0" parTransId="{0031734A-DAD0-4C7A-91E3-7B5AD2F71AA5}" sibTransId="{2036FA9D-4ED7-4A2E-B9D0-CBF7D158061A}"/>
    <dgm:cxn modelId="{BE93D3BA-0981-4422-90C8-9E233AEBD2DC}" type="presOf" srcId="{D568E475-FE87-4703-9EE3-518DDAD09FE1}" destId="{CC512B4B-2BF0-4291-8339-6BAA6A9853FD}" srcOrd="0" destOrd="0" presId="urn:microsoft.com/office/officeart/2018/2/layout/IconCircleList"/>
    <dgm:cxn modelId="{8AFC3EC7-AFE7-4B79-9966-CA15E67139B6}" type="presOf" srcId="{46C4E523-A643-4B4C-882F-3CF2DA1BB22B}" destId="{143FBD8E-239A-493A-B264-F1AAC99135B3}" srcOrd="0" destOrd="0" presId="urn:microsoft.com/office/officeart/2018/2/layout/IconCircleList"/>
    <dgm:cxn modelId="{FA95F9D8-FEBC-4EC5-8392-C18E1360AC84}" type="presOf" srcId="{A60C0B29-D291-4F67-9192-E58789126B49}" destId="{FE1878FE-3B84-475F-9670-539D85FB6020}" srcOrd="0" destOrd="0" presId="urn:microsoft.com/office/officeart/2018/2/layout/IconCircleList"/>
    <dgm:cxn modelId="{9351665A-1F9D-48F4-80A0-ED1C148B18BB}" type="presParOf" srcId="{CC512B4B-2BF0-4291-8339-6BAA6A9853FD}" destId="{9FB9C8F5-4ECF-4B07-BB85-82CABC006C08}" srcOrd="0" destOrd="0" presId="urn:microsoft.com/office/officeart/2018/2/layout/IconCircleList"/>
    <dgm:cxn modelId="{12492527-D8A5-4D16-B318-53E707BFA6C6}" type="presParOf" srcId="{9FB9C8F5-4ECF-4B07-BB85-82CABC006C08}" destId="{63B845DD-34D9-40DE-92D4-26FE41F47B4B}" srcOrd="0" destOrd="0" presId="urn:microsoft.com/office/officeart/2018/2/layout/IconCircleList"/>
    <dgm:cxn modelId="{793ED906-8520-44D3-BA1F-9F3DC85CA566}" type="presParOf" srcId="{63B845DD-34D9-40DE-92D4-26FE41F47B4B}" destId="{E604D570-22FF-4F93-A879-8ED8AE0E7ED0}" srcOrd="0" destOrd="0" presId="urn:microsoft.com/office/officeart/2018/2/layout/IconCircleList"/>
    <dgm:cxn modelId="{39A68F6B-DDA5-46BA-B55E-12943CC61214}" type="presParOf" srcId="{63B845DD-34D9-40DE-92D4-26FE41F47B4B}" destId="{8D7AB7CB-F7C6-4EB9-BE4E-69CDA16D57E6}" srcOrd="1" destOrd="0" presId="urn:microsoft.com/office/officeart/2018/2/layout/IconCircleList"/>
    <dgm:cxn modelId="{05401EA5-6D65-42AC-9973-179CD9D041CA}" type="presParOf" srcId="{63B845DD-34D9-40DE-92D4-26FE41F47B4B}" destId="{DDF21F14-FB80-42E4-AEF3-B84A1122ECF4}" srcOrd="2" destOrd="0" presId="urn:microsoft.com/office/officeart/2018/2/layout/IconCircleList"/>
    <dgm:cxn modelId="{B980944A-0F37-4C6F-924E-D999244B1BCB}" type="presParOf" srcId="{63B845DD-34D9-40DE-92D4-26FE41F47B4B}" destId="{FE1878FE-3B84-475F-9670-539D85FB6020}" srcOrd="3" destOrd="0" presId="urn:microsoft.com/office/officeart/2018/2/layout/IconCircleList"/>
    <dgm:cxn modelId="{8CA33450-D053-4A82-839A-FBC05FE7B97F}" type="presParOf" srcId="{9FB9C8F5-4ECF-4B07-BB85-82CABC006C08}" destId="{143FBD8E-239A-493A-B264-F1AAC99135B3}" srcOrd="1" destOrd="0" presId="urn:microsoft.com/office/officeart/2018/2/layout/IconCircleList"/>
    <dgm:cxn modelId="{E422BD29-DA8A-4D33-B3E2-5967FF6EF5B9}" type="presParOf" srcId="{9FB9C8F5-4ECF-4B07-BB85-82CABC006C08}" destId="{DBAB5EEE-5F78-42DD-897D-63D70AFAC014}" srcOrd="2" destOrd="0" presId="urn:microsoft.com/office/officeart/2018/2/layout/IconCircleList"/>
    <dgm:cxn modelId="{A6365D64-AEEB-4E4C-9DB8-3E80F4B50D20}" type="presParOf" srcId="{DBAB5EEE-5F78-42DD-897D-63D70AFAC014}" destId="{75D6C098-5009-4D07-986F-8EF7C4C246DA}" srcOrd="0" destOrd="0" presId="urn:microsoft.com/office/officeart/2018/2/layout/IconCircleList"/>
    <dgm:cxn modelId="{06E4C783-CC02-48AF-A25C-80B18AAD7205}" type="presParOf" srcId="{DBAB5EEE-5F78-42DD-897D-63D70AFAC014}" destId="{1E2BE555-2C95-4BDF-8F75-3887C29E8F6B}" srcOrd="1" destOrd="0" presId="urn:microsoft.com/office/officeart/2018/2/layout/IconCircleList"/>
    <dgm:cxn modelId="{F590A9A3-D0B1-4159-AF35-B27B62E9379C}" type="presParOf" srcId="{DBAB5EEE-5F78-42DD-897D-63D70AFAC014}" destId="{C206D6D7-B0BA-476E-8446-A44EC225D028}" srcOrd="2" destOrd="0" presId="urn:microsoft.com/office/officeart/2018/2/layout/IconCircleList"/>
    <dgm:cxn modelId="{AD992431-0521-4A10-AE0F-A9DE4439570C}" type="presParOf" srcId="{DBAB5EEE-5F78-42DD-897D-63D70AFAC014}" destId="{D75A986F-9106-4D59-B9CA-7CD54B54D0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909CC2-5CED-4038-98B5-0ACF825B07E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4397E0-B41F-44D0-92B9-BB8E3A8FF207}">
      <dgm:prSet custT="1"/>
      <dgm:spPr/>
      <dgm:t>
        <a:bodyPr/>
        <a:lstStyle/>
        <a:p>
          <a:r>
            <a:rPr lang="en-IN" sz="1800" b="1" i="0" dirty="0">
              <a:latin typeface="Söhne"/>
            </a:rPr>
            <a:t>Core Python: </a:t>
          </a:r>
          <a:r>
            <a:rPr lang="en-IN" sz="1800" b="0" i="0" dirty="0">
              <a:latin typeface="Söhne"/>
            </a:rPr>
            <a:t>Understanding the fundamentals of Python programming language.</a:t>
          </a:r>
          <a:endParaRPr lang="en-US" sz="1800" dirty="0">
            <a:latin typeface="Söhne"/>
          </a:endParaRPr>
        </a:p>
      </dgm:t>
    </dgm:pt>
    <dgm:pt modelId="{BC86061A-F5F4-4521-8662-84ED8DB07A98}" type="parTrans" cxnId="{82153FBE-FB98-40FF-B259-D7E40DB41595}">
      <dgm:prSet/>
      <dgm:spPr/>
      <dgm:t>
        <a:bodyPr/>
        <a:lstStyle/>
        <a:p>
          <a:endParaRPr lang="en-US"/>
        </a:p>
      </dgm:t>
    </dgm:pt>
    <dgm:pt modelId="{5BC471CD-8C3C-4F7A-8560-C694F782F184}" type="sibTrans" cxnId="{82153FBE-FB98-40FF-B259-D7E40DB41595}">
      <dgm:prSet/>
      <dgm:spPr/>
      <dgm:t>
        <a:bodyPr/>
        <a:lstStyle/>
        <a:p>
          <a:endParaRPr lang="en-US"/>
        </a:p>
      </dgm:t>
    </dgm:pt>
    <dgm:pt modelId="{5FA172F3-4756-45FE-A04B-A6D6DF0F7D86}">
      <dgm:prSet custT="1"/>
      <dgm:spPr/>
      <dgm:t>
        <a:bodyPr/>
        <a:lstStyle/>
        <a:p>
          <a:r>
            <a:rPr lang="en-IN" sz="1800" b="1" i="0" dirty="0" err="1">
              <a:latin typeface="Söhne"/>
            </a:rPr>
            <a:t>Tkinter</a:t>
          </a:r>
          <a:r>
            <a:rPr lang="en-IN" sz="1800" b="1" i="0" dirty="0">
              <a:latin typeface="Söhne"/>
            </a:rPr>
            <a:t> Library: </a:t>
          </a:r>
          <a:r>
            <a:rPr lang="en-IN" sz="1800" b="0" i="0" dirty="0">
              <a:latin typeface="Söhne"/>
            </a:rPr>
            <a:t>Learning to use </a:t>
          </a:r>
          <a:r>
            <a:rPr lang="en-IN" sz="1800" b="0" i="0" dirty="0" err="1">
              <a:latin typeface="Söhne"/>
            </a:rPr>
            <a:t>Tkinter</a:t>
          </a:r>
          <a:r>
            <a:rPr lang="en-IN" sz="1800" b="0" i="0" dirty="0">
              <a:latin typeface="Söhne"/>
            </a:rPr>
            <a:t> for creating GUI applications in Python.</a:t>
          </a:r>
          <a:endParaRPr lang="en-US" sz="1800" dirty="0">
            <a:latin typeface="Söhne"/>
          </a:endParaRPr>
        </a:p>
      </dgm:t>
    </dgm:pt>
    <dgm:pt modelId="{362AC45E-F733-45A4-9A58-F0752DE569B1}" type="parTrans" cxnId="{C89209B0-CC51-447A-BE8D-67544612B5F7}">
      <dgm:prSet/>
      <dgm:spPr/>
      <dgm:t>
        <a:bodyPr/>
        <a:lstStyle/>
        <a:p>
          <a:endParaRPr lang="en-US"/>
        </a:p>
      </dgm:t>
    </dgm:pt>
    <dgm:pt modelId="{5B5A4D7E-B435-4B15-833A-DBDD21307F03}" type="sibTrans" cxnId="{C89209B0-CC51-447A-BE8D-67544612B5F7}">
      <dgm:prSet/>
      <dgm:spPr/>
      <dgm:t>
        <a:bodyPr/>
        <a:lstStyle/>
        <a:p>
          <a:endParaRPr lang="en-US"/>
        </a:p>
      </dgm:t>
    </dgm:pt>
    <dgm:pt modelId="{F27D8CCD-E000-48AA-8936-8CFFC039FC3B}">
      <dgm:prSet custT="1"/>
      <dgm:spPr/>
      <dgm:t>
        <a:bodyPr/>
        <a:lstStyle/>
        <a:p>
          <a:r>
            <a:rPr lang="en-IN" sz="1800" b="1" i="0" dirty="0">
              <a:latin typeface="Söhne"/>
            </a:rPr>
            <a:t>Visual Studio Code (IDE): </a:t>
          </a:r>
          <a:r>
            <a:rPr lang="en-IN" sz="1800" b="0" i="0" dirty="0">
              <a:latin typeface="Söhne"/>
            </a:rPr>
            <a:t>Working with an integrated development environment for Python programming.</a:t>
          </a:r>
          <a:endParaRPr lang="en-US" sz="1800" dirty="0">
            <a:latin typeface="Söhne"/>
          </a:endParaRPr>
        </a:p>
      </dgm:t>
    </dgm:pt>
    <dgm:pt modelId="{38E450E6-F497-449B-A3D0-5BB9DC815231}" type="parTrans" cxnId="{7B12F7EE-3819-43A9-9CB6-3CFB3D5F77A9}">
      <dgm:prSet/>
      <dgm:spPr/>
      <dgm:t>
        <a:bodyPr/>
        <a:lstStyle/>
        <a:p>
          <a:endParaRPr lang="en-US"/>
        </a:p>
      </dgm:t>
    </dgm:pt>
    <dgm:pt modelId="{429EBED4-4886-4AFC-B1D3-DB2CBCE2ADD2}" type="sibTrans" cxnId="{7B12F7EE-3819-43A9-9CB6-3CFB3D5F77A9}">
      <dgm:prSet/>
      <dgm:spPr/>
      <dgm:t>
        <a:bodyPr/>
        <a:lstStyle/>
        <a:p>
          <a:endParaRPr lang="en-US"/>
        </a:p>
      </dgm:t>
    </dgm:pt>
    <dgm:pt modelId="{F9CD664E-EAA4-4E21-84DB-3E21AC9AE70E}">
      <dgm:prSet custT="1"/>
      <dgm:spPr/>
      <dgm:t>
        <a:bodyPr/>
        <a:lstStyle/>
        <a:p>
          <a:r>
            <a:rPr lang="en-IN" sz="1800" b="1" i="0" dirty="0">
              <a:latin typeface="Söhne"/>
            </a:rPr>
            <a:t>GitHub: </a:t>
          </a:r>
          <a:r>
            <a:rPr lang="en-IN" sz="1800" b="0" i="0" dirty="0">
              <a:latin typeface="Söhne"/>
            </a:rPr>
            <a:t>Managing and sharing code using version control.</a:t>
          </a:r>
          <a:endParaRPr lang="en-US" sz="1800" dirty="0">
            <a:latin typeface="Söhne"/>
          </a:endParaRPr>
        </a:p>
      </dgm:t>
    </dgm:pt>
    <dgm:pt modelId="{6615077F-9354-4D51-ABF7-6AACCDFF51F0}" type="parTrans" cxnId="{E8F083E6-AF3E-4405-A1AB-408D0D0728B8}">
      <dgm:prSet/>
      <dgm:spPr/>
      <dgm:t>
        <a:bodyPr/>
        <a:lstStyle/>
        <a:p>
          <a:endParaRPr lang="en-US"/>
        </a:p>
      </dgm:t>
    </dgm:pt>
    <dgm:pt modelId="{B28B2FB8-EB46-43C9-AEBF-60A749E17F86}" type="sibTrans" cxnId="{E8F083E6-AF3E-4405-A1AB-408D0D0728B8}">
      <dgm:prSet/>
      <dgm:spPr/>
      <dgm:t>
        <a:bodyPr/>
        <a:lstStyle/>
        <a:p>
          <a:endParaRPr lang="en-US"/>
        </a:p>
      </dgm:t>
    </dgm:pt>
    <dgm:pt modelId="{814527C7-BAB5-414E-98ED-4AB59578D5C0}">
      <dgm:prSet custT="1"/>
      <dgm:spPr/>
      <dgm:t>
        <a:bodyPr/>
        <a:lstStyle/>
        <a:p>
          <a:r>
            <a:rPr lang="en-IN" sz="1800" b="1" i="0" dirty="0">
              <a:latin typeface="Söhne"/>
            </a:rPr>
            <a:t>Application Development: </a:t>
          </a:r>
          <a:r>
            <a:rPr lang="en-IN" sz="1800" b="0" i="0" dirty="0">
              <a:latin typeface="Söhne"/>
            </a:rPr>
            <a:t>Developing a functional calculator application using Python.</a:t>
          </a:r>
          <a:endParaRPr lang="en-US" sz="1800" dirty="0">
            <a:latin typeface="Söhne"/>
          </a:endParaRPr>
        </a:p>
      </dgm:t>
    </dgm:pt>
    <dgm:pt modelId="{E4B82790-6D83-4760-AD8F-F1A523142B45}" type="parTrans" cxnId="{FE59AD93-0B83-4C4F-AAB7-6CE28D5CD9BA}">
      <dgm:prSet/>
      <dgm:spPr/>
      <dgm:t>
        <a:bodyPr/>
        <a:lstStyle/>
        <a:p>
          <a:endParaRPr lang="en-US"/>
        </a:p>
      </dgm:t>
    </dgm:pt>
    <dgm:pt modelId="{E454906B-42D5-488C-94C7-5A9B2E1721DE}" type="sibTrans" cxnId="{FE59AD93-0B83-4C4F-AAB7-6CE28D5CD9BA}">
      <dgm:prSet/>
      <dgm:spPr/>
      <dgm:t>
        <a:bodyPr/>
        <a:lstStyle/>
        <a:p>
          <a:endParaRPr lang="en-US"/>
        </a:p>
      </dgm:t>
    </dgm:pt>
    <dgm:pt modelId="{0F1368D0-0148-4021-B19B-17204AE1566D}" type="pres">
      <dgm:prSet presAssocID="{5D909CC2-5CED-4038-98B5-0ACF825B07E6}" presName="diagram" presStyleCnt="0">
        <dgm:presLayoutVars>
          <dgm:dir/>
          <dgm:resizeHandles val="exact"/>
        </dgm:presLayoutVars>
      </dgm:prSet>
      <dgm:spPr/>
    </dgm:pt>
    <dgm:pt modelId="{22DDB7DA-8721-4F3B-9DC4-37C42A69F306}" type="pres">
      <dgm:prSet presAssocID="{154397E0-B41F-44D0-92B9-BB8E3A8FF207}" presName="node" presStyleLbl="node1" presStyleIdx="0" presStyleCnt="5">
        <dgm:presLayoutVars>
          <dgm:bulletEnabled val="1"/>
        </dgm:presLayoutVars>
      </dgm:prSet>
      <dgm:spPr/>
    </dgm:pt>
    <dgm:pt modelId="{BDF63CBB-236C-43E2-8041-866CC928EC55}" type="pres">
      <dgm:prSet presAssocID="{5BC471CD-8C3C-4F7A-8560-C694F782F184}" presName="sibTrans" presStyleCnt="0"/>
      <dgm:spPr/>
    </dgm:pt>
    <dgm:pt modelId="{A168AE05-CCA4-4314-84EE-9115F767F6F5}" type="pres">
      <dgm:prSet presAssocID="{5FA172F3-4756-45FE-A04B-A6D6DF0F7D86}" presName="node" presStyleLbl="node1" presStyleIdx="1" presStyleCnt="5">
        <dgm:presLayoutVars>
          <dgm:bulletEnabled val="1"/>
        </dgm:presLayoutVars>
      </dgm:prSet>
      <dgm:spPr/>
    </dgm:pt>
    <dgm:pt modelId="{7F3DC619-A163-4E86-ABA8-AF20169F7AD6}" type="pres">
      <dgm:prSet presAssocID="{5B5A4D7E-B435-4B15-833A-DBDD21307F03}" presName="sibTrans" presStyleCnt="0"/>
      <dgm:spPr/>
    </dgm:pt>
    <dgm:pt modelId="{953555D5-9846-41B3-B9FF-87A1F2B5E53A}" type="pres">
      <dgm:prSet presAssocID="{F27D8CCD-E000-48AA-8936-8CFFC039FC3B}" presName="node" presStyleLbl="node1" presStyleIdx="2" presStyleCnt="5">
        <dgm:presLayoutVars>
          <dgm:bulletEnabled val="1"/>
        </dgm:presLayoutVars>
      </dgm:prSet>
      <dgm:spPr/>
    </dgm:pt>
    <dgm:pt modelId="{0ECF7334-1D86-4DF3-8D3B-835C4B2969F9}" type="pres">
      <dgm:prSet presAssocID="{429EBED4-4886-4AFC-B1D3-DB2CBCE2ADD2}" presName="sibTrans" presStyleCnt="0"/>
      <dgm:spPr/>
    </dgm:pt>
    <dgm:pt modelId="{757243E9-53CA-4804-849E-D95F92C0EAB6}" type="pres">
      <dgm:prSet presAssocID="{F9CD664E-EAA4-4E21-84DB-3E21AC9AE70E}" presName="node" presStyleLbl="node1" presStyleIdx="3" presStyleCnt="5">
        <dgm:presLayoutVars>
          <dgm:bulletEnabled val="1"/>
        </dgm:presLayoutVars>
      </dgm:prSet>
      <dgm:spPr/>
    </dgm:pt>
    <dgm:pt modelId="{B0ED933F-BBA3-4617-BC22-7C7163EC26B3}" type="pres">
      <dgm:prSet presAssocID="{B28B2FB8-EB46-43C9-AEBF-60A749E17F86}" presName="sibTrans" presStyleCnt="0"/>
      <dgm:spPr/>
    </dgm:pt>
    <dgm:pt modelId="{DB017D81-E969-47C2-929E-A3FA246BCE84}" type="pres">
      <dgm:prSet presAssocID="{814527C7-BAB5-414E-98ED-4AB59578D5C0}" presName="node" presStyleLbl="node1" presStyleIdx="4" presStyleCnt="5">
        <dgm:presLayoutVars>
          <dgm:bulletEnabled val="1"/>
        </dgm:presLayoutVars>
      </dgm:prSet>
      <dgm:spPr/>
    </dgm:pt>
  </dgm:ptLst>
  <dgm:cxnLst>
    <dgm:cxn modelId="{AF53541A-9DF5-4569-B303-649FD08288E9}" type="presOf" srcId="{F9CD664E-EAA4-4E21-84DB-3E21AC9AE70E}" destId="{757243E9-53CA-4804-849E-D95F92C0EAB6}" srcOrd="0" destOrd="0" presId="urn:microsoft.com/office/officeart/2005/8/layout/default"/>
    <dgm:cxn modelId="{AEC5B82E-432C-499F-900B-6A3EB189C131}" type="presOf" srcId="{814527C7-BAB5-414E-98ED-4AB59578D5C0}" destId="{DB017D81-E969-47C2-929E-A3FA246BCE84}" srcOrd="0" destOrd="0" presId="urn:microsoft.com/office/officeart/2005/8/layout/default"/>
    <dgm:cxn modelId="{6788596B-5313-4447-BDE6-01814CD0CB07}" type="presOf" srcId="{5D909CC2-5CED-4038-98B5-0ACF825B07E6}" destId="{0F1368D0-0148-4021-B19B-17204AE1566D}" srcOrd="0" destOrd="0" presId="urn:microsoft.com/office/officeart/2005/8/layout/default"/>
    <dgm:cxn modelId="{FE59AD93-0B83-4C4F-AAB7-6CE28D5CD9BA}" srcId="{5D909CC2-5CED-4038-98B5-0ACF825B07E6}" destId="{814527C7-BAB5-414E-98ED-4AB59578D5C0}" srcOrd="4" destOrd="0" parTransId="{E4B82790-6D83-4760-AD8F-F1A523142B45}" sibTransId="{E454906B-42D5-488C-94C7-5A9B2E1721DE}"/>
    <dgm:cxn modelId="{BB93189C-20B9-4ACC-9C2F-FEADA6DB6FA1}" type="presOf" srcId="{5FA172F3-4756-45FE-A04B-A6D6DF0F7D86}" destId="{A168AE05-CCA4-4314-84EE-9115F767F6F5}" srcOrd="0" destOrd="0" presId="urn:microsoft.com/office/officeart/2005/8/layout/default"/>
    <dgm:cxn modelId="{C89209B0-CC51-447A-BE8D-67544612B5F7}" srcId="{5D909CC2-5CED-4038-98B5-0ACF825B07E6}" destId="{5FA172F3-4756-45FE-A04B-A6D6DF0F7D86}" srcOrd="1" destOrd="0" parTransId="{362AC45E-F733-45A4-9A58-F0752DE569B1}" sibTransId="{5B5A4D7E-B435-4B15-833A-DBDD21307F03}"/>
    <dgm:cxn modelId="{82153FBE-FB98-40FF-B259-D7E40DB41595}" srcId="{5D909CC2-5CED-4038-98B5-0ACF825B07E6}" destId="{154397E0-B41F-44D0-92B9-BB8E3A8FF207}" srcOrd="0" destOrd="0" parTransId="{BC86061A-F5F4-4521-8662-84ED8DB07A98}" sibTransId="{5BC471CD-8C3C-4F7A-8560-C694F782F184}"/>
    <dgm:cxn modelId="{825273CC-1B68-40B9-BE1A-F5C2D0513929}" type="presOf" srcId="{F27D8CCD-E000-48AA-8936-8CFFC039FC3B}" destId="{953555D5-9846-41B3-B9FF-87A1F2B5E53A}" srcOrd="0" destOrd="0" presId="urn:microsoft.com/office/officeart/2005/8/layout/default"/>
    <dgm:cxn modelId="{E8F083E6-AF3E-4405-A1AB-408D0D0728B8}" srcId="{5D909CC2-5CED-4038-98B5-0ACF825B07E6}" destId="{F9CD664E-EAA4-4E21-84DB-3E21AC9AE70E}" srcOrd="3" destOrd="0" parTransId="{6615077F-9354-4D51-ABF7-6AACCDFF51F0}" sibTransId="{B28B2FB8-EB46-43C9-AEBF-60A749E17F86}"/>
    <dgm:cxn modelId="{7B12F7EE-3819-43A9-9CB6-3CFB3D5F77A9}" srcId="{5D909CC2-5CED-4038-98B5-0ACF825B07E6}" destId="{F27D8CCD-E000-48AA-8936-8CFFC039FC3B}" srcOrd="2" destOrd="0" parTransId="{38E450E6-F497-449B-A3D0-5BB9DC815231}" sibTransId="{429EBED4-4886-4AFC-B1D3-DB2CBCE2ADD2}"/>
    <dgm:cxn modelId="{DAB73AFF-9EE5-4905-9BA1-B92BB399B453}" type="presOf" srcId="{154397E0-B41F-44D0-92B9-BB8E3A8FF207}" destId="{22DDB7DA-8721-4F3B-9DC4-37C42A69F306}" srcOrd="0" destOrd="0" presId="urn:microsoft.com/office/officeart/2005/8/layout/default"/>
    <dgm:cxn modelId="{5D944A46-8551-4C7A-B21B-8B61102F1EEE}" type="presParOf" srcId="{0F1368D0-0148-4021-B19B-17204AE1566D}" destId="{22DDB7DA-8721-4F3B-9DC4-37C42A69F306}" srcOrd="0" destOrd="0" presId="urn:microsoft.com/office/officeart/2005/8/layout/default"/>
    <dgm:cxn modelId="{BAAABA0F-5D91-4973-9349-40B404A0F38A}" type="presParOf" srcId="{0F1368D0-0148-4021-B19B-17204AE1566D}" destId="{BDF63CBB-236C-43E2-8041-866CC928EC55}" srcOrd="1" destOrd="0" presId="urn:microsoft.com/office/officeart/2005/8/layout/default"/>
    <dgm:cxn modelId="{247F9A5E-BF32-46E2-8175-A21DCCE457C4}" type="presParOf" srcId="{0F1368D0-0148-4021-B19B-17204AE1566D}" destId="{A168AE05-CCA4-4314-84EE-9115F767F6F5}" srcOrd="2" destOrd="0" presId="urn:microsoft.com/office/officeart/2005/8/layout/default"/>
    <dgm:cxn modelId="{1D08FB4A-AC2C-4A02-9696-6B49125FD574}" type="presParOf" srcId="{0F1368D0-0148-4021-B19B-17204AE1566D}" destId="{7F3DC619-A163-4E86-ABA8-AF20169F7AD6}" srcOrd="3" destOrd="0" presId="urn:microsoft.com/office/officeart/2005/8/layout/default"/>
    <dgm:cxn modelId="{F40893BE-A8DC-45E1-98A9-D7FD10582721}" type="presParOf" srcId="{0F1368D0-0148-4021-B19B-17204AE1566D}" destId="{953555D5-9846-41B3-B9FF-87A1F2B5E53A}" srcOrd="4" destOrd="0" presId="urn:microsoft.com/office/officeart/2005/8/layout/default"/>
    <dgm:cxn modelId="{33179EDD-A624-4DE0-8200-0763AEA4CBB2}" type="presParOf" srcId="{0F1368D0-0148-4021-B19B-17204AE1566D}" destId="{0ECF7334-1D86-4DF3-8D3B-835C4B2969F9}" srcOrd="5" destOrd="0" presId="urn:microsoft.com/office/officeart/2005/8/layout/default"/>
    <dgm:cxn modelId="{EA239F8D-3BDA-4E6F-9162-B34EC71CCB85}" type="presParOf" srcId="{0F1368D0-0148-4021-B19B-17204AE1566D}" destId="{757243E9-53CA-4804-849E-D95F92C0EAB6}" srcOrd="6" destOrd="0" presId="urn:microsoft.com/office/officeart/2005/8/layout/default"/>
    <dgm:cxn modelId="{99B823FE-8B63-4A01-9E91-093433D651D5}" type="presParOf" srcId="{0F1368D0-0148-4021-B19B-17204AE1566D}" destId="{B0ED933F-BBA3-4617-BC22-7C7163EC26B3}" srcOrd="7" destOrd="0" presId="urn:microsoft.com/office/officeart/2005/8/layout/default"/>
    <dgm:cxn modelId="{5A889BA6-4D62-4AF7-8FA4-4335B44E5E92}" type="presParOf" srcId="{0F1368D0-0148-4021-B19B-17204AE1566D}" destId="{DB017D81-E969-47C2-929E-A3FA246BCE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4D570-22FF-4F93-A879-8ED8AE0E7ED0}">
      <dsp:nvSpPr>
        <dsp:cNvPr id="0" name=""/>
        <dsp:cNvSpPr/>
      </dsp:nvSpPr>
      <dsp:spPr>
        <a:xfrm>
          <a:off x="0" y="1346005"/>
          <a:ext cx="888566" cy="888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AB7CB-F7C6-4EB9-BE4E-69CDA16D57E6}">
      <dsp:nvSpPr>
        <dsp:cNvPr id="0" name=""/>
        <dsp:cNvSpPr/>
      </dsp:nvSpPr>
      <dsp:spPr>
        <a:xfrm>
          <a:off x="176432" y="1532607"/>
          <a:ext cx="515368" cy="515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78FE-3B84-475F-9670-539D85FB6020}">
      <dsp:nvSpPr>
        <dsp:cNvPr id="0" name=""/>
        <dsp:cNvSpPr/>
      </dsp:nvSpPr>
      <dsp:spPr>
        <a:xfrm>
          <a:off x="707739" y="1308685"/>
          <a:ext cx="2900410" cy="88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 err="1">
              <a:latin typeface="Söhne"/>
            </a:rPr>
            <a:t>Tkinter</a:t>
          </a:r>
          <a:r>
            <a:rPr lang="en-IN" sz="2000" b="0" i="0" kern="1200" dirty="0">
              <a:latin typeface="Söhne"/>
            </a:rPr>
            <a:t> is a standard GUI (Graphical User Interface) toolkit for Python. It is a built-in library that comes with Python, making it readily available for developers. </a:t>
          </a:r>
          <a:r>
            <a:rPr lang="en-IN" sz="2000" b="0" i="0" kern="1200" dirty="0" err="1">
              <a:latin typeface="Söhne"/>
            </a:rPr>
            <a:t>Tkinter</a:t>
          </a:r>
          <a:r>
            <a:rPr lang="en-IN" sz="2000" b="0" i="0" kern="1200" dirty="0">
              <a:latin typeface="Söhne"/>
            </a:rPr>
            <a:t> is widely used for creating GUI applications in Python due to its simplicity and ease of use.</a:t>
          </a:r>
          <a:endParaRPr lang="en-US" sz="2000" kern="1200" dirty="0">
            <a:latin typeface="Söhne"/>
          </a:endParaRPr>
        </a:p>
      </dsp:txBody>
      <dsp:txXfrm>
        <a:off x="707739" y="1308685"/>
        <a:ext cx="2900410" cy="888566"/>
      </dsp:txXfrm>
    </dsp:sp>
    <dsp:sp modelId="{75D6C098-5009-4D07-986F-8EF7C4C246DA}">
      <dsp:nvSpPr>
        <dsp:cNvPr id="0" name=""/>
        <dsp:cNvSpPr/>
      </dsp:nvSpPr>
      <dsp:spPr>
        <a:xfrm>
          <a:off x="3729514" y="1326528"/>
          <a:ext cx="888566" cy="888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BE555-2C95-4BDF-8F75-3887C29E8F6B}">
      <dsp:nvSpPr>
        <dsp:cNvPr id="0" name=""/>
        <dsp:cNvSpPr/>
      </dsp:nvSpPr>
      <dsp:spPr>
        <a:xfrm>
          <a:off x="3916111" y="1513132"/>
          <a:ext cx="515368" cy="515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986F-9106-4D59-B9CA-7CD54B54D059}">
      <dsp:nvSpPr>
        <dsp:cNvPr id="0" name=""/>
        <dsp:cNvSpPr/>
      </dsp:nvSpPr>
      <dsp:spPr>
        <a:xfrm>
          <a:off x="4665282" y="1308685"/>
          <a:ext cx="2868051" cy="88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 err="1">
              <a:latin typeface="Söhne"/>
            </a:rPr>
            <a:t>Tkinter</a:t>
          </a:r>
          <a:r>
            <a:rPr lang="en-IN" sz="2000" b="0" i="0" kern="1200" dirty="0">
              <a:latin typeface="Söhne"/>
            </a:rPr>
            <a:t> allows developers to create interactive and visually appealing applications with minimal effort. It provides a wide range of widgets, such as buttons, labels, text boxes, and more, which can be easily customized to suit the needs of the application.</a:t>
          </a:r>
          <a:endParaRPr lang="en-US" sz="2000" kern="1200" dirty="0">
            <a:latin typeface="Söhne"/>
          </a:endParaRPr>
        </a:p>
      </dsp:txBody>
      <dsp:txXfrm>
        <a:off x="4665282" y="1308685"/>
        <a:ext cx="2868051" cy="888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DB7DA-8721-4F3B-9DC4-37C42A69F306}">
      <dsp:nvSpPr>
        <dsp:cNvPr id="0" name=""/>
        <dsp:cNvSpPr/>
      </dsp:nvSpPr>
      <dsp:spPr>
        <a:xfrm>
          <a:off x="358349" y="789"/>
          <a:ext cx="2597958" cy="15587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Söhne"/>
            </a:rPr>
            <a:t>Core Python: </a:t>
          </a:r>
          <a:r>
            <a:rPr lang="en-IN" sz="1800" b="0" i="0" kern="1200" dirty="0">
              <a:latin typeface="Söhne"/>
            </a:rPr>
            <a:t>Understanding the fundamentals of Python programming language.</a:t>
          </a:r>
          <a:endParaRPr lang="en-US" sz="1800" kern="1200" dirty="0">
            <a:latin typeface="Söhne"/>
          </a:endParaRPr>
        </a:p>
      </dsp:txBody>
      <dsp:txXfrm>
        <a:off x="358349" y="789"/>
        <a:ext cx="2597958" cy="1558775"/>
      </dsp:txXfrm>
    </dsp:sp>
    <dsp:sp modelId="{A168AE05-CCA4-4314-84EE-9115F767F6F5}">
      <dsp:nvSpPr>
        <dsp:cNvPr id="0" name=""/>
        <dsp:cNvSpPr/>
      </dsp:nvSpPr>
      <dsp:spPr>
        <a:xfrm>
          <a:off x="3216103" y="789"/>
          <a:ext cx="2597958" cy="1558775"/>
        </a:xfrm>
        <a:prstGeom prst="rect">
          <a:avLst/>
        </a:prstGeom>
        <a:solidFill>
          <a:schemeClr val="accent5">
            <a:hueOff val="-4680095"/>
            <a:satOff val="6379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 err="1">
              <a:latin typeface="Söhne"/>
            </a:rPr>
            <a:t>Tkinter</a:t>
          </a:r>
          <a:r>
            <a:rPr lang="en-IN" sz="1800" b="1" i="0" kern="1200" dirty="0">
              <a:latin typeface="Söhne"/>
            </a:rPr>
            <a:t> Library: </a:t>
          </a:r>
          <a:r>
            <a:rPr lang="en-IN" sz="1800" b="0" i="0" kern="1200" dirty="0">
              <a:latin typeface="Söhne"/>
            </a:rPr>
            <a:t>Learning to use </a:t>
          </a:r>
          <a:r>
            <a:rPr lang="en-IN" sz="1800" b="0" i="0" kern="1200" dirty="0" err="1">
              <a:latin typeface="Söhne"/>
            </a:rPr>
            <a:t>Tkinter</a:t>
          </a:r>
          <a:r>
            <a:rPr lang="en-IN" sz="1800" b="0" i="0" kern="1200" dirty="0">
              <a:latin typeface="Söhne"/>
            </a:rPr>
            <a:t> for creating GUI applications in Python.</a:t>
          </a:r>
          <a:endParaRPr lang="en-US" sz="1800" kern="1200" dirty="0">
            <a:latin typeface="Söhne"/>
          </a:endParaRPr>
        </a:p>
      </dsp:txBody>
      <dsp:txXfrm>
        <a:off x="3216103" y="789"/>
        <a:ext cx="2597958" cy="1558775"/>
      </dsp:txXfrm>
    </dsp:sp>
    <dsp:sp modelId="{953555D5-9846-41B3-B9FF-87A1F2B5E53A}">
      <dsp:nvSpPr>
        <dsp:cNvPr id="0" name=""/>
        <dsp:cNvSpPr/>
      </dsp:nvSpPr>
      <dsp:spPr>
        <a:xfrm>
          <a:off x="358349" y="1819360"/>
          <a:ext cx="2597958" cy="1558775"/>
        </a:xfrm>
        <a:prstGeom prst="rect">
          <a:avLst/>
        </a:prstGeom>
        <a:solidFill>
          <a:schemeClr val="accent5">
            <a:hueOff val="-9360190"/>
            <a:satOff val="12758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Söhne"/>
            </a:rPr>
            <a:t>Visual Studio Code (IDE): </a:t>
          </a:r>
          <a:r>
            <a:rPr lang="en-IN" sz="1800" b="0" i="0" kern="1200" dirty="0">
              <a:latin typeface="Söhne"/>
            </a:rPr>
            <a:t>Working with an integrated development environment for Python programming.</a:t>
          </a:r>
          <a:endParaRPr lang="en-US" sz="1800" kern="1200" dirty="0">
            <a:latin typeface="Söhne"/>
          </a:endParaRPr>
        </a:p>
      </dsp:txBody>
      <dsp:txXfrm>
        <a:off x="358349" y="1819360"/>
        <a:ext cx="2597958" cy="1558775"/>
      </dsp:txXfrm>
    </dsp:sp>
    <dsp:sp modelId="{757243E9-53CA-4804-849E-D95F92C0EAB6}">
      <dsp:nvSpPr>
        <dsp:cNvPr id="0" name=""/>
        <dsp:cNvSpPr/>
      </dsp:nvSpPr>
      <dsp:spPr>
        <a:xfrm>
          <a:off x="3216103" y="1819360"/>
          <a:ext cx="2597958" cy="1558775"/>
        </a:xfrm>
        <a:prstGeom prst="rect">
          <a:avLst/>
        </a:prstGeom>
        <a:solidFill>
          <a:schemeClr val="accent5">
            <a:hueOff val="-14040284"/>
            <a:satOff val="19137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Söhne"/>
            </a:rPr>
            <a:t>GitHub: </a:t>
          </a:r>
          <a:r>
            <a:rPr lang="en-IN" sz="1800" b="0" i="0" kern="1200" dirty="0">
              <a:latin typeface="Söhne"/>
            </a:rPr>
            <a:t>Managing and sharing code using version control.</a:t>
          </a:r>
          <a:endParaRPr lang="en-US" sz="1800" kern="1200" dirty="0">
            <a:latin typeface="Söhne"/>
          </a:endParaRPr>
        </a:p>
      </dsp:txBody>
      <dsp:txXfrm>
        <a:off x="3216103" y="1819360"/>
        <a:ext cx="2597958" cy="1558775"/>
      </dsp:txXfrm>
    </dsp:sp>
    <dsp:sp modelId="{DB017D81-E969-47C2-929E-A3FA246BCE84}">
      <dsp:nvSpPr>
        <dsp:cNvPr id="0" name=""/>
        <dsp:cNvSpPr/>
      </dsp:nvSpPr>
      <dsp:spPr>
        <a:xfrm>
          <a:off x="1787226" y="3637931"/>
          <a:ext cx="2597958" cy="1558775"/>
        </a:xfrm>
        <a:prstGeom prst="rec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Söhne"/>
            </a:rPr>
            <a:t>Application Development: </a:t>
          </a:r>
          <a:r>
            <a:rPr lang="en-IN" sz="1800" b="0" i="0" kern="1200" dirty="0">
              <a:latin typeface="Söhne"/>
            </a:rPr>
            <a:t>Developing a functional calculator application using Python.</a:t>
          </a:r>
          <a:endParaRPr lang="en-US" sz="1800" kern="1200" dirty="0">
            <a:latin typeface="Söhne"/>
          </a:endParaRPr>
        </a:p>
      </dsp:txBody>
      <dsp:txXfrm>
        <a:off x="1787226" y="3637931"/>
        <a:ext cx="2597958" cy="1558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7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7B48-6424-BD5C-1EDC-8D672B21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600">
                <a:solidFill>
                  <a:schemeClr val="bg1"/>
                </a:solidFill>
              </a:rPr>
              <a:t>Developing Basic Calculator </a:t>
            </a:r>
            <a:endParaRPr lang="en-IN" sz="4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C6FAC-FF31-A573-0F16-4134B437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16" y="4850296"/>
            <a:ext cx="5045022" cy="1152045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Library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0F41D-2082-877E-6190-88B9D1DC5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r="239" b="-2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D9AA6D-29FD-06F5-BDAF-0F6287B3325F}"/>
              </a:ext>
            </a:extLst>
          </p:cNvPr>
          <p:cNvSpPr txBox="1">
            <a:spLocks/>
          </p:cNvSpPr>
          <p:nvPr/>
        </p:nvSpPr>
        <p:spPr>
          <a:xfrm>
            <a:off x="7495021" y="6167615"/>
            <a:ext cx="5045022" cy="115204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By :- Deewankar Sharma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81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0A4-2C02-B345-27CF-555962A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Buttons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FDB8-9EB7-5E21-542C-AE2457EC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Creating the Buttons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Sixteen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widgets are created to represent the digits 0-9, the arithmetic operators +, -, *, and /, the equals sign =, and the clear button C. Each button is configured with a width of 5 and a command that calls the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function with the appropriate symbol when the button is clicked. The buttons are arranged in a 4x4 grid using the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method, with each button occupying one cell in the grid.</a:t>
            </a:r>
          </a:p>
          <a:p>
            <a:endParaRPr lang="en-IN" dirty="0">
              <a:latin typeface="Söhne"/>
            </a:endParaRPr>
          </a:p>
        </p:txBody>
      </p:sp>
      <p:pic>
        <p:nvPicPr>
          <p:cNvPr id="4" name="Picture 3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A58AA898-EEE5-06D5-51A8-2104D700C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5" y="3905250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5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8359-118F-B7F4-F46E-070FDCC4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main Loop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6F0D-FD8A-7746-54F0-7C41C93F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solidFill>
                  <a:schemeClr val="accent3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Running the Main Event Loop</a:t>
            </a:r>
            <a:r>
              <a:rPr lang="en-IN" sz="1800" kern="100" dirty="0">
                <a:solidFill>
                  <a:schemeClr val="accent3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mainloop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method is called on the main window to start the </a:t>
            </a:r>
            <a:r>
              <a:rPr lang="en-IN" sz="1800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event loop, which listens for user input and updates the display accordingly.</a:t>
            </a:r>
          </a:p>
          <a:p>
            <a:endParaRPr lang="en-IN" dirty="0">
              <a:latin typeface="Söhne"/>
            </a:endParaRPr>
          </a:p>
        </p:txBody>
      </p:sp>
      <p:pic>
        <p:nvPicPr>
          <p:cNvPr id="4" name="Picture 3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4CFB3544-D1C0-B6F9-E07F-4B8842C3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5" y="3905250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9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on a computer&#10;&#10;Description automatically generated">
            <a:extLst>
              <a:ext uri="{FF2B5EF4-FFF2-40B4-BE49-F238E27FC236}">
                <a16:creationId xmlns:a16="http://schemas.microsoft.com/office/drawing/2014/main" id="{2EBEC8CB-1394-6E34-0E05-16B51391C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50" b="3"/>
          <a:stretch/>
        </p:blipFill>
        <p:spPr>
          <a:xfrm>
            <a:off x="8194348" y="1074544"/>
            <a:ext cx="3997652" cy="50378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13CA4-45CB-2FBD-F893-64573AC5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59" y="-74487"/>
            <a:ext cx="6623040" cy="1140580"/>
          </a:xfrm>
        </p:spPr>
        <p:txBody>
          <a:bodyPr>
            <a:normAutofit/>
          </a:bodyPr>
          <a:lstStyle/>
          <a:p>
            <a:r>
              <a:rPr lang="en-US" dirty="0"/>
              <a:t>Testing and Debugging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FFB3-C160-8012-1576-9AC6E463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79" y="1320183"/>
            <a:ext cx="7391400" cy="4567542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statements in Python are used for error handling. The </a:t>
            </a:r>
            <a:r>
              <a:rPr lang="en-IN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block contains the code that may raise an exception, and the </a:t>
            </a:r>
            <a:r>
              <a:rPr lang="en-IN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block handles the exception if it occurs. This allows the program to gracefully handle errors and prevent the program from crashing.</a:t>
            </a:r>
          </a:p>
          <a:p>
            <a:pPr>
              <a:lnSpc>
                <a:spcPct val="130000"/>
              </a:lnSpc>
            </a:pPr>
            <a:b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function is used to evaluate the mathematical expression entered by the user. If an error occurs during evaluation, such as a syntax error or division by zero, the </a:t>
            </a:r>
            <a:r>
              <a:rPr lang="en-IN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block is executed, and the display is set to 'Error'. This prevents the program from crashing and provides a user-friendly error message.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0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pencil and a light bulb&#10;&#10;Description automatically generated">
            <a:extLst>
              <a:ext uri="{FF2B5EF4-FFF2-40B4-BE49-F238E27FC236}">
                <a16:creationId xmlns:a16="http://schemas.microsoft.com/office/drawing/2014/main" id="{76B55729-BC58-15CE-8434-AF174EC4C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7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F1144-E60B-C262-21C9-7E2231DB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4A23-263C-ED25-AABA-9CC2FB5B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he Python Calculator project has provided us with a hands-on experience in creating a graphical user interface (GUI) application using the </a:t>
            </a:r>
            <a:r>
              <a:rPr lang="en-IN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library in Python. Through this project, we have learned the fundamentals of GUI programming, including creating widgets, handling events, and updating the display.</a:t>
            </a:r>
            <a:endParaRPr lang="en-IN" dirty="0"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4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4F63D497-0210-4FF1-ABD0-8D0DDBFB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DED2AF-86BC-49AA-AA91-878F7B60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8"/>
            <a:ext cx="1009935" cy="2603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alculator&#10;&#10;Description automatically generated">
            <a:extLst>
              <a:ext uri="{FF2B5EF4-FFF2-40B4-BE49-F238E27FC236}">
                <a16:creationId xmlns:a16="http://schemas.microsoft.com/office/drawing/2014/main" id="{87E632F9-CCE4-606F-B87D-53A0CCAC1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" b="18591"/>
          <a:stretch/>
        </p:blipFill>
        <p:spPr>
          <a:xfrm>
            <a:off x="1070774" y="889694"/>
            <a:ext cx="5728321" cy="2530211"/>
          </a:xfrm>
          <a:prstGeom prst="rect">
            <a:avLst/>
          </a:prstGeom>
        </p:spPr>
      </p:pic>
      <p:pic>
        <p:nvPicPr>
          <p:cNvPr id="8" name="Content Placeholder 7" descr="A screenshot of a calculator&#10;&#10;Description automatically generated">
            <a:extLst>
              <a:ext uri="{FF2B5EF4-FFF2-40B4-BE49-F238E27FC236}">
                <a16:creationId xmlns:a16="http://schemas.microsoft.com/office/drawing/2014/main" id="{C1D3BBDB-DD7C-364B-387C-076D505C7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8" r="691" b="-1"/>
          <a:stretch/>
        </p:blipFill>
        <p:spPr>
          <a:xfrm>
            <a:off x="6816704" y="10"/>
            <a:ext cx="5375296" cy="3437658"/>
          </a:xfrm>
          <a:prstGeom prst="rect">
            <a:avLst/>
          </a:prstGeom>
        </p:spPr>
      </p:pic>
      <p:pic>
        <p:nvPicPr>
          <p:cNvPr id="10" name="Picture 9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6BCFB851-5543-2BB6-02B9-50D76B87B6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4" r="-3" b="642"/>
          <a:stretch/>
        </p:blipFill>
        <p:spPr>
          <a:xfrm>
            <a:off x="1070774" y="3437667"/>
            <a:ext cx="5748977" cy="3420334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3E9F331-5F10-4308-8012-10285B6BD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798" y="3438099"/>
            <a:ext cx="5369202" cy="2633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0D4F-238D-B84F-C915-AB0C1694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93" y="3649649"/>
            <a:ext cx="4367429" cy="1381449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Snippets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D65A3A7-4368-4D89-B82E-0E7393F23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809BFEA-209F-421D-80D2-58DB8AADE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419907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C157EA4-3AC3-4EE0-9300-622272F93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52E303-91FC-43F3-8DF0-B9924F28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5686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508839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5A1A-774D-84C9-7748-26692D36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219" y="667952"/>
            <a:ext cx="462978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4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5A73-29FB-8F95-9950-A6084BC4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94D-E551-C79C-603B-BC7E70D9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The Python Calculator project aims to create a simple calculator application with a graphical user interface (GUI) using the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öhne"/>
              </a:rPr>
              <a:t>Tkinter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 library in Python. The calculator will be capable of performing basic arithmetic operations such as addition, subtraction, multiplication, and division</a:t>
            </a:r>
            <a:r>
              <a:rPr lang="en-IN" sz="1800" b="0" dirty="0">
                <a:solidFill>
                  <a:schemeClr val="tx1"/>
                </a:solidFill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 and it should have a user-friendly interface.</a:t>
            </a:r>
            <a:endParaRPr lang="en-IN" b="0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9E510-541A-520F-D69A-4CCDC3D5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0652" y="828674"/>
            <a:ext cx="63722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7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855EE-E6D9-DF86-3686-891F88FE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D70B6-DBC3-9089-E330-90071238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0DB8BC-4299-C029-69ED-7ABDE725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72" y="705114"/>
            <a:ext cx="9935571" cy="37031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0" fontAlgn="base">
              <a:lnSpc>
                <a:spcPct val="14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The Python calculator project aims to solve the issue of lacking a fundamental and intuitive tool for executing essential mathematical operations.</a:t>
            </a:r>
            <a:endParaRPr lang="en-US" altLang="en-US" spc="150" dirty="0">
              <a:latin typeface="Söhne"/>
            </a:endParaRPr>
          </a:p>
          <a:p>
            <a:pPr marR="0" lvl="0" indent="0" fontAlgn="base">
              <a:lnSpc>
                <a:spcPct val="14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Numerous users—students, professionals, and people in a variety of fields—often need a simple, rapid way to execute arithmetic operations</a:t>
            </a:r>
            <a:r>
              <a:rPr lang="en-US" altLang="en-US" spc="150" dirty="0">
                <a:latin typeface="Söhne"/>
              </a:rPr>
              <a:t> </a:t>
            </a: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without having to use laborious mathematical software or manual calculations. </a:t>
            </a:r>
          </a:p>
          <a:p>
            <a:pPr marR="0" lvl="0" indent="0" fontAlgn="base">
              <a:lnSpc>
                <a:spcPct val="14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But not everyone is experienced with or at ease using command-line</a:t>
            </a:r>
            <a:r>
              <a:rPr lang="en-US" altLang="en-US" spc="150" dirty="0">
                <a:latin typeface="Söhne"/>
              </a:rPr>
              <a:t> </a:t>
            </a: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calculators; for this reason, graphical user interfaces, or GUIs, can offer a more straightforward and user-friendly experience.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EF09C68-6DCE-84DD-7A18-87A182CB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00389" y="1241165"/>
            <a:ext cx="62007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0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2106C-ECB5-56ED-0F83-EA5F7AAE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Light bulb on yellow background with sketched light beams and cord">
            <a:extLst>
              <a:ext uri="{FF2B5EF4-FFF2-40B4-BE49-F238E27FC236}">
                <a16:creationId xmlns:a16="http://schemas.microsoft.com/office/drawing/2014/main" id="{9BDA6167-63FC-46C5-9E3B-19A34B954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0" r="-1" b="-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292DB-FD42-DD62-1F9A-46A58B9D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87F9FD-1973-D547-1045-51A80A99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637" y="1940001"/>
            <a:ext cx="6754446" cy="38345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The Python calculator project offers an easy-to-use graphical user interface (GUI) application as a solution for arithmetic computations. 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The project makes it possible to create a graphical calculator with buttons for numbers, arithmetic operators, and functions like equals and clear by applying the </a:t>
            </a:r>
            <a:r>
              <a:rPr kumimoji="0" lang="en-US" altLang="en-US" sz="1900" i="0" u="none" strike="noStrike" cap="none" spc="150" normalizeH="0" dirty="0" err="1">
                <a:ln>
                  <a:noFill/>
                </a:ln>
                <a:effectLst/>
                <a:latin typeface="Söhne"/>
              </a:rPr>
              <a:t>Tkinter</a:t>
            </a: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 framework. 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This enables users to enter mathematical formulas using button-pressing interactions that are </a:t>
            </a:r>
            <a:r>
              <a:rPr kumimoji="0" lang="en-US" altLang="en-US" sz="1900" i="0" u="none" strike="noStrike" cap="none" spc="150" normalizeH="0" dirty="0" err="1">
                <a:ln>
                  <a:noFill/>
                </a:ln>
                <a:effectLst/>
                <a:latin typeface="Söhne"/>
              </a:rPr>
              <a:t>recognisable</a:t>
            </a: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 from traditional calculators.</a:t>
            </a:r>
            <a:br>
              <a:rPr kumimoji="0" lang="en-US" altLang="en-US" sz="140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kumimoji="0" lang="en-US" altLang="en-US" sz="140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5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C19-E7A1-6C23-8E51-4B075A9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18" y="238124"/>
            <a:ext cx="3411973" cy="2245011"/>
          </a:xfrm>
        </p:spPr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857B-4BE8-ECCE-1CFB-D34C4EB8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Graphical User Interface (GUI):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have a user-friendly interface with buttons for numerical values and mathematical operations.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Equation Display Area: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display the mathematical expressions and their respective results in a designated area.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Core Mathematical Operations: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support addition, subtraction, multiplication, and division.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Seamless Execution: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execute mathematical calculations seamlessly and display results accurately.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Clear Functionality: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have a clear button to clear the equation display area.</a:t>
            </a:r>
          </a:p>
        </p:txBody>
      </p:sp>
      <p:pic>
        <p:nvPicPr>
          <p:cNvPr id="5" name="Picture 4" descr="A person and person standing in front of a large cellphone&#10;&#10;Description automatically generated">
            <a:extLst>
              <a:ext uri="{FF2B5EF4-FFF2-40B4-BE49-F238E27FC236}">
                <a16:creationId xmlns:a16="http://schemas.microsoft.com/office/drawing/2014/main" id="{B54E4B04-175B-C5FA-ED4A-5C19414D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131"/>
            <a:ext cx="4733925" cy="48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22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9DF2BDA-0BD2-FCBE-4A23-AD04DF069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4" r="890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C3BFA-C308-BCE3-F340-62F75103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857" y="523088"/>
            <a:ext cx="6627226" cy="1154102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Tkinter</a:t>
            </a:r>
            <a:endParaRPr lang="en-I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Content Placeholder 2">
            <a:extLst>
              <a:ext uri="{FF2B5EF4-FFF2-40B4-BE49-F238E27FC236}">
                <a16:creationId xmlns:a16="http://schemas.microsoft.com/office/drawing/2014/main" id="{C63993E4-3984-9143-26FF-6B2883EC4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907561"/>
              </p:ext>
            </p:extLst>
          </p:nvPr>
        </p:nvGraphicFramePr>
        <p:xfrm>
          <a:off x="4490084" y="2268656"/>
          <a:ext cx="7565067" cy="350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9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49C8-BC87-B30A-4B41-4AE51A33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AE40739-CA1D-E95E-0CC0-D8F9187A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951546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99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2E5B-AA45-B949-C50C-81C154DE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-656962"/>
            <a:ext cx="3411973" cy="5197498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Code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4530-174C-832C-F951-F01954AC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373225"/>
            <a:ext cx="6172412" cy="5529386"/>
          </a:xfrm>
        </p:spPr>
        <p:txBody>
          <a:bodyPr>
            <a:normAutofit lnSpcReduction="10000"/>
          </a:bodyPr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Button Click Function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function is defined to handle button clicks. It takes a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symbol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argument, which represents the button that was clicked. The function updates the display based on the button that was clicked.</a:t>
            </a:r>
          </a:p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Creating the Display Area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StringVar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named </a:t>
            </a:r>
            <a:r>
              <a:rPr lang="en-IN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display_var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is created to hold the display value. It is initialized to an empty string. An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widget named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is created to display the current value of </a:t>
            </a:r>
            <a:r>
              <a:rPr lang="en-IN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display_var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widget is configured with a font size of 18, a border width of 5, and it spans across all four columns of the window. It is also configured to expand and fill the available space in the window.</a:t>
            </a:r>
          </a:p>
        </p:txBody>
      </p:sp>
      <p:pic>
        <p:nvPicPr>
          <p:cNvPr id="5" name="Picture 4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684CF4FA-6523-8781-DCDF-EE05B309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35" y="1965039"/>
            <a:ext cx="4892961" cy="48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4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91AA-2978-EBB3-BBEF-E8A6A99F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Main Window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DE76-4768-82C7-1C9E-7EE290CF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Creating the Main Window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A new </a:t>
            </a:r>
            <a:r>
              <a:rPr lang="en-IN" sz="1800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window is created using </a:t>
            </a:r>
            <a:r>
              <a:rPr lang="en-IN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tk.Tk</a:t>
            </a:r>
            <a:r>
              <a:rPr lang="en-IN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IN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, and its title is set to "Python Calculator".</a:t>
            </a:r>
          </a:p>
          <a:p>
            <a:endParaRPr lang="en-IN" dirty="0">
              <a:latin typeface="Söhne"/>
            </a:endParaRPr>
          </a:p>
        </p:txBody>
      </p:sp>
      <p:pic>
        <p:nvPicPr>
          <p:cNvPr id="4" name="Picture 3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AC68899C-8982-D4A8-0712-8B52D1E2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5" y="3905250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59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941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Meiryo</vt:lpstr>
      <vt:lpstr>Corbel</vt:lpstr>
      <vt:lpstr>Söhne</vt:lpstr>
      <vt:lpstr>ShojiVTI</vt:lpstr>
      <vt:lpstr>Developing Basic Calculator </vt:lpstr>
      <vt:lpstr>Project Overview</vt:lpstr>
      <vt:lpstr>Problem Statement</vt:lpstr>
      <vt:lpstr>Solution</vt:lpstr>
      <vt:lpstr>Key Features</vt:lpstr>
      <vt:lpstr>Introduction to Tkinter</vt:lpstr>
      <vt:lpstr>Outcome</vt:lpstr>
      <vt:lpstr>Code Overview</vt:lpstr>
      <vt:lpstr>Creating Main Window</vt:lpstr>
      <vt:lpstr>Creating the Buttons</vt:lpstr>
      <vt:lpstr>Running the main Loop Event</vt:lpstr>
      <vt:lpstr>Testing and Debugging</vt:lpstr>
      <vt:lpstr>Conclusion</vt:lpstr>
      <vt:lpstr>Snippets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Basic Calculator </dc:title>
  <dc:creator>deewanker sharma</dc:creator>
  <cp:lastModifiedBy>deewanker sharma</cp:lastModifiedBy>
  <cp:revision>1</cp:revision>
  <dcterms:created xsi:type="dcterms:W3CDTF">2024-02-25T07:22:55Z</dcterms:created>
  <dcterms:modified xsi:type="dcterms:W3CDTF">2024-03-07T21:14:04Z</dcterms:modified>
</cp:coreProperties>
</file>