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DC134-D5DB-48F3-8B64-AFDFAC3991E8}" v="89" dt="2024-02-25T07:58:45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wanker sharma" userId="dbbcfb43a29a83da" providerId="LiveId" clId="{47EDC134-D5DB-48F3-8B64-AFDFAC3991E8}"/>
    <pc:docChg chg="undo custSel addSld modSld">
      <pc:chgData name="deewanker sharma" userId="dbbcfb43a29a83da" providerId="LiveId" clId="{47EDC134-D5DB-48F3-8B64-AFDFAC3991E8}" dt="2024-02-25T08:00:38.966" v="426" actId="26606"/>
      <pc:docMkLst>
        <pc:docMk/>
      </pc:docMkLst>
      <pc:sldChg chg="addSp delSp modSp mod setBg">
        <pc:chgData name="deewanker sharma" userId="dbbcfb43a29a83da" providerId="LiveId" clId="{47EDC134-D5DB-48F3-8B64-AFDFAC3991E8}" dt="2024-02-25T07:44:58.548" v="104"/>
        <pc:sldMkLst>
          <pc:docMk/>
          <pc:sldMk cId="1762419874" sldId="257"/>
        </pc:sldMkLst>
        <pc:spChg chg="mod">
          <ac:chgData name="deewanker sharma" userId="dbbcfb43a29a83da" providerId="LiveId" clId="{47EDC134-D5DB-48F3-8B64-AFDFAC3991E8}" dt="2024-02-25T07:42:56.068" v="51" actId="1076"/>
          <ac:spMkLst>
            <pc:docMk/>
            <pc:sldMk cId="1762419874" sldId="257"/>
            <ac:spMk id="2" creationId="{18CC3BFA-C308-BCE3-F340-62F751039661}"/>
          </ac:spMkLst>
        </pc:spChg>
        <pc:spChg chg="add del mo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" creationId="{18A0311A-1CEE-F8A2-4AA5-1B27C5119923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8" creationId="{72526924-84D3-45FB-A5FE-62D8FCBF53B6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0" creationId="{5C2A6256-1DD0-4E4B-A8B3-9A711B4DBE0C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2" creationId="{41760540-185E-4652-BFD2-9B362EF3BC99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4" creationId="{729789F4-85C1-41A0-83EB-992E22210CB9}"/>
          </ac:spMkLst>
        </pc:spChg>
        <pc:spChg chg="add del">
          <ac:chgData name="deewanker sharma" userId="dbbcfb43a29a83da" providerId="LiveId" clId="{47EDC134-D5DB-48F3-8B64-AFDFAC3991E8}" dt="2024-02-25T07:40:13.097" v="36" actId="26606"/>
          <ac:spMkLst>
            <pc:docMk/>
            <pc:sldMk cId="1762419874" sldId="257"/>
            <ac:spMk id="16" creationId="{9D9D367D-6DD2-4A7C-8918-0DCAC297559A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1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3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5" creationId="{2060C0F7-61A6-4E64-A77E-AFBD81127352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7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29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3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33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0:13.081" v="35" actId="26606"/>
          <ac:spMkLst>
            <pc:docMk/>
            <pc:sldMk cId="1762419874" sldId="257"/>
            <ac:spMk id="35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7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8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39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0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1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2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3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44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49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1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3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5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7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59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6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26.650" v="43" actId="26606"/>
          <ac:spMkLst>
            <pc:docMk/>
            <pc:sldMk cId="1762419874" sldId="257"/>
            <ac:spMk id="63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5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6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7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8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69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70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7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2.275" v="45" actId="26606"/>
          <ac:spMkLst>
            <pc:docMk/>
            <pc:sldMk cId="1762419874" sldId="257"/>
            <ac:spMk id="72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4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5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6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7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78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80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8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4.884" v="47" actId="26606"/>
          <ac:spMkLst>
            <pc:docMk/>
            <pc:sldMk cId="1762419874" sldId="257"/>
            <ac:spMk id="82" creationId="{988521F4-D44A-42C5-9BDB-5CA25554098B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4" creationId="{099405E2-1A96-4DBA-A9DC-4C2A1B421CA9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5" creationId="{932FF329-3A87-4F66-BA01-91CD63C8119F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6" creationId="{BCF4857D-F003-4CA1-82AB-00900B1008BA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7" creationId="{79855050-A75B-4DD0-9B56-8B1C7722D884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88" creationId="{5E6738EB-6FF0-4AF9-8462-57F4494B88B2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90" creationId="{DB791336-FCAA-4174-9303-B3F374861110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91" creationId="{CA212158-300D-44D0-9CCE-472C3F669EE1}"/>
          </ac:spMkLst>
        </pc:spChg>
        <pc:spChg chg="add del">
          <ac:chgData name="deewanker sharma" userId="dbbcfb43a29a83da" providerId="LiveId" clId="{47EDC134-D5DB-48F3-8B64-AFDFAC3991E8}" dt="2024-02-25T07:42:38.461" v="49" actId="26606"/>
          <ac:spMkLst>
            <pc:docMk/>
            <pc:sldMk cId="1762419874" sldId="257"/>
            <ac:spMk id="92" creationId="{988521F4-D44A-42C5-9BDB-5CA25554098B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4" creationId="{099405E2-1A96-4DBA-A9DC-4C2A1B421CA9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5" creationId="{932FF329-3A87-4F66-BA01-91CD63C8119F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6" creationId="{BCF4857D-F003-4CA1-82AB-00900B1008BA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7" creationId="{79855050-A75B-4DD0-9B56-8B1C7722D884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98" creationId="{5E6738EB-6FF0-4AF9-8462-57F4494B88B2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100" creationId="{DB791336-FCAA-4174-9303-B3F374861110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101" creationId="{CA212158-300D-44D0-9CCE-472C3F669EE1}"/>
          </ac:spMkLst>
        </pc:spChg>
        <pc:spChg chg="add">
          <ac:chgData name="deewanker sharma" userId="dbbcfb43a29a83da" providerId="LiveId" clId="{47EDC134-D5DB-48F3-8B64-AFDFAC3991E8}" dt="2024-02-25T07:42:38.508" v="50" actId="26606"/>
          <ac:spMkLst>
            <pc:docMk/>
            <pc:sldMk cId="1762419874" sldId="257"/>
            <ac:spMk id="102" creationId="{988521F4-D44A-42C5-9BDB-5CA25554098B}"/>
          </ac:spMkLst>
        </pc:spChg>
        <pc:graphicFrameChg chg="add del">
          <ac:chgData name="deewanker sharma" userId="dbbcfb43a29a83da" providerId="LiveId" clId="{47EDC134-D5DB-48F3-8B64-AFDFAC3991E8}" dt="2024-02-25T07:42:32.275" v="45" actId="26606"/>
          <ac:graphicFrameMkLst>
            <pc:docMk/>
            <pc:sldMk cId="1762419874" sldId="257"/>
            <ac:graphicFrameMk id="46" creationId="{279A381B-2A5F-BBF2-A549-CD8024B9C0B6}"/>
          </ac:graphicFrameMkLst>
        </pc:graphicFrameChg>
        <pc:graphicFrameChg chg="add del">
          <ac:chgData name="deewanker sharma" userId="dbbcfb43a29a83da" providerId="LiveId" clId="{47EDC134-D5DB-48F3-8B64-AFDFAC3991E8}" dt="2024-02-25T07:42:34.884" v="47" actId="26606"/>
          <ac:graphicFrameMkLst>
            <pc:docMk/>
            <pc:sldMk cId="1762419874" sldId="257"/>
            <ac:graphicFrameMk id="79" creationId="{C63993E4-3984-9143-26FF-6B2883EC4AB4}"/>
          </ac:graphicFrameMkLst>
        </pc:graphicFrameChg>
        <pc:graphicFrameChg chg="add del">
          <ac:chgData name="deewanker sharma" userId="dbbcfb43a29a83da" providerId="LiveId" clId="{47EDC134-D5DB-48F3-8B64-AFDFAC3991E8}" dt="2024-02-25T07:42:38.461" v="49" actId="26606"/>
          <ac:graphicFrameMkLst>
            <pc:docMk/>
            <pc:sldMk cId="1762419874" sldId="257"/>
            <ac:graphicFrameMk id="89" creationId="{BEF75B27-A15E-56AD-72DB-E006C04AFF3B}"/>
          </ac:graphicFrameMkLst>
        </pc:graphicFrameChg>
        <pc:graphicFrameChg chg="add mod modGraphic">
          <ac:chgData name="deewanker sharma" userId="dbbcfb43a29a83da" providerId="LiveId" clId="{47EDC134-D5DB-48F3-8B64-AFDFAC3991E8}" dt="2024-02-25T07:44:58.548" v="104"/>
          <ac:graphicFrameMkLst>
            <pc:docMk/>
            <pc:sldMk cId="1762419874" sldId="257"/>
            <ac:graphicFrameMk id="99" creationId="{C63993E4-3984-9143-26FF-6B2883EC4AB4}"/>
          </ac:graphicFrameMkLst>
        </pc:graphicFrameChg>
        <pc:picChg chg="add mod ord">
          <ac:chgData name="deewanker sharma" userId="dbbcfb43a29a83da" providerId="LiveId" clId="{47EDC134-D5DB-48F3-8B64-AFDFAC3991E8}" dt="2024-02-25T07:42:26.650" v="43" actId="26606"/>
          <ac:picMkLst>
            <pc:docMk/>
            <pc:sldMk cId="1762419874" sldId="257"/>
            <ac:picMk id="5" creationId="{29DF2BDA-0BD2-FCBE-4A23-AD04DF069E69}"/>
          </ac:picMkLst>
        </pc:picChg>
      </pc:sldChg>
      <pc:sldChg chg="modSp new mod">
        <pc:chgData name="deewanker sharma" userId="dbbcfb43a29a83da" providerId="LiveId" clId="{47EDC134-D5DB-48F3-8B64-AFDFAC3991E8}" dt="2024-02-25T07:46:09.997" v="121"/>
        <pc:sldMkLst>
          <pc:docMk/>
          <pc:sldMk cId="2327187635" sldId="258"/>
        </pc:sldMkLst>
        <pc:spChg chg="mod">
          <ac:chgData name="deewanker sharma" userId="dbbcfb43a29a83da" providerId="LiveId" clId="{47EDC134-D5DB-48F3-8B64-AFDFAC3991E8}" dt="2024-02-25T07:45:58.180" v="120" actId="20577"/>
          <ac:spMkLst>
            <pc:docMk/>
            <pc:sldMk cId="2327187635" sldId="258"/>
            <ac:spMk id="2" creationId="{0FBA5A73-29FB-8F95-9950-A6084BC4AF25}"/>
          </ac:spMkLst>
        </pc:spChg>
        <pc:spChg chg="mod">
          <ac:chgData name="deewanker sharma" userId="dbbcfb43a29a83da" providerId="LiveId" clId="{47EDC134-D5DB-48F3-8B64-AFDFAC3991E8}" dt="2024-02-25T07:46:09.997" v="121"/>
          <ac:spMkLst>
            <pc:docMk/>
            <pc:sldMk cId="2327187635" sldId="258"/>
            <ac:spMk id="3" creationId="{374A594D-E551-C79C-603B-BC7E70D969B5}"/>
          </ac:spMkLst>
        </pc:spChg>
      </pc:sldChg>
      <pc:sldChg chg="modSp new mod">
        <pc:chgData name="deewanker sharma" userId="dbbcfb43a29a83da" providerId="LiveId" clId="{47EDC134-D5DB-48F3-8B64-AFDFAC3991E8}" dt="2024-02-25T07:46:53.602" v="141" actId="20577"/>
        <pc:sldMkLst>
          <pc:docMk/>
          <pc:sldMk cId="2769822171" sldId="259"/>
        </pc:sldMkLst>
        <pc:spChg chg="mod">
          <ac:chgData name="deewanker sharma" userId="dbbcfb43a29a83da" providerId="LiveId" clId="{47EDC134-D5DB-48F3-8B64-AFDFAC3991E8}" dt="2024-02-25T07:46:48.806" v="138" actId="20577"/>
          <ac:spMkLst>
            <pc:docMk/>
            <pc:sldMk cId="2769822171" sldId="259"/>
            <ac:spMk id="2" creationId="{DF869C19-E7A1-6C23-8E51-4B075A93C4EB}"/>
          </ac:spMkLst>
        </pc:spChg>
        <pc:spChg chg="mod">
          <ac:chgData name="deewanker sharma" userId="dbbcfb43a29a83da" providerId="LiveId" clId="{47EDC134-D5DB-48F3-8B64-AFDFAC3991E8}" dt="2024-02-25T07:46:53.602" v="141" actId="20577"/>
          <ac:spMkLst>
            <pc:docMk/>
            <pc:sldMk cId="2769822171" sldId="259"/>
            <ac:spMk id="3" creationId="{BE6A857B-4BE8-ECCE-1CFB-D34C4EB8519E}"/>
          </ac:spMkLst>
        </pc:spChg>
      </pc:sldChg>
      <pc:sldChg chg="modSp new mod">
        <pc:chgData name="deewanker sharma" userId="dbbcfb43a29a83da" providerId="LiveId" clId="{47EDC134-D5DB-48F3-8B64-AFDFAC3991E8}" dt="2024-02-25T07:47:16.395" v="168"/>
        <pc:sldMkLst>
          <pc:docMk/>
          <pc:sldMk cId="3340994708" sldId="260"/>
        </pc:sldMkLst>
        <pc:spChg chg="mod">
          <ac:chgData name="deewanker sharma" userId="dbbcfb43a29a83da" providerId="LiveId" clId="{47EDC134-D5DB-48F3-8B64-AFDFAC3991E8}" dt="2024-02-25T07:47:14.676" v="167" actId="20577"/>
          <ac:spMkLst>
            <pc:docMk/>
            <pc:sldMk cId="3340994708" sldId="260"/>
            <ac:spMk id="2" creationId="{6E7149C8-BC87-B30A-4B41-4AE51A33E48D}"/>
          </ac:spMkLst>
        </pc:spChg>
        <pc:spChg chg="mod">
          <ac:chgData name="deewanker sharma" userId="dbbcfb43a29a83da" providerId="LiveId" clId="{47EDC134-D5DB-48F3-8B64-AFDFAC3991E8}" dt="2024-02-25T07:47:16.395" v="168"/>
          <ac:spMkLst>
            <pc:docMk/>
            <pc:sldMk cId="3340994708" sldId="260"/>
            <ac:spMk id="3" creationId="{25724839-E9F8-CC8C-0112-AD3CA2420D99}"/>
          </ac:spMkLst>
        </pc:spChg>
      </pc:sldChg>
      <pc:sldChg chg="modSp new mod">
        <pc:chgData name="deewanker sharma" userId="dbbcfb43a29a83da" providerId="LiveId" clId="{47EDC134-D5DB-48F3-8B64-AFDFAC3991E8}" dt="2024-02-25T07:48:56.189" v="180" actId="20577"/>
        <pc:sldMkLst>
          <pc:docMk/>
          <pc:sldMk cId="839854283" sldId="261"/>
        </pc:sldMkLst>
        <pc:spChg chg="mod">
          <ac:chgData name="deewanker sharma" userId="dbbcfb43a29a83da" providerId="LiveId" clId="{47EDC134-D5DB-48F3-8B64-AFDFAC3991E8}" dt="2024-02-25T07:47:53.995" v="170"/>
          <ac:spMkLst>
            <pc:docMk/>
            <pc:sldMk cId="839854283" sldId="261"/>
            <ac:spMk id="2" creationId="{A5322E5B-AA45-B949-C50C-81C154DEB1B8}"/>
          </ac:spMkLst>
        </pc:spChg>
        <pc:spChg chg="mod">
          <ac:chgData name="deewanker sharma" userId="dbbcfb43a29a83da" providerId="LiveId" clId="{47EDC134-D5DB-48F3-8B64-AFDFAC3991E8}" dt="2024-02-25T07:48:56.189" v="180" actId="20577"/>
          <ac:spMkLst>
            <pc:docMk/>
            <pc:sldMk cId="839854283" sldId="261"/>
            <ac:spMk id="3" creationId="{781E4530-174C-832C-F951-F01954AC88F2}"/>
          </ac:spMkLst>
        </pc:spChg>
      </pc:sldChg>
      <pc:sldChg chg="modSp new mod">
        <pc:chgData name="deewanker sharma" userId="dbbcfb43a29a83da" providerId="LiveId" clId="{47EDC134-D5DB-48F3-8B64-AFDFAC3991E8}" dt="2024-02-25T07:49:48.869" v="203" actId="207"/>
        <pc:sldMkLst>
          <pc:docMk/>
          <pc:sldMk cId="3627259814" sldId="262"/>
        </pc:sldMkLst>
        <pc:spChg chg="mod">
          <ac:chgData name="deewanker sharma" userId="dbbcfb43a29a83da" providerId="LiveId" clId="{47EDC134-D5DB-48F3-8B64-AFDFAC3991E8}" dt="2024-02-25T07:49:35.603" v="201" actId="20577"/>
          <ac:spMkLst>
            <pc:docMk/>
            <pc:sldMk cId="3627259814" sldId="262"/>
            <ac:spMk id="2" creationId="{374991AA-2978-EBB3-BBEF-E8A6A99F13CD}"/>
          </ac:spMkLst>
        </pc:spChg>
        <pc:spChg chg="mod">
          <ac:chgData name="deewanker sharma" userId="dbbcfb43a29a83da" providerId="LiveId" clId="{47EDC134-D5DB-48F3-8B64-AFDFAC3991E8}" dt="2024-02-25T07:49:48.869" v="203" actId="207"/>
          <ac:spMkLst>
            <pc:docMk/>
            <pc:sldMk cId="3627259814" sldId="262"/>
            <ac:spMk id="3" creationId="{B9EFDE76-4768-82C7-1C9E-7EE290CFDE5D}"/>
          </ac:spMkLst>
        </pc:spChg>
      </pc:sldChg>
      <pc:sldChg chg="modSp new mod">
        <pc:chgData name="deewanker sharma" userId="dbbcfb43a29a83da" providerId="LiveId" clId="{47EDC134-D5DB-48F3-8B64-AFDFAC3991E8}" dt="2024-02-25T07:50:41.576" v="234" actId="207"/>
        <pc:sldMkLst>
          <pc:docMk/>
          <pc:sldMk cId="3064495754" sldId="263"/>
        </pc:sldMkLst>
        <pc:spChg chg="mod">
          <ac:chgData name="deewanker sharma" userId="dbbcfb43a29a83da" providerId="LiveId" clId="{47EDC134-D5DB-48F3-8B64-AFDFAC3991E8}" dt="2024-02-25T07:50:25.954" v="232" actId="20577"/>
          <ac:spMkLst>
            <pc:docMk/>
            <pc:sldMk cId="3064495754" sldId="263"/>
            <ac:spMk id="2" creationId="{FB11B0A4-2C02-B345-27CF-555962A8DA35}"/>
          </ac:spMkLst>
        </pc:spChg>
        <pc:spChg chg="mod">
          <ac:chgData name="deewanker sharma" userId="dbbcfb43a29a83da" providerId="LiveId" clId="{47EDC134-D5DB-48F3-8B64-AFDFAC3991E8}" dt="2024-02-25T07:50:41.576" v="234" actId="207"/>
          <ac:spMkLst>
            <pc:docMk/>
            <pc:sldMk cId="3064495754" sldId="263"/>
            <ac:spMk id="3" creationId="{E302FDB8-9EB7-5E21-542C-AE2457ECEE62}"/>
          </ac:spMkLst>
        </pc:spChg>
      </pc:sldChg>
      <pc:sldChg chg="modSp new mod">
        <pc:chgData name="deewanker sharma" userId="dbbcfb43a29a83da" providerId="LiveId" clId="{47EDC134-D5DB-48F3-8B64-AFDFAC3991E8}" dt="2024-02-25T07:51:40.749" v="272"/>
        <pc:sldMkLst>
          <pc:docMk/>
          <pc:sldMk cId="856039749" sldId="264"/>
        </pc:sldMkLst>
        <pc:spChg chg="mod">
          <ac:chgData name="deewanker sharma" userId="dbbcfb43a29a83da" providerId="LiveId" clId="{47EDC134-D5DB-48F3-8B64-AFDFAC3991E8}" dt="2024-02-25T07:51:21.252" v="271" actId="20577"/>
          <ac:spMkLst>
            <pc:docMk/>
            <pc:sldMk cId="856039749" sldId="264"/>
            <ac:spMk id="2" creationId="{6C378359-118F-B7F4-F46E-070FDCC452F2}"/>
          </ac:spMkLst>
        </pc:spChg>
        <pc:spChg chg="mod">
          <ac:chgData name="deewanker sharma" userId="dbbcfb43a29a83da" providerId="LiveId" clId="{47EDC134-D5DB-48F3-8B64-AFDFAC3991E8}" dt="2024-02-25T07:51:40.749" v="272"/>
          <ac:spMkLst>
            <pc:docMk/>
            <pc:sldMk cId="856039749" sldId="264"/>
            <ac:spMk id="3" creationId="{F2B46F0D-FD8A-7746-54F0-7C41C93F8998}"/>
          </ac:spMkLst>
        </pc:spChg>
      </pc:sldChg>
      <pc:sldChg chg="addSp delSp modSp new mod">
        <pc:chgData name="deewanker sharma" userId="dbbcfb43a29a83da" providerId="LiveId" clId="{47EDC134-D5DB-48F3-8B64-AFDFAC3991E8}" dt="2024-02-25T07:56:07.670" v="349" actId="27636"/>
        <pc:sldMkLst>
          <pc:docMk/>
          <pc:sldMk cId="4097750669" sldId="265"/>
        </pc:sldMkLst>
        <pc:spChg chg="mod">
          <ac:chgData name="deewanker sharma" userId="dbbcfb43a29a83da" providerId="LiveId" clId="{47EDC134-D5DB-48F3-8B64-AFDFAC3991E8}" dt="2024-02-25T07:55:17.777" v="334" actId="20577"/>
          <ac:spMkLst>
            <pc:docMk/>
            <pc:sldMk cId="4097750669" sldId="265"/>
            <ac:spMk id="2" creationId="{D3D13CA4-45CB-2FBD-F893-64573AC5B6D8}"/>
          </ac:spMkLst>
        </pc:spChg>
        <pc:spChg chg="add del mod">
          <ac:chgData name="deewanker sharma" userId="dbbcfb43a29a83da" providerId="LiveId" clId="{47EDC134-D5DB-48F3-8B64-AFDFAC3991E8}" dt="2024-02-25T07:56:07.670" v="349" actId="27636"/>
          <ac:spMkLst>
            <pc:docMk/>
            <pc:sldMk cId="4097750669" sldId="265"/>
            <ac:spMk id="3" creationId="{97C2FFB3-C160-8012-1576-9AC6E46384FE}"/>
          </ac:spMkLst>
        </pc:spChg>
        <pc:spChg chg="add mod">
          <ac:chgData name="deewanker sharma" userId="dbbcfb43a29a83da" providerId="LiveId" clId="{47EDC134-D5DB-48F3-8B64-AFDFAC3991E8}" dt="2024-02-25T07:53:41.668" v="298"/>
          <ac:spMkLst>
            <pc:docMk/>
            <pc:sldMk cId="4097750669" sldId="265"/>
            <ac:spMk id="4" creationId="{02AA7D9E-234E-2898-98A9-FAFBCF05D640}"/>
          </ac:spMkLst>
        </pc:spChg>
        <pc:spChg chg="add mod">
          <ac:chgData name="deewanker sharma" userId="dbbcfb43a29a83da" providerId="LiveId" clId="{47EDC134-D5DB-48F3-8B64-AFDFAC3991E8}" dt="2024-02-25T07:55:21.276" v="343"/>
          <ac:spMkLst>
            <pc:docMk/>
            <pc:sldMk cId="4097750669" sldId="265"/>
            <ac:spMk id="5" creationId="{A187365F-F1E6-C4A8-FC41-46F3E19905F2}"/>
          </ac:spMkLst>
        </pc:spChg>
        <pc:spChg chg="add">
          <ac:chgData name="deewanker sharma" userId="dbbcfb43a29a83da" providerId="LiveId" clId="{47EDC134-D5DB-48F3-8B64-AFDFAC3991E8}" dt="2024-02-25T07:55:00.029" v="326"/>
          <ac:spMkLst>
            <pc:docMk/>
            <pc:sldMk cId="4097750669" sldId="265"/>
            <ac:spMk id="6" creationId="{E8FFCBBA-1AA8-417B-13F9-412627C3F89B}"/>
          </ac:spMkLst>
        </pc:spChg>
        <pc:spChg chg="add">
          <ac:chgData name="deewanker sharma" userId="dbbcfb43a29a83da" providerId="LiveId" clId="{47EDC134-D5DB-48F3-8B64-AFDFAC3991E8}" dt="2024-02-25T07:55:04.028" v="327"/>
          <ac:spMkLst>
            <pc:docMk/>
            <pc:sldMk cId="4097750669" sldId="265"/>
            <ac:spMk id="7" creationId="{AFDF1EE2-D376-C70B-350F-4B550B40606A}"/>
          </ac:spMkLst>
        </pc:spChg>
        <pc:spChg chg="add">
          <ac:chgData name="deewanker sharma" userId="dbbcfb43a29a83da" providerId="LiveId" clId="{47EDC134-D5DB-48F3-8B64-AFDFAC3991E8}" dt="2024-02-25T07:55:10.948" v="329"/>
          <ac:spMkLst>
            <pc:docMk/>
            <pc:sldMk cId="4097750669" sldId="265"/>
            <ac:spMk id="8" creationId="{C0E2D094-EFD7-5032-01C3-0265B5F2B076}"/>
          </ac:spMkLst>
        </pc:spChg>
      </pc:sldChg>
      <pc:sldChg chg="modSp new mod">
        <pc:chgData name="deewanker sharma" userId="dbbcfb43a29a83da" providerId="LiveId" clId="{47EDC134-D5DB-48F3-8B64-AFDFAC3991E8}" dt="2024-02-25T07:58:05.976" v="367" actId="20577"/>
        <pc:sldMkLst>
          <pc:docMk/>
          <pc:sldMk cId="3317964481" sldId="266"/>
        </pc:sldMkLst>
        <pc:spChg chg="mod">
          <ac:chgData name="deewanker sharma" userId="dbbcfb43a29a83da" providerId="LiveId" clId="{47EDC134-D5DB-48F3-8B64-AFDFAC3991E8}" dt="2024-02-25T07:56:34.412" v="364" actId="20577"/>
          <ac:spMkLst>
            <pc:docMk/>
            <pc:sldMk cId="3317964481" sldId="266"/>
            <ac:spMk id="2" creationId="{066F1144-E60B-C262-21C9-7E2231DB7A7C}"/>
          </ac:spMkLst>
        </pc:spChg>
        <pc:spChg chg="mod">
          <ac:chgData name="deewanker sharma" userId="dbbcfb43a29a83da" providerId="LiveId" clId="{47EDC134-D5DB-48F3-8B64-AFDFAC3991E8}" dt="2024-02-25T07:58:05.976" v="367" actId="20577"/>
          <ac:spMkLst>
            <pc:docMk/>
            <pc:sldMk cId="3317964481" sldId="266"/>
            <ac:spMk id="3" creationId="{0F384A23-263C-ED25-AABA-9CC2FB5B2E93}"/>
          </ac:spMkLst>
        </pc:spChg>
      </pc:sldChg>
      <pc:sldChg chg="addSp delSp modSp new mod setBg addAnim delAnim">
        <pc:chgData name="deewanker sharma" userId="dbbcfb43a29a83da" providerId="LiveId" clId="{47EDC134-D5DB-48F3-8B64-AFDFAC3991E8}" dt="2024-02-25T07:59:48.631" v="413"/>
        <pc:sldMkLst>
          <pc:docMk/>
          <pc:sldMk cId="2856018946" sldId="267"/>
        </pc:sldMkLst>
        <pc:spChg chg="mod or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2" creationId="{B1AD0D4F-238D-B84F-C915-AB0C16947F34}"/>
          </ac:spMkLst>
        </pc:spChg>
        <pc:spChg chg="del">
          <ac:chgData name="deewanker sharma" userId="dbbcfb43a29a83da" providerId="LiveId" clId="{47EDC134-D5DB-48F3-8B64-AFDFAC3991E8}" dt="2024-02-25T07:58:22.614" v="379" actId="34307"/>
          <ac:spMkLst>
            <pc:docMk/>
            <pc:sldMk cId="2856018946" sldId="267"/>
            <ac:spMk id="3" creationId="{3CE71770-656D-5C12-7766-706FCC65058B}"/>
          </ac:spMkLst>
        </pc:spChg>
        <pc:spChg chg="add del mod">
          <ac:chgData name="deewanker sharma" userId="dbbcfb43a29a83da" providerId="LiveId" clId="{47EDC134-D5DB-48F3-8B64-AFDFAC3991E8}" dt="2024-02-25T07:58:45.828" v="381" actId="931"/>
          <ac:spMkLst>
            <pc:docMk/>
            <pc:sldMk cId="2856018946" sldId="267"/>
            <ac:spMk id="6" creationId="{EEF0797A-EFF6-2955-D5B7-D71797A6301C}"/>
          </ac:spMkLst>
        </pc:spChg>
        <pc:spChg chg="add del">
          <ac:chgData name="deewanker sharma" userId="dbbcfb43a29a83da" providerId="LiveId" clId="{47EDC134-D5DB-48F3-8B64-AFDFAC3991E8}" dt="2024-02-25T07:58:53.264" v="389" actId="478"/>
          <ac:spMkLst>
            <pc:docMk/>
            <pc:sldMk cId="2856018946" sldId="267"/>
            <ac:spMk id="16" creationId="{C8859878-1E90-77D3-E38C-B185C88A70F0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19" creationId="{A7FF7231-97B5-40C6-8958-17E8D45D684D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1" creationId="{1862C7FC-352D-4762-A023-4B26F9E6736E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3" creationId="{65C691BE-C737-470C-94D1-F63DEF890DAC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5" creationId="{D3359E63-5E11-43B2-8DE4-6987380E67AB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7" creationId="{0AFAD299-BD71-4ABF-87E4-A9DB100D1541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29" creationId="{D9C3E457-541D-4754-9868-31A6AEAC2CFD}"/>
          </ac:spMkLst>
        </pc:spChg>
        <pc:spChg chg="add del">
          <ac:chgData name="deewanker sharma" userId="dbbcfb43a29a83da" providerId="LiveId" clId="{47EDC134-D5DB-48F3-8B64-AFDFAC3991E8}" dt="2024-02-25T07:59:31.821" v="405" actId="26606"/>
          <ac:spMkLst>
            <pc:docMk/>
            <pc:sldMk cId="2856018946" sldId="267"/>
            <ac:spMk id="31" creationId="{B6C74C26-EC59-407B-B171-5BA517E83EC3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36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38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0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2" creationId="{CA22F210-7186-4074-94C5-FAD2C2EB15B2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4" creationId="{11C4FED8-D85F-4B52-875F-AB6873B50373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6" creationId="{A3282412-7736-4C66-94B2-C459C26B44D0}"/>
          </ac:spMkLst>
        </pc:spChg>
        <pc:spChg chg="add del">
          <ac:chgData name="deewanker sharma" userId="dbbcfb43a29a83da" providerId="LiveId" clId="{47EDC134-D5DB-48F3-8B64-AFDFAC3991E8}" dt="2024-02-25T07:59:12.650" v="396" actId="26606"/>
          <ac:spMkLst>
            <pc:docMk/>
            <pc:sldMk cId="2856018946" sldId="267"/>
            <ac:spMk id="48" creationId="{32BF0F5E-6EE1-4827-94BD-02F3387BB9BD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0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1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2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3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4" creationId="{2C9E843B-168A-434F-8361-E0EFACAC3600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5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6" creationId="{3B5E7C6C-B1FA-4754-B40B-ABE18CE2A81A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7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8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59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60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15.650" v="398" actId="26606"/>
          <ac:spMkLst>
            <pc:docMk/>
            <pc:sldMk cId="2856018946" sldId="267"/>
            <ac:spMk id="61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3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4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5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6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7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8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69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0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1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2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3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4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21.290" v="400" actId="26606"/>
          <ac:spMkLst>
            <pc:docMk/>
            <pc:sldMk cId="2856018946" sldId="267"/>
            <ac:spMk id="75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77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78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79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0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1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2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3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4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5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6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7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8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22.790" v="402" actId="26606"/>
          <ac:spMkLst>
            <pc:docMk/>
            <pc:sldMk cId="2856018946" sldId="267"/>
            <ac:spMk id="89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1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2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3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4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5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6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7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8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99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0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1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2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31.805" v="404" actId="26606"/>
          <ac:spMkLst>
            <pc:docMk/>
            <pc:sldMk cId="2856018946" sldId="267"/>
            <ac:spMk id="103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5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6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7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8" creationId="{CA22F210-7186-4074-94C5-FAD2C2EB15B2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09" creationId="{7ED93057-B056-4D1D-B0DA-F1619DAAF5A1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0" creationId="{F5B41592-BC5E-4AE2-8CA7-91C73FD8F744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1" creationId="{CB574A3D-9991-4D4A-91DF-0D0DE47DB31E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2" creationId="{D5A56255-4961-41E1-887B-7319F23C909E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3" creationId="{E86BEA0B-CED2-401C-B1D4-B98406B94B61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4" creationId="{45CF0E02-A624-4106-A6C4-89C0BE9C69E0}"/>
          </ac:spMkLst>
        </pc:spChg>
        <pc:spChg chg="add del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15" creationId="{CAFE5B1D-E518-4663-9B4E-901F629D74EA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0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2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4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6" creationId="{EA164D6B-6878-4B9F-A2D0-985D39B17B46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28" creationId="{362F176A-9349-4CD7-8042-59C0200C8CE9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0" creationId="{4E9A171F-91A7-42F8-B25C-E38B244E757C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2" creationId="{064738AB-B6BE-4867-889A-52CE4AC8DBD0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4" creationId="{985AAE23-FCB6-4663-907C-0110B0FDC58E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6" creationId="{57851D67-7085-40E2-B146-F91433A28E08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38" creationId="{9C969C2C-E7E3-4052-87D4-61E733EC1BBD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40" creationId="{7C60369F-A41B-4D6E-8990-30E2715C5730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42" creationId="{56A898E0-0F1C-4CD6-BBAB-3A481A2F02DB}"/>
          </ac:spMkLst>
        </pc:spChg>
        <pc:spChg chg="add del">
          <ac:chgData name="deewanker sharma" userId="dbbcfb43a29a83da" providerId="LiveId" clId="{47EDC134-D5DB-48F3-8B64-AFDFAC3991E8}" dt="2024-02-25T07:59:45.366" v="409" actId="26606"/>
          <ac:spMkLst>
            <pc:docMk/>
            <pc:sldMk cId="2856018946" sldId="267"/>
            <ac:spMk id="144" creationId="{19F71D3E-0832-4789-A561-3A3C31901CFC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6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7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8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49" creationId="{CA22F210-7186-4074-94C5-FAD2C2EB15B2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0" creationId="{F2EAB6D7-610A-49F1-925C-910CC492FBB7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1" creationId="{7ED93057-B056-4D1D-B0DA-F1619DAAF5A1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2" creationId="{F5B41592-BC5E-4AE2-8CA7-91C73FD8F744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3" creationId="{CB574A3D-9991-4D4A-91DF-0D0DE47DB31E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4" creationId="{9B986E1E-DEE3-4E67-92C7-D1AE1EE794C2}"/>
          </ac:spMkLst>
        </pc:spChg>
        <pc:spChg chg="add del">
          <ac:chgData name="deewanker sharma" userId="dbbcfb43a29a83da" providerId="LiveId" clId="{47EDC134-D5DB-48F3-8B64-AFDFAC3991E8}" dt="2024-02-25T07:59:48.616" v="411" actId="26606"/>
          <ac:spMkLst>
            <pc:docMk/>
            <pc:sldMk cId="2856018946" sldId="267"/>
            <ac:spMk id="155" creationId="{A0A2A356-639E-4340-ACBF-9DF27BFE0C09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57" creationId="{1ED69555-EE48-4B19-812B-4E1068DBF976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58" creationId="{57AEB73D-F521-4B19-820F-12DB6BCC8406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59" creationId="{6B72EEBA-3A5D-41CE-8465-A45A0F65674E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0" creationId="{4F63D497-0210-4FF1-ABD0-8D0DDBFBD2F0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1" creationId="{91DED2AF-86BC-49AA-AA91-878F7B6075FF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2" creationId="{43E9F331-5F10-4308-8012-10285B6BDF33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3" creationId="{ED65A3A7-4368-4D89-B82E-0E7393F237FE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4" creationId="{9809BFEA-209F-421D-80D2-58DB8AADE5C8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5" creationId="{7C157EA4-3AC3-4EE0-9300-622272F93D10}"/>
          </ac:spMkLst>
        </pc:spChg>
        <pc:spChg chg="add">
          <ac:chgData name="deewanker sharma" userId="dbbcfb43a29a83da" providerId="LiveId" clId="{47EDC134-D5DB-48F3-8B64-AFDFAC3991E8}" dt="2024-02-25T07:59:48.631" v="412" actId="26606"/>
          <ac:spMkLst>
            <pc:docMk/>
            <pc:sldMk cId="2856018946" sldId="267"/>
            <ac:spMk id="166" creationId="{2F52E303-91FC-43F3-8DF0-B9924F28ED08}"/>
          </ac:spMkLst>
        </pc:spChg>
        <pc:picChg chg="add del mod ord">
          <ac:chgData name="deewanker sharma" userId="dbbcfb43a29a83da" providerId="LiveId" clId="{47EDC134-D5DB-48F3-8B64-AFDFAC3991E8}" dt="2024-02-25T07:58:25.973" v="380" actId="478"/>
          <ac:picMkLst>
            <pc:docMk/>
            <pc:sldMk cId="2856018946" sldId="267"/>
            <ac:picMk id="4" creationId="{8C794D3D-8723-AF6B-78F2-718BD93BEEBC}"/>
          </ac:picMkLst>
        </pc:picChg>
        <pc:picChg chg="add mod ord">
          <ac:chgData name="deewanker sharma" userId="dbbcfb43a29a83da" providerId="LiveId" clId="{47EDC134-D5DB-48F3-8B64-AFDFAC3991E8}" dt="2024-02-25T07:59:48.631" v="412" actId="26606"/>
          <ac:picMkLst>
            <pc:docMk/>
            <pc:sldMk cId="2856018946" sldId="267"/>
            <ac:picMk id="8" creationId="{C1D3BBDB-DD7C-364B-387C-076D505C71DB}"/>
          </ac:picMkLst>
        </pc:picChg>
        <pc:picChg chg="add mod ord">
          <ac:chgData name="deewanker sharma" userId="dbbcfb43a29a83da" providerId="LiveId" clId="{47EDC134-D5DB-48F3-8B64-AFDFAC3991E8}" dt="2024-02-25T07:59:48.631" v="412" actId="26606"/>
          <ac:picMkLst>
            <pc:docMk/>
            <pc:sldMk cId="2856018946" sldId="267"/>
            <ac:picMk id="10" creationId="{6BCFB851-5543-2BB6-02B9-50D76B87B637}"/>
          </ac:picMkLst>
        </pc:picChg>
        <pc:picChg chg="add mod ord">
          <ac:chgData name="deewanker sharma" userId="dbbcfb43a29a83da" providerId="LiveId" clId="{47EDC134-D5DB-48F3-8B64-AFDFAC3991E8}" dt="2024-02-25T07:59:48.631" v="412" actId="26606"/>
          <ac:picMkLst>
            <pc:docMk/>
            <pc:sldMk cId="2856018946" sldId="267"/>
            <ac:picMk id="12" creationId="{87E632F9-CCE4-606F-B87D-53A0CCAC189E}"/>
          </ac:picMkLst>
        </pc:picChg>
      </pc:sldChg>
      <pc:sldChg chg="addSp delSp modSp new mod setBg">
        <pc:chgData name="deewanker sharma" userId="dbbcfb43a29a83da" providerId="LiveId" clId="{47EDC134-D5DB-48F3-8B64-AFDFAC3991E8}" dt="2024-02-25T08:00:38.966" v="426" actId="26606"/>
        <pc:sldMkLst>
          <pc:docMk/>
          <pc:sldMk cId="668474513" sldId="268"/>
        </pc:sldMkLst>
        <pc:spChg chg="mo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" creationId="{6C945A1A-774D-84C9-7748-26692D36F3E9}"/>
          </ac:spMkLst>
        </pc:spChg>
        <pc:spChg chg="add del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3" creationId="{729DC7FF-0D44-A7F3-995F-C9527BE69F80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8" creationId="{1ED69555-EE48-4B19-812B-4E1068DBF976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9" creationId="{1ED69555-EE48-4B19-812B-4E1068DBF976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0" creationId="{57AEB73D-F521-4B19-820F-12DB6BCC8406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1" creationId="{57AEB73D-F521-4B19-820F-12DB6BCC8406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2" creationId="{6B72EEBA-3A5D-41CE-8465-A45A0F65674E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3" creationId="{6B72EEBA-3A5D-41CE-8465-A45A0F65674E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4" creationId="{962C741E-1B73-4EAE-8523-FF16315DB272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5" creationId="{CA22F210-7186-4074-94C5-FAD2C2EB15B2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6" creationId="{1890A173-5DFF-4238-960D-46429DC14E22}"/>
          </ac:spMkLst>
        </pc:spChg>
        <pc:spChg chg="add del">
          <ac:chgData name="deewanker sharma" userId="dbbcfb43a29a83da" providerId="LiveId" clId="{47EDC134-D5DB-48F3-8B64-AFDFAC3991E8}" dt="2024-02-25T08:00:38.935" v="425" actId="26606"/>
          <ac:spMkLst>
            <pc:docMk/>
            <pc:sldMk cId="668474513" sldId="268"/>
            <ac:spMk id="17" creationId="{11C4FED8-D85F-4B52-875F-AB6873B50373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18" creationId="{8B4EB027-ACDA-466F-997A-93A769216C7D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0" creationId="{66085BE5-9F10-446F-B7E2-D218086A6AB8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2" creationId="{F9AD7632-733F-4D9A-B5ED-0C470DCD650C}"/>
          </ac:spMkLst>
        </pc:spChg>
        <pc:spChg chg="add">
          <ac:chgData name="deewanker sharma" userId="dbbcfb43a29a83da" providerId="LiveId" clId="{47EDC134-D5DB-48F3-8B64-AFDFAC3991E8}" dt="2024-02-25T08:00:38.966" v="426" actId="26606"/>
          <ac:spMkLst>
            <pc:docMk/>
            <pc:sldMk cId="668474513" sldId="268"/>
            <ac:spMk id="24" creationId="{333DAB40-DCE3-4D49-8A94-7626AB50A85A}"/>
          </ac:spMkLst>
        </pc:spChg>
        <pc:picChg chg="add del">
          <ac:chgData name="deewanker sharma" userId="dbbcfb43a29a83da" providerId="LiveId" clId="{47EDC134-D5DB-48F3-8B64-AFDFAC3991E8}" dt="2024-02-25T08:00:38.935" v="425" actId="26606"/>
          <ac:picMkLst>
            <pc:docMk/>
            <pc:sldMk cId="668474513" sldId="268"/>
            <ac:picMk id="5" creationId="{50C0DC51-FF78-7371-994F-647A17D8363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8E475-FE87-4703-9EE3-518DDAD09F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C0B29-D291-4F67-9192-E58789126B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0" i="0" dirty="0" err="1"/>
            <a:t>Tkinter</a:t>
          </a:r>
          <a:r>
            <a:rPr lang="en-IN" sz="1400" b="0" i="0" dirty="0"/>
            <a:t> is a standard GUI (Graphical User Interface) toolkit for Python. It is a built-in library that comes with Python, making it readily available for developers. </a:t>
          </a:r>
          <a:r>
            <a:rPr lang="en-IN" sz="1400" b="0" i="0" dirty="0" err="1"/>
            <a:t>Tkinter</a:t>
          </a:r>
          <a:r>
            <a:rPr lang="en-IN" sz="1400" b="0" i="0" dirty="0"/>
            <a:t> is widely used for creating GUI applications in Python due to its simplicity and ease of use.</a:t>
          </a:r>
          <a:endParaRPr lang="en-US" sz="1400" dirty="0"/>
        </a:p>
      </dgm:t>
    </dgm:pt>
    <dgm:pt modelId="{C6BEE76F-4B18-4428-8801-C30696BA7391}" type="parTrans" cxnId="{4D6FE20A-327F-4FDD-BA8A-B254F3C15BCB}">
      <dgm:prSet/>
      <dgm:spPr/>
      <dgm:t>
        <a:bodyPr/>
        <a:lstStyle/>
        <a:p>
          <a:endParaRPr lang="en-US"/>
        </a:p>
      </dgm:t>
    </dgm:pt>
    <dgm:pt modelId="{46C4E523-A643-4B4C-882F-3CF2DA1BB22B}" type="sibTrans" cxnId="{4D6FE20A-327F-4FDD-BA8A-B254F3C15B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0073E2-4C48-4053-BD66-F3AB972884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0" i="0" dirty="0" err="1"/>
            <a:t>Tkinter</a:t>
          </a:r>
          <a:r>
            <a:rPr lang="en-IN" sz="1400" b="0" i="0" dirty="0"/>
            <a:t> allows developers to create interactive and visually appealing applications with minimal effort. It provides a wide range of widgets, such as buttons, labels, text boxes, and more, which can be easily customized to suit the needs of the application.</a:t>
          </a:r>
          <a:endParaRPr lang="en-US" sz="1400" dirty="0"/>
        </a:p>
      </dgm:t>
    </dgm:pt>
    <dgm:pt modelId="{0031734A-DAD0-4C7A-91E3-7B5AD2F71AA5}" type="parTrans" cxnId="{CCDD4D91-AFD1-4E22-92B9-A2B29C53FFE6}">
      <dgm:prSet/>
      <dgm:spPr/>
      <dgm:t>
        <a:bodyPr/>
        <a:lstStyle/>
        <a:p>
          <a:endParaRPr lang="en-US"/>
        </a:p>
      </dgm:t>
    </dgm:pt>
    <dgm:pt modelId="{2036FA9D-4ED7-4A2E-B9D0-CBF7D158061A}" type="sibTrans" cxnId="{CCDD4D91-AFD1-4E22-92B9-A2B29C53FFE6}">
      <dgm:prSet/>
      <dgm:spPr/>
      <dgm:t>
        <a:bodyPr/>
        <a:lstStyle/>
        <a:p>
          <a:endParaRPr lang="en-US"/>
        </a:p>
      </dgm:t>
    </dgm:pt>
    <dgm:pt modelId="{CC512B4B-2BF0-4291-8339-6BAA6A9853FD}" type="pres">
      <dgm:prSet presAssocID="{D568E475-FE87-4703-9EE3-518DDAD09FE1}" presName="root" presStyleCnt="0">
        <dgm:presLayoutVars>
          <dgm:dir/>
          <dgm:resizeHandles val="exact"/>
        </dgm:presLayoutVars>
      </dgm:prSet>
      <dgm:spPr/>
    </dgm:pt>
    <dgm:pt modelId="{9FB9C8F5-4ECF-4B07-BB85-82CABC006C08}" type="pres">
      <dgm:prSet presAssocID="{D568E475-FE87-4703-9EE3-518DDAD09FE1}" presName="container" presStyleCnt="0">
        <dgm:presLayoutVars>
          <dgm:dir/>
          <dgm:resizeHandles val="exact"/>
        </dgm:presLayoutVars>
      </dgm:prSet>
      <dgm:spPr/>
    </dgm:pt>
    <dgm:pt modelId="{63B845DD-34D9-40DE-92D4-26FE41F47B4B}" type="pres">
      <dgm:prSet presAssocID="{A60C0B29-D291-4F67-9192-E58789126B49}" presName="compNode" presStyleCnt="0"/>
      <dgm:spPr/>
    </dgm:pt>
    <dgm:pt modelId="{E604D570-22FF-4F93-A879-8ED8AE0E7ED0}" type="pres">
      <dgm:prSet presAssocID="{A60C0B29-D291-4F67-9192-E58789126B49}" presName="iconBgRect" presStyleLbl="bgShp" presStyleIdx="0" presStyleCnt="2" custLinFactNeighborX="-14377" custLinFactNeighborY="4200"/>
      <dgm:spPr/>
    </dgm:pt>
    <dgm:pt modelId="{8D7AB7CB-F7C6-4EB9-BE4E-69CDA16D57E6}" type="pres">
      <dgm:prSet presAssocID="{A60C0B29-D291-4F67-9192-E58789126B49}" presName="iconRect" presStyleLbl="node1" presStyleIdx="0" presStyleCnt="2" custLinFactNeighborX="-8130" custLinFactNeighborY="72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DF21F14-FB80-42E4-AEF3-B84A1122ECF4}" type="pres">
      <dgm:prSet presAssocID="{A60C0B29-D291-4F67-9192-E58789126B49}" presName="spaceRect" presStyleCnt="0"/>
      <dgm:spPr/>
    </dgm:pt>
    <dgm:pt modelId="{FE1878FE-3B84-475F-9670-539D85FB6020}" type="pres">
      <dgm:prSet presAssocID="{A60C0B29-D291-4F67-9192-E58789126B49}" presName="textRect" presStyleLbl="revTx" presStyleIdx="0" presStyleCnt="2" custScaleX="138479">
        <dgm:presLayoutVars>
          <dgm:chMax val="1"/>
          <dgm:chPref val="1"/>
        </dgm:presLayoutVars>
      </dgm:prSet>
      <dgm:spPr/>
    </dgm:pt>
    <dgm:pt modelId="{143FBD8E-239A-493A-B264-F1AAC99135B3}" type="pres">
      <dgm:prSet presAssocID="{46C4E523-A643-4B4C-882F-3CF2DA1BB22B}" presName="sibTrans" presStyleLbl="sibTrans2D1" presStyleIdx="0" presStyleCnt="0"/>
      <dgm:spPr/>
    </dgm:pt>
    <dgm:pt modelId="{DBAB5EEE-5F78-42DD-897D-63D70AFAC014}" type="pres">
      <dgm:prSet presAssocID="{7A0073E2-4C48-4053-BD66-F3AB97288495}" presName="compNode" presStyleCnt="0"/>
      <dgm:spPr/>
    </dgm:pt>
    <dgm:pt modelId="{75D6C098-5009-4D07-986F-8EF7C4C246DA}" type="pres">
      <dgm:prSet presAssocID="{7A0073E2-4C48-4053-BD66-F3AB97288495}" presName="iconBgRect" presStyleLbl="bgShp" presStyleIdx="1" presStyleCnt="2" custLinFactNeighborX="-27413" custLinFactNeighborY="2008"/>
      <dgm:spPr/>
    </dgm:pt>
    <dgm:pt modelId="{1E2BE555-2C95-4BDF-8F75-3887C29E8F6B}" type="pres">
      <dgm:prSet presAssocID="{7A0073E2-4C48-4053-BD66-F3AB97288495}" presName="iconRect" presStyleLbl="node1" presStyleIdx="1" presStyleCnt="2" custLinFactNeighborX="-47264" custLinFactNeighborY="34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06D6D7-B0BA-476E-8446-A44EC225D028}" type="pres">
      <dgm:prSet presAssocID="{7A0073E2-4C48-4053-BD66-F3AB97288495}" presName="spaceRect" presStyleCnt="0"/>
      <dgm:spPr/>
    </dgm:pt>
    <dgm:pt modelId="{D75A986F-9106-4D59-B9CA-7CD54B54D059}" type="pres">
      <dgm:prSet presAssocID="{7A0073E2-4C48-4053-BD66-F3AB97288495}" presName="textRect" presStyleLbl="revTx" presStyleIdx="1" presStyleCnt="2" custScaleX="136934">
        <dgm:presLayoutVars>
          <dgm:chMax val="1"/>
          <dgm:chPref val="1"/>
        </dgm:presLayoutVars>
      </dgm:prSet>
      <dgm:spPr/>
    </dgm:pt>
  </dgm:ptLst>
  <dgm:cxnLst>
    <dgm:cxn modelId="{4D6FE20A-327F-4FDD-BA8A-B254F3C15BCB}" srcId="{D568E475-FE87-4703-9EE3-518DDAD09FE1}" destId="{A60C0B29-D291-4F67-9192-E58789126B49}" srcOrd="0" destOrd="0" parTransId="{C6BEE76F-4B18-4428-8801-C30696BA7391}" sibTransId="{46C4E523-A643-4B4C-882F-3CF2DA1BB22B}"/>
    <dgm:cxn modelId="{4B93D07B-F4F4-4328-AFDC-F455DA3F0994}" type="presOf" srcId="{7A0073E2-4C48-4053-BD66-F3AB97288495}" destId="{D75A986F-9106-4D59-B9CA-7CD54B54D059}" srcOrd="0" destOrd="0" presId="urn:microsoft.com/office/officeart/2018/2/layout/IconCircleList"/>
    <dgm:cxn modelId="{CCDD4D91-AFD1-4E22-92B9-A2B29C53FFE6}" srcId="{D568E475-FE87-4703-9EE3-518DDAD09FE1}" destId="{7A0073E2-4C48-4053-BD66-F3AB97288495}" srcOrd="1" destOrd="0" parTransId="{0031734A-DAD0-4C7A-91E3-7B5AD2F71AA5}" sibTransId="{2036FA9D-4ED7-4A2E-B9D0-CBF7D158061A}"/>
    <dgm:cxn modelId="{BE93D3BA-0981-4422-90C8-9E233AEBD2DC}" type="presOf" srcId="{D568E475-FE87-4703-9EE3-518DDAD09FE1}" destId="{CC512B4B-2BF0-4291-8339-6BAA6A9853FD}" srcOrd="0" destOrd="0" presId="urn:microsoft.com/office/officeart/2018/2/layout/IconCircleList"/>
    <dgm:cxn modelId="{8AFC3EC7-AFE7-4B79-9966-CA15E67139B6}" type="presOf" srcId="{46C4E523-A643-4B4C-882F-3CF2DA1BB22B}" destId="{143FBD8E-239A-493A-B264-F1AAC99135B3}" srcOrd="0" destOrd="0" presId="urn:microsoft.com/office/officeart/2018/2/layout/IconCircleList"/>
    <dgm:cxn modelId="{FA95F9D8-FEBC-4EC5-8392-C18E1360AC84}" type="presOf" srcId="{A60C0B29-D291-4F67-9192-E58789126B49}" destId="{FE1878FE-3B84-475F-9670-539D85FB6020}" srcOrd="0" destOrd="0" presId="urn:microsoft.com/office/officeart/2018/2/layout/IconCircleList"/>
    <dgm:cxn modelId="{9351665A-1F9D-48F4-80A0-ED1C148B18BB}" type="presParOf" srcId="{CC512B4B-2BF0-4291-8339-6BAA6A9853FD}" destId="{9FB9C8F5-4ECF-4B07-BB85-82CABC006C08}" srcOrd="0" destOrd="0" presId="urn:microsoft.com/office/officeart/2018/2/layout/IconCircleList"/>
    <dgm:cxn modelId="{12492527-D8A5-4D16-B318-53E707BFA6C6}" type="presParOf" srcId="{9FB9C8F5-4ECF-4B07-BB85-82CABC006C08}" destId="{63B845DD-34D9-40DE-92D4-26FE41F47B4B}" srcOrd="0" destOrd="0" presId="urn:microsoft.com/office/officeart/2018/2/layout/IconCircleList"/>
    <dgm:cxn modelId="{793ED906-8520-44D3-BA1F-9F3DC85CA566}" type="presParOf" srcId="{63B845DD-34D9-40DE-92D4-26FE41F47B4B}" destId="{E604D570-22FF-4F93-A879-8ED8AE0E7ED0}" srcOrd="0" destOrd="0" presId="urn:microsoft.com/office/officeart/2018/2/layout/IconCircleList"/>
    <dgm:cxn modelId="{39A68F6B-DDA5-46BA-B55E-12943CC61214}" type="presParOf" srcId="{63B845DD-34D9-40DE-92D4-26FE41F47B4B}" destId="{8D7AB7CB-F7C6-4EB9-BE4E-69CDA16D57E6}" srcOrd="1" destOrd="0" presId="urn:microsoft.com/office/officeart/2018/2/layout/IconCircleList"/>
    <dgm:cxn modelId="{05401EA5-6D65-42AC-9973-179CD9D041CA}" type="presParOf" srcId="{63B845DD-34D9-40DE-92D4-26FE41F47B4B}" destId="{DDF21F14-FB80-42E4-AEF3-B84A1122ECF4}" srcOrd="2" destOrd="0" presId="urn:microsoft.com/office/officeart/2018/2/layout/IconCircleList"/>
    <dgm:cxn modelId="{B980944A-0F37-4C6F-924E-D999244B1BCB}" type="presParOf" srcId="{63B845DD-34D9-40DE-92D4-26FE41F47B4B}" destId="{FE1878FE-3B84-475F-9670-539D85FB6020}" srcOrd="3" destOrd="0" presId="urn:microsoft.com/office/officeart/2018/2/layout/IconCircleList"/>
    <dgm:cxn modelId="{8CA33450-D053-4A82-839A-FBC05FE7B97F}" type="presParOf" srcId="{9FB9C8F5-4ECF-4B07-BB85-82CABC006C08}" destId="{143FBD8E-239A-493A-B264-F1AAC99135B3}" srcOrd="1" destOrd="0" presId="urn:microsoft.com/office/officeart/2018/2/layout/IconCircleList"/>
    <dgm:cxn modelId="{E422BD29-DA8A-4D33-B3E2-5967FF6EF5B9}" type="presParOf" srcId="{9FB9C8F5-4ECF-4B07-BB85-82CABC006C08}" destId="{DBAB5EEE-5F78-42DD-897D-63D70AFAC014}" srcOrd="2" destOrd="0" presId="urn:microsoft.com/office/officeart/2018/2/layout/IconCircleList"/>
    <dgm:cxn modelId="{A6365D64-AEEB-4E4C-9DB8-3E80F4B50D20}" type="presParOf" srcId="{DBAB5EEE-5F78-42DD-897D-63D70AFAC014}" destId="{75D6C098-5009-4D07-986F-8EF7C4C246DA}" srcOrd="0" destOrd="0" presId="urn:microsoft.com/office/officeart/2018/2/layout/IconCircleList"/>
    <dgm:cxn modelId="{06E4C783-CC02-48AF-A25C-80B18AAD7205}" type="presParOf" srcId="{DBAB5EEE-5F78-42DD-897D-63D70AFAC014}" destId="{1E2BE555-2C95-4BDF-8F75-3887C29E8F6B}" srcOrd="1" destOrd="0" presId="urn:microsoft.com/office/officeart/2018/2/layout/IconCircleList"/>
    <dgm:cxn modelId="{F590A9A3-D0B1-4159-AF35-B27B62E9379C}" type="presParOf" srcId="{DBAB5EEE-5F78-42DD-897D-63D70AFAC014}" destId="{C206D6D7-B0BA-476E-8446-A44EC225D028}" srcOrd="2" destOrd="0" presId="urn:microsoft.com/office/officeart/2018/2/layout/IconCircleList"/>
    <dgm:cxn modelId="{AD992431-0521-4A10-AE0F-A9DE4439570C}" type="presParOf" srcId="{DBAB5EEE-5F78-42DD-897D-63D70AFAC014}" destId="{D75A986F-9106-4D59-B9CA-7CD54B54D0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4D570-22FF-4F93-A879-8ED8AE0E7ED0}">
      <dsp:nvSpPr>
        <dsp:cNvPr id="0" name=""/>
        <dsp:cNvSpPr/>
      </dsp:nvSpPr>
      <dsp:spPr>
        <a:xfrm>
          <a:off x="0" y="1346005"/>
          <a:ext cx="888566" cy="888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AB7CB-F7C6-4EB9-BE4E-69CDA16D57E6}">
      <dsp:nvSpPr>
        <dsp:cNvPr id="0" name=""/>
        <dsp:cNvSpPr/>
      </dsp:nvSpPr>
      <dsp:spPr>
        <a:xfrm>
          <a:off x="176432" y="1532607"/>
          <a:ext cx="515368" cy="515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878FE-3B84-475F-9670-539D85FB6020}">
      <dsp:nvSpPr>
        <dsp:cNvPr id="0" name=""/>
        <dsp:cNvSpPr/>
      </dsp:nvSpPr>
      <dsp:spPr>
        <a:xfrm>
          <a:off x="707739" y="1308685"/>
          <a:ext cx="2900410" cy="88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 err="1"/>
            <a:t>Tkinter</a:t>
          </a:r>
          <a:r>
            <a:rPr lang="en-IN" sz="1400" b="0" i="0" kern="1200" dirty="0"/>
            <a:t> is a standard GUI (Graphical User Interface) toolkit for Python. It is a built-in library that comes with Python, making it readily available for developers. </a:t>
          </a:r>
          <a:r>
            <a:rPr lang="en-IN" sz="1400" b="0" i="0" kern="1200" dirty="0" err="1"/>
            <a:t>Tkinter</a:t>
          </a:r>
          <a:r>
            <a:rPr lang="en-IN" sz="1400" b="0" i="0" kern="1200" dirty="0"/>
            <a:t> is widely used for creating GUI applications in Python due to its simplicity and ease of use.</a:t>
          </a:r>
          <a:endParaRPr lang="en-US" sz="1400" kern="1200" dirty="0"/>
        </a:p>
      </dsp:txBody>
      <dsp:txXfrm>
        <a:off x="707739" y="1308685"/>
        <a:ext cx="2900410" cy="888566"/>
      </dsp:txXfrm>
    </dsp:sp>
    <dsp:sp modelId="{75D6C098-5009-4D07-986F-8EF7C4C246DA}">
      <dsp:nvSpPr>
        <dsp:cNvPr id="0" name=""/>
        <dsp:cNvSpPr/>
      </dsp:nvSpPr>
      <dsp:spPr>
        <a:xfrm>
          <a:off x="3729514" y="1326528"/>
          <a:ext cx="888566" cy="888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BE555-2C95-4BDF-8F75-3887C29E8F6B}">
      <dsp:nvSpPr>
        <dsp:cNvPr id="0" name=""/>
        <dsp:cNvSpPr/>
      </dsp:nvSpPr>
      <dsp:spPr>
        <a:xfrm>
          <a:off x="3916111" y="1513132"/>
          <a:ext cx="515368" cy="5153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A986F-9106-4D59-B9CA-7CD54B54D059}">
      <dsp:nvSpPr>
        <dsp:cNvPr id="0" name=""/>
        <dsp:cNvSpPr/>
      </dsp:nvSpPr>
      <dsp:spPr>
        <a:xfrm>
          <a:off x="4665282" y="1308685"/>
          <a:ext cx="2868051" cy="88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 err="1"/>
            <a:t>Tkinter</a:t>
          </a:r>
          <a:r>
            <a:rPr lang="en-IN" sz="1400" b="0" i="0" kern="1200" dirty="0"/>
            <a:t> allows developers to create interactive and visually appealing applications with minimal effort. It provides a wide range of widgets, such as buttons, labels, text boxes, and more, which can be easily customized to suit the needs of the application.</a:t>
          </a:r>
          <a:endParaRPr lang="en-US" sz="1400" kern="1200" dirty="0"/>
        </a:p>
      </dsp:txBody>
      <dsp:txXfrm>
        <a:off x="4665282" y="1308685"/>
        <a:ext cx="2868051" cy="888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2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0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7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5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2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8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67B48-6424-BD5C-1EDC-8D672B217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2218414"/>
            <a:ext cx="5956534" cy="2631882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600">
                <a:solidFill>
                  <a:schemeClr val="bg1"/>
                </a:solidFill>
              </a:rPr>
              <a:t>Developing Basic Calculator </a:t>
            </a:r>
            <a:endParaRPr lang="en-IN" sz="4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C6FAC-FF31-A573-0F16-4134B4378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16" y="4850296"/>
            <a:ext cx="5045022" cy="1152045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Using Tkinter Library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0F41D-2082-877E-6190-88B9D1DC5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r="239" b="-2"/>
          <a:stretch/>
        </p:blipFill>
        <p:spPr>
          <a:xfrm>
            <a:off x="7815431" y="1741919"/>
            <a:ext cx="4376569" cy="442569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3CA4-45CB-2FBD-F893-64573AC5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FFB3-C160-8012-1576-9AC6E46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 in Python are used for error handling.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contains the code that may raise an exception, and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handles the exception if it occurs. This allows the program to gracefully handle errors and prevent the program from crashing.</a:t>
            </a:r>
          </a:p>
          <a:p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is used to evaluate the mathematical expression entered by the user. If an error occurs during evaluation, such as a syntax error or division by zero,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is executed, and the display is set to 'Error'. This prevents the program from crashing and provides a user-friendly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409775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1144-E60B-C262-21C9-7E2231DB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4A23-263C-ED25-AABA-9CC2FB5B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Python Calculator project has provided us with a hands-on experience in creating a graphical user interface (GUI) application using 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in Python. Through this project, we have learned the fundamentals of GUI programming, including creating widgets, handling events, and updating the display.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96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4F63D497-0210-4FF1-ABD0-8D0DDBFBD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DED2AF-86BC-49AA-AA91-878F7B60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8"/>
            <a:ext cx="1009935" cy="2603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alculator&#10;&#10;Description automatically generated">
            <a:extLst>
              <a:ext uri="{FF2B5EF4-FFF2-40B4-BE49-F238E27FC236}">
                <a16:creationId xmlns:a16="http://schemas.microsoft.com/office/drawing/2014/main" id="{87E632F9-CCE4-606F-B87D-53A0CCAC1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" b="18591"/>
          <a:stretch/>
        </p:blipFill>
        <p:spPr>
          <a:xfrm>
            <a:off x="1070774" y="889694"/>
            <a:ext cx="5728321" cy="2530211"/>
          </a:xfrm>
          <a:prstGeom prst="rect">
            <a:avLst/>
          </a:prstGeom>
        </p:spPr>
      </p:pic>
      <p:pic>
        <p:nvPicPr>
          <p:cNvPr id="8" name="Content Placeholder 7" descr="A screenshot of a calculator&#10;&#10;Description automatically generated">
            <a:extLst>
              <a:ext uri="{FF2B5EF4-FFF2-40B4-BE49-F238E27FC236}">
                <a16:creationId xmlns:a16="http://schemas.microsoft.com/office/drawing/2014/main" id="{C1D3BBDB-DD7C-364B-387C-076D505C7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8" r="691" b="-1"/>
          <a:stretch/>
        </p:blipFill>
        <p:spPr>
          <a:xfrm>
            <a:off x="6816704" y="10"/>
            <a:ext cx="5375296" cy="3437658"/>
          </a:xfrm>
          <a:prstGeom prst="rect">
            <a:avLst/>
          </a:prstGeom>
        </p:spPr>
      </p:pic>
      <p:pic>
        <p:nvPicPr>
          <p:cNvPr id="10" name="Picture 9" descr="A computer screen shot of a calculator&#10;&#10;Description automatically generated">
            <a:extLst>
              <a:ext uri="{FF2B5EF4-FFF2-40B4-BE49-F238E27FC236}">
                <a16:creationId xmlns:a16="http://schemas.microsoft.com/office/drawing/2014/main" id="{6BCFB851-5543-2BB6-02B9-50D76B87B6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4" r="-3" b="642"/>
          <a:stretch/>
        </p:blipFill>
        <p:spPr>
          <a:xfrm>
            <a:off x="1070774" y="3437667"/>
            <a:ext cx="5748977" cy="3420334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3E9F331-5F10-4308-8012-10285B6BD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798" y="3438099"/>
            <a:ext cx="5369202" cy="2633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0D4F-238D-B84F-C915-AB0C1694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793" y="3649649"/>
            <a:ext cx="4367429" cy="1381449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Snippets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D65A3A7-4368-4D89-B82E-0E7393F23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809BFEA-209F-421D-80D2-58DB8AADE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419907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C157EA4-3AC3-4EE0-9300-622272F93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F52E303-91FC-43F3-8DF0-B9924F28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5686"/>
            <a:ext cx="6858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508839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5A1A-774D-84C9-7748-26692D36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219" y="667952"/>
            <a:ext cx="462978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9DF2BDA-0BD2-FCBE-4A23-AD04DF069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4" r="890" b="-1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C3BFA-C308-BCE3-F340-62F75103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857" y="523088"/>
            <a:ext cx="6627226" cy="1154102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Tkinter</a:t>
            </a:r>
            <a:endParaRPr lang="en-IN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Content Placeholder 2">
            <a:extLst>
              <a:ext uri="{FF2B5EF4-FFF2-40B4-BE49-F238E27FC236}">
                <a16:creationId xmlns:a16="http://schemas.microsoft.com/office/drawing/2014/main" id="{C63993E4-3984-9143-26FF-6B2883EC4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781872"/>
              </p:ext>
            </p:extLst>
          </p:nvPr>
        </p:nvGraphicFramePr>
        <p:xfrm>
          <a:off x="4490084" y="2268656"/>
          <a:ext cx="7565067" cy="350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5A73-29FB-8F95-9950-A6084BC4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594D-E551-C79C-603B-BC7E70D9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The Python Calculator project aims to create a simple calculator application with a graphical user interface (GUI) using the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library in Python. The calculator will be capable of performing basic arithmetic operations such as addition, subtraction, multiplication, and division.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1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C19-E7A1-6C23-8E51-4B075A9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857B-4BE8-ECCE-1CFB-D34C4EB8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Key Features: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Graphical User Interface (GUI): The calculator will have a user-friendly interface with buttons for numerical values and mathematical operations.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Equation Display Area: The calculator will display the mathematical expressions and their respective results in a designated area.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Core Mathematical Operations: The calculator will support addition, subtraction, multiplication, and division.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Seamless Execution: The calculator will execute mathematical calculations seamlessly and display results accurately.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Clear Functionality: The calculator will have a clear button to clear the equation display area.</a:t>
            </a:r>
          </a:p>
        </p:txBody>
      </p:sp>
    </p:spTree>
    <p:extLst>
      <p:ext uri="{BB962C8B-B14F-4D97-AF65-F5344CB8AC3E}">
        <p14:creationId xmlns:p14="http://schemas.microsoft.com/office/powerpoint/2010/main" val="276982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49C8-BC87-B30A-4B41-4AE51A33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4839-E9F8-CC8C-0112-AD3CA242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Core Python: Understanding the fundamentals of Python programming language.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Library: Learning to use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for creating GUI applications in Python.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Visual Studio Code (IDE): Working with an integrated development environment for Python programming.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GitHub: Managing and sharing code using version control.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Application Development: Developing a functional calculator application using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99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2E5B-AA45-B949-C50C-81C154DE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Code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4530-174C-832C-F951-F01954AC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373225"/>
            <a:ext cx="6172412" cy="5529386"/>
          </a:xfrm>
        </p:spPr>
        <p:txBody>
          <a:bodyPr>
            <a:normAutofit lnSpcReduction="10000"/>
          </a:bodyPr>
          <a:lstStyle/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Click Function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is defined to handle button clicks. It takes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argument, which represents the button that was clicked. The function updates the display based on the button that was clicked.</a:t>
            </a:r>
          </a:p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Display Area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StringVar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named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display_var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created to hold the display value. It is initialized to an empty string. An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widget named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created to display the current value of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display_var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widget is configured with a font size of 18, a border width of 5, and it spans across all four columns of the window. It is also configured to expand and fill the available space in the window.</a:t>
            </a:r>
          </a:p>
        </p:txBody>
      </p:sp>
    </p:spTree>
    <p:extLst>
      <p:ext uri="{BB962C8B-B14F-4D97-AF65-F5344CB8AC3E}">
        <p14:creationId xmlns:p14="http://schemas.microsoft.com/office/powerpoint/2010/main" val="83985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91AA-2978-EBB3-BBEF-E8A6A99F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Main Window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DE76-4768-82C7-1C9E-7EE290CF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Main Window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new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 is created using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tk.Tk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its title is set to "Python Calculator".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25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0A4-2C02-B345-27CF-555962A8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Buttons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FDB8-9EB7-5E21-542C-AE2457EC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Buttons</a:t>
            </a:r>
            <a:r>
              <a:rPr lang="en-IN" sz="18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Sixteen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widgets are created to represent the digits 0-9, the arithmetic operators +, -, *, and /, the equals sign =, and the clear button C. Each button is configured with a width of 5 and a command that calls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with the appropriate symbol when the button is clicked. The buttons are arranged in a 4x4 grid using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method, with each button occupying one cell in the grid.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49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8359-118F-B7F4-F46E-070FDCC4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main Loop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6F0D-FD8A-7746-54F0-7C41C93F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the Main Event Loop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mainloop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is called on the main window to start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 loop, which listens for user input and updates the display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3974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769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Meiryo</vt:lpstr>
      <vt:lpstr>Arial</vt:lpstr>
      <vt:lpstr>Calibri</vt:lpstr>
      <vt:lpstr>Corbel</vt:lpstr>
      <vt:lpstr>Söhne</vt:lpstr>
      <vt:lpstr>ShojiVTI</vt:lpstr>
      <vt:lpstr>Developing Basic Calculator </vt:lpstr>
      <vt:lpstr>Introduction to Tkinter</vt:lpstr>
      <vt:lpstr>Project Overview</vt:lpstr>
      <vt:lpstr>Key Features</vt:lpstr>
      <vt:lpstr>Outcome</vt:lpstr>
      <vt:lpstr>Code Overview</vt:lpstr>
      <vt:lpstr>Creating Main Window</vt:lpstr>
      <vt:lpstr>Creating the Buttons</vt:lpstr>
      <vt:lpstr>Running the main Loop Event</vt:lpstr>
      <vt:lpstr>Testing and Debugging</vt:lpstr>
      <vt:lpstr>Conclusion</vt:lpstr>
      <vt:lpstr>Snippets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Basic Calculator </dc:title>
  <dc:creator>deewanker sharma</dc:creator>
  <cp:lastModifiedBy>deewanker sharma</cp:lastModifiedBy>
  <cp:revision>1</cp:revision>
  <dcterms:created xsi:type="dcterms:W3CDTF">2024-02-25T07:22:55Z</dcterms:created>
  <dcterms:modified xsi:type="dcterms:W3CDTF">2024-02-25T08:00:45Z</dcterms:modified>
</cp:coreProperties>
</file>