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4" r:id="rId1"/>
  </p:sldMasterIdLst>
  <p:notesMasterIdLst>
    <p:notesMasterId r:id="rId6"/>
  </p:notesMasterIdLst>
  <p:sldIdLst>
    <p:sldId id="308" r:id="rId2"/>
    <p:sldId id="307" r:id="rId3"/>
    <p:sldId id="309" r:id="rId4"/>
    <p:sldId id="310" r:id="rId5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1F0B77-49D1-4271-853E-761F0253B43F}">
  <a:tblStyle styleId="{3A1F0B77-49D1-4271-853E-761F0253B4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7051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6" name="Google Shape;42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7" name="Google Shape;4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33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1" name="Google Shape;4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71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41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6" name="Google Shape;4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91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" name="Google Shape;4229;p275"/>
          <p:cNvSpPr txBox="1"/>
          <p:nvPr/>
        </p:nvSpPr>
        <p:spPr>
          <a:xfrm>
            <a:off x="457200" y="41040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Strategic Planning Infographics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0" name="Google Shape;4230;p275"/>
          <p:cNvSpPr/>
          <p:nvPr/>
        </p:nvSpPr>
        <p:spPr>
          <a:xfrm rot="10800000" flipH="1">
            <a:off x="556560" y="3217680"/>
            <a:ext cx="8021880" cy="12240"/>
          </a:xfrm>
          <a:custGeom>
            <a:avLst/>
            <a:gdLst/>
            <a:ahLst/>
            <a:cxnLst/>
            <a:rect l="l" t="t" r="r" b="b"/>
            <a:pathLst>
              <a:path w="103301" h="1" extrusionOk="0">
                <a:moveTo>
                  <a:pt x="0" y="1"/>
                </a:moveTo>
                <a:lnTo>
                  <a:pt x="103300" y="1"/>
                </a:lnTo>
              </a:path>
            </a:pathLst>
          </a:custGeom>
          <a:noFill/>
          <a:ln w="28425" cap="flat" cmpd="sng">
            <a:solidFill>
              <a:srgbClr val="595959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4231" name="Google Shape;4231;p275"/>
          <p:cNvGrpSpPr/>
          <p:nvPr/>
        </p:nvGrpSpPr>
        <p:grpSpPr>
          <a:xfrm>
            <a:off x="6688080" y="1740960"/>
            <a:ext cx="1751040" cy="2761200"/>
            <a:chOff x="6688080" y="1740960"/>
            <a:chExt cx="1751040" cy="2761200"/>
          </a:xfrm>
        </p:grpSpPr>
        <p:sp>
          <p:nvSpPr>
            <p:cNvPr id="4232" name="Google Shape;4232;p275"/>
            <p:cNvSpPr/>
            <p:nvPr/>
          </p:nvSpPr>
          <p:spPr>
            <a:xfrm>
              <a:off x="7060320" y="1740960"/>
              <a:ext cx="1006200" cy="1248840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0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6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275"/>
            <p:cNvSpPr/>
            <p:nvPr/>
          </p:nvSpPr>
          <p:spPr>
            <a:xfrm>
              <a:off x="7447320" y="3066120"/>
              <a:ext cx="232920" cy="234000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0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75"/>
            <p:cNvSpPr/>
            <p:nvPr/>
          </p:nvSpPr>
          <p:spPr>
            <a:xfrm>
              <a:off x="6688080" y="3851280"/>
              <a:ext cx="1751040" cy="65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It is a ringed planet and a gas giant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275"/>
            <p:cNvSpPr/>
            <p:nvPr/>
          </p:nvSpPr>
          <p:spPr>
            <a:xfrm>
              <a:off x="6815880" y="3455640"/>
              <a:ext cx="1495440" cy="477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719E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Tracing</a:t>
              </a:r>
              <a:endParaRPr sz="2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6" name="Google Shape;4236;p275"/>
          <p:cNvGrpSpPr/>
          <p:nvPr/>
        </p:nvGrpSpPr>
        <p:grpSpPr>
          <a:xfrm>
            <a:off x="704520" y="1740960"/>
            <a:ext cx="1751040" cy="2761200"/>
            <a:chOff x="704520" y="1740960"/>
            <a:chExt cx="1751040" cy="2761200"/>
          </a:xfrm>
        </p:grpSpPr>
        <p:sp>
          <p:nvSpPr>
            <p:cNvPr id="4237" name="Google Shape;4237;p275"/>
            <p:cNvSpPr/>
            <p:nvPr/>
          </p:nvSpPr>
          <p:spPr>
            <a:xfrm>
              <a:off x="1463760" y="3066840"/>
              <a:ext cx="232920" cy="234000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52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75"/>
            <p:cNvSpPr/>
            <p:nvPr/>
          </p:nvSpPr>
          <p:spPr>
            <a:xfrm>
              <a:off x="1076760" y="1740960"/>
              <a:ext cx="1006200" cy="1248840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52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6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275"/>
            <p:cNvSpPr/>
            <p:nvPr/>
          </p:nvSpPr>
          <p:spPr>
            <a:xfrm>
              <a:off x="704520" y="3851280"/>
              <a:ext cx="1751040" cy="65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275"/>
            <p:cNvSpPr/>
            <p:nvPr/>
          </p:nvSpPr>
          <p:spPr>
            <a:xfrm>
              <a:off x="832320" y="3455280"/>
              <a:ext cx="1495440" cy="477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52DE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Analysis</a:t>
              </a:r>
              <a:endParaRPr sz="2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1" name="Google Shape;4241;p275"/>
          <p:cNvGrpSpPr/>
          <p:nvPr/>
        </p:nvGrpSpPr>
        <p:grpSpPr>
          <a:xfrm>
            <a:off x="2699280" y="1740960"/>
            <a:ext cx="1751040" cy="2761200"/>
            <a:chOff x="2699280" y="1740960"/>
            <a:chExt cx="1751040" cy="2761200"/>
          </a:xfrm>
        </p:grpSpPr>
        <p:sp>
          <p:nvSpPr>
            <p:cNvPr id="4242" name="Google Shape;4242;p275"/>
            <p:cNvSpPr/>
            <p:nvPr/>
          </p:nvSpPr>
          <p:spPr>
            <a:xfrm>
              <a:off x="3071520" y="1740960"/>
              <a:ext cx="1006200" cy="1248840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3DC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6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275"/>
            <p:cNvSpPr/>
            <p:nvPr/>
          </p:nvSpPr>
          <p:spPr>
            <a:xfrm>
              <a:off x="3458160" y="3060720"/>
              <a:ext cx="232920" cy="234000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3DC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75"/>
            <p:cNvSpPr/>
            <p:nvPr/>
          </p:nvSpPr>
          <p:spPr>
            <a:xfrm>
              <a:off x="2699280" y="3851280"/>
              <a:ext cx="1751040" cy="65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599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275"/>
            <p:cNvSpPr/>
            <p:nvPr/>
          </p:nvSpPr>
          <p:spPr>
            <a:xfrm>
              <a:off x="2827080" y="3455280"/>
              <a:ext cx="1495440" cy="477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3DC6E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Strategy</a:t>
              </a:r>
              <a:endParaRPr sz="2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6" name="Google Shape;4246;p275"/>
          <p:cNvGrpSpPr/>
          <p:nvPr/>
        </p:nvGrpSpPr>
        <p:grpSpPr>
          <a:xfrm>
            <a:off x="4693680" y="1740960"/>
            <a:ext cx="1751040" cy="2761200"/>
            <a:chOff x="4693680" y="1740960"/>
            <a:chExt cx="1751040" cy="2761200"/>
          </a:xfrm>
        </p:grpSpPr>
        <p:sp>
          <p:nvSpPr>
            <p:cNvPr id="4247" name="Google Shape;4247;p275"/>
            <p:cNvSpPr/>
            <p:nvPr/>
          </p:nvSpPr>
          <p:spPr>
            <a:xfrm>
              <a:off x="5065920" y="1740960"/>
              <a:ext cx="1006200" cy="1248840"/>
            </a:xfrm>
            <a:custGeom>
              <a:avLst/>
              <a:gdLst/>
              <a:ahLst/>
              <a:cxnLst/>
              <a:rect l="l" t="t" r="r" b="b"/>
              <a:pathLst>
                <a:path w="11986" h="14809" extrusionOk="0">
                  <a:moveTo>
                    <a:pt x="5993" y="1"/>
                  </a:moveTo>
                  <a:cubicBezTo>
                    <a:pt x="2683" y="1"/>
                    <a:pt x="1" y="2682"/>
                    <a:pt x="1" y="5992"/>
                  </a:cubicBezTo>
                  <a:cubicBezTo>
                    <a:pt x="1" y="7679"/>
                    <a:pt x="698" y="9200"/>
                    <a:pt x="1818" y="10289"/>
                  </a:cubicBezTo>
                  <a:lnTo>
                    <a:pt x="5993" y="14808"/>
                  </a:lnTo>
                  <a:lnTo>
                    <a:pt x="10167" y="10289"/>
                  </a:lnTo>
                  <a:cubicBezTo>
                    <a:pt x="11288" y="9202"/>
                    <a:pt x="11986" y="7679"/>
                    <a:pt x="11986" y="5992"/>
                  </a:cubicBezTo>
                  <a:cubicBezTo>
                    <a:pt x="11986" y="2684"/>
                    <a:pt x="9303" y="1"/>
                    <a:pt x="5993" y="1"/>
                  </a:cubicBezTo>
                  <a:close/>
                </a:path>
              </a:pathLst>
            </a:custGeom>
            <a:solidFill>
              <a:srgbClr val="2FA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6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275"/>
            <p:cNvSpPr/>
            <p:nvPr/>
          </p:nvSpPr>
          <p:spPr>
            <a:xfrm>
              <a:off x="5452920" y="3065400"/>
              <a:ext cx="232920" cy="234000"/>
            </a:xfrm>
            <a:custGeom>
              <a:avLst/>
              <a:gdLst/>
              <a:ahLst/>
              <a:cxnLst/>
              <a:rect l="l" t="t" r="r" b="b"/>
              <a:pathLst>
                <a:path w="3538" h="3539" extrusionOk="0">
                  <a:moveTo>
                    <a:pt x="1769" y="1"/>
                  </a:moveTo>
                  <a:cubicBezTo>
                    <a:pt x="793" y="1"/>
                    <a:pt x="1" y="792"/>
                    <a:pt x="1" y="1770"/>
                  </a:cubicBezTo>
                  <a:cubicBezTo>
                    <a:pt x="1" y="2747"/>
                    <a:pt x="793" y="3539"/>
                    <a:pt x="1769" y="3539"/>
                  </a:cubicBezTo>
                  <a:cubicBezTo>
                    <a:pt x="2746" y="3539"/>
                    <a:pt x="3538" y="2747"/>
                    <a:pt x="3538" y="1770"/>
                  </a:cubicBezTo>
                  <a:cubicBezTo>
                    <a:pt x="3538" y="792"/>
                    <a:pt x="2746" y="1"/>
                    <a:pt x="1769" y="1"/>
                  </a:cubicBezTo>
                  <a:close/>
                </a:path>
              </a:pathLst>
            </a:custGeom>
            <a:solidFill>
              <a:srgbClr val="2FA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75"/>
            <p:cNvSpPr/>
            <p:nvPr/>
          </p:nvSpPr>
          <p:spPr>
            <a:xfrm>
              <a:off x="4693680" y="3851280"/>
              <a:ext cx="1751040" cy="650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275"/>
            <p:cNvSpPr/>
            <p:nvPr/>
          </p:nvSpPr>
          <p:spPr>
            <a:xfrm>
              <a:off x="4821480" y="3455640"/>
              <a:ext cx="1495440" cy="477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2FA6D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Execution</a:t>
              </a:r>
              <a:endParaRPr sz="2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p274"/>
          <p:cNvSpPr txBox="1"/>
          <p:nvPr/>
        </p:nvSpPr>
        <p:spPr>
          <a:xfrm>
            <a:off x="457200" y="41040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Flood Finder Timeline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85" name="Google Shape;4185;p274"/>
          <p:cNvGraphicFramePr/>
          <p:nvPr>
            <p:extLst>
              <p:ext uri="{D42A27DB-BD31-4B8C-83A1-F6EECF244321}">
                <p14:modId xmlns:p14="http://schemas.microsoft.com/office/powerpoint/2010/main" val="667694879"/>
              </p:ext>
            </p:extLst>
          </p:nvPr>
        </p:nvGraphicFramePr>
        <p:xfrm>
          <a:off x="212142" y="1104855"/>
          <a:ext cx="8642445" cy="3801954"/>
        </p:xfrm>
        <a:graphic>
          <a:graphicData uri="http://schemas.openxmlformats.org/drawingml/2006/table">
            <a:tbl>
              <a:tblPr>
                <a:noFill/>
                <a:tableStyleId>{3A1F0B77-49D1-4271-853E-761F0253B43F}</a:tableStyleId>
              </a:tblPr>
              <a:tblGrid>
                <a:gridCol w="1234635"/>
                <a:gridCol w="1234635"/>
                <a:gridCol w="1234635"/>
                <a:gridCol w="1234635"/>
                <a:gridCol w="1234635"/>
                <a:gridCol w="1234635"/>
                <a:gridCol w="1234635"/>
              </a:tblGrid>
              <a:tr h="5207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December 2020</a:t>
                      </a:r>
                      <a:endParaRPr sz="17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January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2021</a:t>
                      </a:r>
                      <a:endParaRPr sz="17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February 2021</a:t>
                      </a:r>
                      <a:endParaRPr sz="17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March 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2021</a:t>
                      </a:r>
                      <a:endParaRPr sz="17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April 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2021</a:t>
                      </a:r>
                      <a:endParaRPr lang="en-US" sz="17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 smtClean="0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2021</a:t>
                      </a:r>
                      <a:endParaRPr lang="en-US" sz="17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EBFC"/>
                    </a:solidFill>
                  </a:tcPr>
                </a:tc>
              </a:tr>
              <a:tr h="6232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2D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6232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C6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232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A6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6232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1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17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466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4186" name="Google Shape;4186;p274"/>
          <p:cNvGrpSpPr/>
          <p:nvPr/>
        </p:nvGrpSpPr>
        <p:grpSpPr>
          <a:xfrm>
            <a:off x="2479680" y="1967300"/>
            <a:ext cx="3483360" cy="387360"/>
            <a:chOff x="2941560" y="1773360"/>
            <a:chExt cx="3483360" cy="387360"/>
          </a:xfrm>
        </p:grpSpPr>
        <p:sp>
          <p:nvSpPr>
            <p:cNvPr id="4187" name="Google Shape;4187;p274"/>
            <p:cNvSpPr/>
            <p:nvPr/>
          </p:nvSpPr>
          <p:spPr>
            <a:xfrm rot="10800000">
              <a:off x="2941560" y="1966680"/>
              <a:ext cx="3096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25" cap="flat" cmpd="sng">
              <a:solidFill>
                <a:srgbClr val="52DEFF"/>
              </a:solidFill>
              <a:prstDash val="solid"/>
              <a:round/>
              <a:headEnd type="none" w="sm" len="sm"/>
              <a:tailEnd type="oval" w="med" len="med"/>
            </a:ln>
          </p:spPr>
        </p:sp>
        <p:sp>
          <p:nvSpPr>
            <p:cNvPr id="4188" name="Google Shape;4188;p274"/>
            <p:cNvSpPr/>
            <p:nvPr/>
          </p:nvSpPr>
          <p:spPr>
            <a:xfrm rot="-5400000">
              <a:off x="6037560" y="1773360"/>
              <a:ext cx="387360" cy="387360"/>
            </a:xfrm>
            <a:prstGeom prst="ellipse">
              <a:avLst/>
            </a:prstGeom>
            <a:noFill/>
            <a:ln w="19075" cap="flat" cmpd="sng">
              <a:solidFill>
                <a:srgbClr val="52D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74"/>
            <p:cNvSpPr/>
            <p:nvPr/>
          </p:nvSpPr>
          <p:spPr>
            <a:xfrm rot="-5400000">
              <a:off x="6100200" y="1836360"/>
              <a:ext cx="261720" cy="261720"/>
            </a:xfrm>
            <a:prstGeom prst="ellipse">
              <a:avLst/>
            </a:prstGeom>
            <a:noFill/>
            <a:ln w="19075" cap="flat" cmpd="sng">
              <a:solidFill>
                <a:srgbClr val="52D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74"/>
            <p:cNvSpPr/>
            <p:nvPr/>
          </p:nvSpPr>
          <p:spPr>
            <a:xfrm rot="-5400000">
              <a:off x="6156720" y="1892520"/>
              <a:ext cx="149040" cy="149040"/>
            </a:xfrm>
            <a:prstGeom prst="ellipse">
              <a:avLst/>
            </a:prstGeom>
            <a:solidFill>
              <a:srgbClr val="52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1" name="Google Shape;4191;p274"/>
          <p:cNvGrpSpPr/>
          <p:nvPr/>
        </p:nvGrpSpPr>
        <p:grpSpPr>
          <a:xfrm>
            <a:off x="5211321" y="3130967"/>
            <a:ext cx="3056349" cy="387360"/>
            <a:chOff x="4523400" y="3606840"/>
            <a:chExt cx="3483360" cy="387360"/>
          </a:xfrm>
        </p:grpSpPr>
        <p:sp>
          <p:nvSpPr>
            <p:cNvPr id="4192" name="Google Shape;4192;p274"/>
            <p:cNvSpPr/>
            <p:nvPr/>
          </p:nvSpPr>
          <p:spPr>
            <a:xfrm rot="10800000">
              <a:off x="4523400" y="3800160"/>
              <a:ext cx="3096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25" cap="flat" cmpd="sng">
              <a:solidFill>
                <a:srgbClr val="00719E"/>
              </a:solidFill>
              <a:prstDash val="solid"/>
              <a:round/>
              <a:headEnd type="none" w="sm" len="sm"/>
              <a:tailEnd type="oval" w="med" len="med"/>
            </a:ln>
          </p:spPr>
        </p:sp>
        <p:grpSp>
          <p:nvGrpSpPr>
            <p:cNvPr id="4193" name="Google Shape;4193;p274"/>
            <p:cNvGrpSpPr/>
            <p:nvPr/>
          </p:nvGrpSpPr>
          <p:grpSpPr>
            <a:xfrm>
              <a:off x="7619400" y="3606840"/>
              <a:ext cx="387360" cy="387360"/>
              <a:chOff x="7619400" y="3606840"/>
              <a:chExt cx="387360" cy="387360"/>
            </a:xfrm>
          </p:grpSpPr>
          <p:sp>
            <p:nvSpPr>
              <p:cNvPr id="4194" name="Google Shape;4194;p274"/>
              <p:cNvSpPr/>
              <p:nvPr/>
            </p:nvSpPr>
            <p:spPr>
              <a:xfrm rot="-5400000">
                <a:off x="7619400" y="3606840"/>
                <a:ext cx="387360" cy="387360"/>
              </a:xfrm>
              <a:prstGeom prst="ellipse">
                <a:avLst/>
              </a:prstGeom>
              <a:noFill/>
              <a:ln w="19075" cap="flat" cmpd="sng">
                <a:solidFill>
                  <a:srgbClr val="0071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74"/>
              <p:cNvSpPr/>
              <p:nvPr/>
            </p:nvSpPr>
            <p:spPr>
              <a:xfrm rot="-5400000">
                <a:off x="7682040" y="3669840"/>
                <a:ext cx="261720" cy="261720"/>
              </a:xfrm>
              <a:prstGeom prst="ellipse">
                <a:avLst/>
              </a:prstGeom>
              <a:noFill/>
              <a:ln w="19075" cap="flat" cmpd="sng">
                <a:solidFill>
                  <a:srgbClr val="0071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74"/>
              <p:cNvSpPr/>
              <p:nvPr/>
            </p:nvSpPr>
            <p:spPr>
              <a:xfrm rot="-5400000">
                <a:off x="7738560" y="3726000"/>
                <a:ext cx="149040" cy="149040"/>
              </a:xfrm>
              <a:prstGeom prst="ellipse">
                <a:avLst/>
              </a:prstGeom>
              <a:solidFill>
                <a:srgbClr val="0071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7" name="Google Shape;4197;p274"/>
          <p:cNvGrpSpPr/>
          <p:nvPr/>
        </p:nvGrpSpPr>
        <p:grpSpPr>
          <a:xfrm>
            <a:off x="2670048" y="2526690"/>
            <a:ext cx="2011680" cy="387360"/>
            <a:chOff x="2941560" y="2378160"/>
            <a:chExt cx="1824120" cy="387360"/>
          </a:xfrm>
        </p:grpSpPr>
        <p:sp>
          <p:nvSpPr>
            <p:cNvPr id="4198" name="Google Shape;4198;p274"/>
            <p:cNvSpPr/>
            <p:nvPr/>
          </p:nvSpPr>
          <p:spPr>
            <a:xfrm rot="10800000">
              <a:off x="2941560" y="2571480"/>
              <a:ext cx="1436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25" cap="flat" cmpd="sng">
              <a:solidFill>
                <a:srgbClr val="3DC6EF"/>
              </a:solidFill>
              <a:prstDash val="solid"/>
              <a:round/>
              <a:headEnd type="none" w="sm" len="sm"/>
              <a:tailEnd type="oval" w="med" len="med"/>
            </a:ln>
          </p:spPr>
        </p:sp>
        <p:grpSp>
          <p:nvGrpSpPr>
            <p:cNvPr id="4199" name="Google Shape;4199;p274"/>
            <p:cNvGrpSpPr/>
            <p:nvPr/>
          </p:nvGrpSpPr>
          <p:grpSpPr>
            <a:xfrm>
              <a:off x="4378320" y="2378160"/>
              <a:ext cx="387360" cy="387360"/>
              <a:chOff x="4378320" y="2378160"/>
              <a:chExt cx="387360" cy="387360"/>
            </a:xfrm>
          </p:grpSpPr>
          <p:sp>
            <p:nvSpPr>
              <p:cNvPr id="4200" name="Google Shape;4200;p274"/>
              <p:cNvSpPr/>
              <p:nvPr/>
            </p:nvSpPr>
            <p:spPr>
              <a:xfrm rot="-5400000">
                <a:off x="4378320" y="2378160"/>
                <a:ext cx="387360" cy="387360"/>
              </a:xfrm>
              <a:prstGeom prst="ellipse">
                <a:avLst/>
              </a:prstGeom>
              <a:noFill/>
              <a:ln w="19075" cap="flat" cmpd="sng">
                <a:solidFill>
                  <a:srgbClr val="3DC6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274"/>
              <p:cNvSpPr/>
              <p:nvPr/>
            </p:nvSpPr>
            <p:spPr>
              <a:xfrm rot="-5400000">
                <a:off x="4440960" y="2441160"/>
                <a:ext cx="261720" cy="261720"/>
              </a:xfrm>
              <a:prstGeom prst="ellipse">
                <a:avLst/>
              </a:prstGeom>
              <a:noFill/>
              <a:ln w="19075" cap="flat" cmpd="sng">
                <a:solidFill>
                  <a:srgbClr val="3DC6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274"/>
              <p:cNvSpPr/>
              <p:nvPr/>
            </p:nvSpPr>
            <p:spPr>
              <a:xfrm rot="-5400000">
                <a:off x="4497480" y="2497320"/>
                <a:ext cx="149040" cy="149040"/>
              </a:xfrm>
              <a:prstGeom prst="ellipse">
                <a:avLst/>
              </a:prstGeom>
              <a:solidFill>
                <a:srgbClr val="3DC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3" name="Google Shape;4203;p274"/>
          <p:cNvGrpSpPr/>
          <p:nvPr/>
        </p:nvGrpSpPr>
        <p:grpSpPr>
          <a:xfrm>
            <a:off x="5630011" y="3808103"/>
            <a:ext cx="1824120" cy="387360"/>
            <a:chOff x="4523400" y="2982960"/>
            <a:chExt cx="1824120" cy="387360"/>
          </a:xfrm>
        </p:grpSpPr>
        <p:sp>
          <p:nvSpPr>
            <p:cNvPr id="4204" name="Google Shape;4204;p274"/>
            <p:cNvSpPr/>
            <p:nvPr/>
          </p:nvSpPr>
          <p:spPr>
            <a:xfrm rot="10800000">
              <a:off x="4523400" y="3176280"/>
              <a:ext cx="1436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25" cap="flat" cmpd="sng">
              <a:solidFill>
                <a:srgbClr val="2FA6D6"/>
              </a:solidFill>
              <a:prstDash val="solid"/>
              <a:round/>
              <a:headEnd type="none" w="sm" len="sm"/>
              <a:tailEnd type="oval" w="med" len="med"/>
            </a:ln>
          </p:spPr>
        </p:sp>
        <p:grpSp>
          <p:nvGrpSpPr>
            <p:cNvPr id="4205" name="Google Shape;4205;p274"/>
            <p:cNvGrpSpPr/>
            <p:nvPr/>
          </p:nvGrpSpPr>
          <p:grpSpPr>
            <a:xfrm>
              <a:off x="5960160" y="2982960"/>
              <a:ext cx="387360" cy="387360"/>
              <a:chOff x="5960160" y="2982960"/>
              <a:chExt cx="387360" cy="387360"/>
            </a:xfrm>
          </p:grpSpPr>
          <p:sp>
            <p:nvSpPr>
              <p:cNvPr id="4206" name="Google Shape;4206;p274"/>
              <p:cNvSpPr/>
              <p:nvPr/>
            </p:nvSpPr>
            <p:spPr>
              <a:xfrm rot="-5400000">
                <a:off x="5960160" y="2982960"/>
                <a:ext cx="387360" cy="387360"/>
              </a:xfrm>
              <a:prstGeom prst="ellipse">
                <a:avLst/>
              </a:prstGeom>
              <a:noFill/>
              <a:ln w="19075" cap="flat" cmpd="sng">
                <a:solidFill>
                  <a:srgbClr val="2FA6D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274"/>
              <p:cNvSpPr/>
              <p:nvPr/>
            </p:nvSpPr>
            <p:spPr>
              <a:xfrm rot="-5400000">
                <a:off x="6022800" y="3045960"/>
                <a:ext cx="261720" cy="261720"/>
              </a:xfrm>
              <a:prstGeom prst="ellipse">
                <a:avLst/>
              </a:prstGeom>
              <a:noFill/>
              <a:ln w="19075" cap="flat" cmpd="sng">
                <a:solidFill>
                  <a:srgbClr val="2FA6D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274"/>
              <p:cNvSpPr/>
              <p:nvPr/>
            </p:nvSpPr>
            <p:spPr>
              <a:xfrm rot="-5400000">
                <a:off x="6079320" y="3102120"/>
                <a:ext cx="149040" cy="149040"/>
              </a:xfrm>
              <a:prstGeom prst="ellipse">
                <a:avLst/>
              </a:prstGeom>
              <a:solidFill>
                <a:srgbClr val="2FA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9" name="Google Shape;4209;p274"/>
          <p:cNvGrpSpPr/>
          <p:nvPr/>
        </p:nvGrpSpPr>
        <p:grpSpPr>
          <a:xfrm>
            <a:off x="6949620" y="4422610"/>
            <a:ext cx="1824120" cy="387360"/>
            <a:chOff x="6182640" y="4230720"/>
            <a:chExt cx="1824120" cy="387360"/>
          </a:xfrm>
        </p:grpSpPr>
        <p:sp>
          <p:nvSpPr>
            <p:cNvPr id="4210" name="Google Shape;4210;p274"/>
            <p:cNvSpPr/>
            <p:nvPr/>
          </p:nvSpPr>
          <p:spPr>
            <a:xfrm rot="10800000">
              <a:off x="6182640" y="4424040"/>
              <a:ext cx="1436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25" cap="flat" cmpd="sng">
              <a:solidFill>
                <a:srgbClr val="024668"/>
              </a:solidFill>
              <a:prstDash val="solid"/>
              <a:round/>
              <a:headEnd type="none" w="sm" len="sm"/>
              <a:tailEnd type="oval" w="med" len="med"/>
            </a:ln>
          </p:spPr>
        </p:sp>
        <p:grpSp>
          <p:nvGrpSpPr>
            <p:cNvPr id="4211" name="Google Shape;4211;p274"/>
            <p:cNvGrpSpPr/>
            <p:nvPr/>
          </p:nvGrpSpPr>
          <p:grpSpPr>
            <a:xfrm>
              <a:off x="7619400" y="4230720"/>
              <a:ext cx="387360" cy="387360"/>
              <a:chOff x="7619400" y="4230720"/>
              <a:chExt cx="387360" cy="387360"/>
            </a:xfrm>
          </p:grpSpPr>
          <p:sp>
            <p:nvSpPr>
              <p:cNvPr id="4212" name="Google Shape;4212;p274"/>
              <p:cNvSpPr/>
              <p:nvPr/>
            </p:nvSpPr>
            <p:spPr>
              <a:xfrm rot="-5400000">
                <a:off x="7619400" y="4230720"/>
                <a:ext cx="387360" cy="387360"/>
              </a:xfrm>
              <a:prstGeom prst="ellipse">
                <a:avLst/>
              </a:prstGeom>
              <a:noFill/>
              <a:ln w="19075" cap="flat" cmpd="sng">
                <a:solidFill>
                  <a:srgbClr val="0246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274"/>
              <p:cNvSpPr/>
              <p:nvPr/>
            </p:nvSpPr>
            <p:spPr>
              <a:xfrm rot="-5400000">
                <a:off x="7682040" y="4293720"/>
                <a:ext cx="261720" cy="261720"/>
              </a:xfrm>
              <a:prstGeom prst="ellipse">
                <a:avLst/>
              </a:prstGeom>
              <a:noFill/>
              <a:ln w="19075" cap="flat" cmpd="sng">
                <a:solidFill>
                  <a:srgbClr val="02466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274"/>
              <p:cNvSpPr/>
              <p:nvPr/>
            </p:nvSpPr>
            <p:spPr>
              <a:xfrm rot="-5400000">
                <a:off x="7738560" y="4349880"/>
                <a:ext cx="149040" cy="149040"/>
              </a:xfrm>
              <a:prstGeom prst="ellipse">
                <a:avLst/>
              </a:prstGeom>
              <a:solidFill>
                <a:srgbClr val="024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5" name="Google Shape;4215;p274"/>
          <p:cNvSpPr/>
          <p:nvPr/>
        </p:nvSpPr>
        <p:spPr>
          <a:xfrm>
            <a:off x="212142" y="1925540"/>
            <a:ext cx="1316910" cy="30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Collect and Prepare Data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7" name="Google Shape;4217;p274"/>
          <p:cNvSpPr/>
          <p:nvPr/>
        </p:nvSpPr>
        <p:spPr>
          <a:xfrm>
            <a:off x="222472" y="2417970"/>
            <a:ext cx="156911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Prototype Dashboard 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9" name="Google Shape;4219;p274"/>
          <p:cNvSpPr/>
          <p:nvPr/>
        </p:nvSpPr>
        <p:spPr>
          <a:xfrm>
            <a:off x="194867" y="3080127"/>
            <a:ext cx="1624320" cy="62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Build AI Algorithm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1" name="Google Shape;4221;p274"/>
          <p:cNvSpPr/>
          <p:nvPr/>
        </p:nvSpPr>
        <p:spPr>
          <a:xfrm>
            <a:off x="233099" y="3684577"/>
            <a:ext cx="1624320" cy="58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Prototype Notification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3" name="Google Shape;4223;p274"/>
          <p:cNvSpPr/>
          <p:nvPr/>
        </p:nvSpPr>
        <p:spPr>
          <a:xfrm>
            <a:off x="233099" y="4383915"/>
            <a:ext cx="1321971" cy="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White paper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p276"/>
          <p:cNvSpPr txBox="1"/>
          <p:nvPr/>
        </p:nvSpPr>
        <p:spPr>
          <a:xfrm>
            <a:off x="457200" y="41040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Strategic Planning Infographics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6" name="Google Shape;4256;p276"/>
          <p:cNvGrpSpPr/>
          <p:nvPr/>
        </p:nvGrpSpPr>
        <p:grpSpPr>
          <a:xfrm>
            <a:off x="4791600" y="2250360"/>
            <a:ext cx="1749240" cy="730440"/>
            <a:chOff x="4791600" y="2250360"/>
            <a:chExt cx="1749240" cy="730440"/>
          </a:xfrm>
        </p:grpSpPr>
        <p:sp>
          <p:nvSpPr>
            <p:cNvPr id="4257" name="Google Shape;4257;p276"/>
            <p:cNvSpPr/>
            <p:nvPr/>
          </p:nvSpPr>
          <p:spPr>
            <a:xfrm>
              <a:off x="4791600" y="2607120"/>
              <a:ext cx="1749240" cy="37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r>
                <a:rPr lang="en-US" sz="1800" b="0" i="0" u="none" strike="noStrike" cap="none">
                  <a:latin typeface="Arial"/>
                  <a:ea typeface="Arial"/>
                  <a:cs typeface="Arial"/>
                  <a:sym typeface="Arial"/>
                </a:rPr>
                <a:t/>
              </a:r>
              <a:br>
                <a:rPr lang="en-US" sz="1800" b="0" i="0" u="none" strike="noStrike" cap="none"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276"/>
            <p:cNvSpPr/>
            <p:nvPr/>
          </p:nvSpPr>
          <p:spPr>
            <a:xfrm>
              <a:off x="4791600" y="2250360"/>
              <a:ext cx="1749240" cy="28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2FA6D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Development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9" name="Google Shape;4259;p276"/>
          <p:cNvGrpSpPr/>
          <p:nvPr/>
        </p:nvGrpSpPr>
        <p:grpSpPr>
          <a:xfrm>
            <a:off x="4791600" y="1293480"/>
            <a:ext cx="1749240" cy="730440"/>
            <a:chOff x="4791600" y="1293480"/>
            <a:chExt cx="1749240" cy="730440"/>
          </a:xfrm>
        </p:grpSpPr>
        <p:sp>
          <p:nvSpPr>
            <p:cNvPr id="4260" name="Google Shape;4260;p276"/>
            <p:cNvSpPr/>
            <p:nvPr/>
          </p:nvSpPr>
          <p:spPr>
            <a:xfrm>
              <a:off x="4791600" y="1650240"/>
              <a:ext cx="1749240" cy="37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1" name="Google Shape;4261;p276"/>
            <p:cNvSpPr/>
            <p:nvPr/>
          </p:nvSpPr>
          <p:spPr>
            <a:xfrm>
              <a:off x="4791600" y="1293480"/>
              <a:ext cx="1749240" cy="28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52DE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Planning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2" name="Google Shape;4262;p276"/>
          <p:cNvGrpSpPr/>
          <p:nvPr/>
        </p:nvGrpSpPr>
        <p:grpSpPr>
          <a:xfrm>
            <a:off x="6917040" y="2250360"/>
            <a:ext cx="1749240" cy="730440"/>
            <a:chOff x="6917040" y="2250360"/>
            <a:chExt cx="1749240" cy="730440"/>
          </a:xfrm>
        </p:grpSpPr>
        <p:sp>
          <p:nvSpPr>
            <p:cNvPr id="4263" name="Google Shape;4263;p276"/>
            <p:cNvSpPr/>
            <p:nvPr/>
          </p:nvSpPr>
          <p:spPr>
            <a:xfrm>
              <a:off x="6917040" y="2607120"/>
              <a:ext cx="1749240" cy="37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in the Solar System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p276"/>
            <p:cNvSpPr/>
            <p:nvPr/>
          </p:nvSpPr>
          <p:spPr>
            <a:xfrm>
              <a:off x="6917040" y="2250360"/>
              <a:ext cx="1749240" cy="28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719E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Tracing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5" name="Google Shape;4265;p276"/>
          <p:cNvGrpSpPr/>
          <p:nvPr/>
        </p:nvGrpSpPr>
        <p:grpSpPr>
          <a:xfrm>
            <a:off x="6917040" y="1265040"/>
            <a:ext cx="1749240" cy="730440"/>
            <a:chOff x="6917040" y="1265040"/>
            <a:chExt cx="1749240" cy="730440"/>
          </a:xfrm>
        </p:grpSpPr>
        <p:sp>
          <p:nvSpPr>
            <p:cNvPr id="4266" name="Google Shape;4266;p276"/>
            <p:cNvSpPr/>
            <p:nvPr/>
          </p:nvSpPr>
          <p:spPr>
            <a:xfrm>
              <a:off x="6917040" y="1621800"/>
              <a:ext cx="1749240" cy="37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276"/>
            <p:cNvSpPr/>
            <p:nvPr/>
          </p:nvSpPr>
          <p:spPr>
            <a:xfrm>
              <a:off x="6917040" y="1265040"/>
              <a:ext cx="1749240" cy="28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3DC6E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Execution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8" name="Google Shape;4268;p276"/>
          <p:cNvGrpSpPr/>
          <p:nvPr/>
        </p:nvGrpSpPr>
        <p:grpSpPr>
          <a:xfrm>
            <a:off x="2675520" y="3325680"/>
            <a:ext cx="1565280" cy="1332000"/>
            <a:chOff x="2675520" y="3325680"/>
            <a:chExt cx="1565280" cy="1332000"/>
          </a:xfrm>
        </p:grpSpPr>
        <p:sp>
          <p:nvSpPr>
            <p:cNvPr id="4269" name="Google Shape;4269;p276"/>
            <p:cNvSpPr/>
            <p:nvPr/>
          </p:nvSpPr>
          <p:spPr>
            <a:xfrm>
              <a:off x="2675520" y="3325680"/>
              <a:ext cx="1565280" cy="1332000"/>
            </a:xfrm>
            <a:prstGeom prst="round2DiagRect">
              <a:avLst>
                <a:gd name="adj1" fmla="val 21930"/>
                <a:gd name="adj2" fmla="val 0"/>
              </a:avLst>
            </a:prstGeom>
            <a:solidFill>
              <a:srgbClr val="3DC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76"/>
            <p:cNvSpPr/>
            <p:nvPr/>
          </p:nvSpPr>
          <p:spPr>
            <a:xfrm>
              <a:off x="2847960" y="3811320"/>
              <a:ext cx="1219680" cy="807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1" name="Google Shape;4271;p276"/>
            <p:cNvGrpSpPr/>
            <p:nvPr/>
          </p:nvGrpSpPr>
          <p:grpSpPr>
            <a:xfrm>
              <a:off x="3284640" y="3440160"/>
              <a:ext cx="346680" cy="346680"/>
              <a:chOff x="3284640" y="3440160"/>
              <a:chExt cx="346680" cy="346680"/>
            </a:xfrm>
          </p:grpSpPr>
          <p:sp>
            <p:nvSpPr>
              <p:cNvPr id="4272" name="Google Shape;4272;p276"/>
              <p:cNvSpPr/>
              <p:nvPr/>
            </p:nvSpPr>
            <p:spPr>
              <a:xfrm>
                <a:off x="3359160" y="3524040"/>
                <a:ext cx="187920" cy="181440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6239" extrusionOk="0">
                    <a:moveTo>
                      <a:pt x="3403" y="2079"/>
                    </a:moveTo>
                    <a:cubicBezTo>
                      <a:pt x="3781" y="2079"/>
                      <a:pt x="4096" y="2394"/>
                      <a:pt x="4096" y="2773"/>
                    </a:cubicBezTo>
                    <a:cubicBezTo>
                      <a:pt x="4096" y="3182"/>
                      <a:pt x="3781" y="3497"/>
                      <a:pt x="3403" y="3497"/>
                    </a:cubicBezTo>
                    <a:cubicBezTo>
                      <a:pt x="2993" y="3434"/>
                      <a:pt x="2678" y="3119"/>
                      <a:pt x="2678" y="2773"/>
                    </a:cubicBezTo>
                    <a:cubicBezTo>
                      <a:pt x="2678" y="2394"/>
                      <a:pt x="2993" y="2079"/>
                      <a:pt x="3403" y="2079"/>
                    </a:cubicBezTo>
                    <a:close/>
                    <a:moveTo>
                      <a:pt x="3371" y="693"/>
                    </a:moveTo>
                    <a:cubicBezTo>
                      <a:pt x="4694" y="693"/>
                      <a:pt x="5765" y="1796"/>
                      <a:pt x="5765" y="3119"/>
                    </a:cubicBezTo>
                    <a:cubicBezTo>
                      <a:pt x="5765" y="3686"/>
                      <a:pt x="5545" y="4222"/>
                      <a:pt x="5198" y="4663"/>
                    </a:cubicBezTo>
                    <a:cubicBezTo>
                      <a:pt x="5072" y="4442"/>
                      <a:pt x="4915" y="4190"/>
                      <a:pt x="4694" y="4001"/>
                    </a:cubicBezTo>
                    <a:cubicBezTo>
                      <a:pt x="4568" y="3907"/>
                      <a:pt x="4442" y="3812"/>
                      <a:pt x="4348" y="3749"/>
                    </a:cubicBezTo>
                    <a:cubicBezTo>
                      <a:pt x="4568" y="3529"/>
                      <a:pt x="4726" y="3182"/>
                      <a:pt x="4726" y="2804"/>
                    </a:cubicBezTo>
                    <a:cubicBezTo>
                      <a:pt x="4726" y="2079"/>
                      <a:pt x="4096" y="1449"/>
                      <a:pt x="3340" y="1449"/>
                    </a:cubicBezTo>
                    <a:cubicBezTo>
                      <a:pt x="2615" y="1449"/>
                      <a:pt x="1985" y="2079"/>
                      <a:pt x="1985" y="2804"/>
                    </a:cubicBezTo>
                    <a:cubicBezTo>
                      <a:pt x="1985" y="3182"/>
                      <a:pt x="2142" y="3529"/>
                      <a:pt x="2363" y="3749"/>
                    </a:cubicBezTo>
                    <a:lnTo>
                      <a:pt x="2016" y="4001"/>
                    </a:lnTo>
                    <a:cubicBezTo>
                      <a:pt x="1827" y="4190"/>
                      <a:pt x="1607" y="4442"/>
                      <a:pt x="1512" y="4663"/>
                    </a:cubicBezTo>
                    <a:cubicBezTo>
                      <a:pt x="1040" y="4064"/>
                      <a:pt x="882" y="3434"/>
                      <a:pt x="945" y="2773"/>
                    </a:cubicBezTo>
                    <a:cubicBezTo>
                      <a:pt x="1103" y="1670"/>
                      <a:pt x="2111" y="693"/>
                      <a:pt x="3371" y="693"/>
                    </a:cubicBezTo>
                    <a:close/>
                    <a:moveTo>
                      <a:pt x="3371" y="4159"/>
                    </a:moveTo>
                    <a:cubicBezTo>
                      <a:pt x="4001" y="4159"/>
                      <a:pt x="4505" y="4600"/>
                      <a:pt x="4694" y="5135"/>
                    </a:cubicBezTo>
                    <a:cubicBezTo>
                      <a:pt x="4316" y="5387"/>
                      <a:pt x="3875" y="5545"/>
                      <a:pt x="3371" y="5545"/>
                    </a:cubicBezTo>
                    <a:cubicBezTo>
                      <a:pt x="2898" y="5545"/>
                      <a:pt x="2426" y="5387"/>
                      <a:pt x="2016" y="5135"/>
                    </a:cubicBezTo>
                    <a:cubicBezTo>
                      <a:pt x="2174" y="4537"/>
                      <a:pt x="2741" y="4159"/>
                      <a:pt x="3371" y="4159"/>
                    </a:cubicBezTo>
                    <a:close/>
                    <a:moveTo>
                      <a:pt x="3308" y="0"/>
                    </a:moveTo>
                    <a:cubicBezTo>
                      <a:pt x="1701" y="0"/>
                      <a:pt x="441" y="1229"/>
                      <a:pt x="252" y="2710"/>
                    </a:cubicBezTo>
                    <a:cubicBezTo>
                      <a:pt x="0" y="4600"/>
                      <a:pt x="1512" y="6238"/>
                      <a:pt x="3371" y="6238"/>
                    </a:cubicBezTo>
                    <a:cubicBezTo>
                      <a:pt x="5104" y="6238"/>
                      <a:pt x="6459" y="4820"/>
                      <a:pt x="6459" y="3119"/>
                    </a:cubicBezTo>
                    <a:cubicBezTo>
                      <a:pt x="6459" y="1386"/>
                      <a:pt x="5041" y="0"/>
                      <a:pt x="3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276"/>
              <p:cNvSpPr/>
              <p:nvPr/>
            </p:nvSpPr>
            <p:spPr>
              <a:xfrm>
                <a:off x="3284640" y="3440160"/>
                <a:ext cx="346680" cy="346680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909" extrusionOk="0">
                    <a:moveTo>
                      <a:pt x="6270" y="1512"/>
                    </a:moveTo>
                    <a:cubicBezTo>
                      <a:pt x="8475" y="1670"/>
                      <a:pt x="10239" y="3434"/>
                      <a:pt x="10397" y="5640"/>
                    </a:cubicBezTo>
                    <a:lnTo>
                      <a:pt x="10082" y="5640"/>
                    </a:lnTo>
                    <a:cubicBezTo>
                      <a:pt x="9893" y="5640"/>
                      <a:pt x="9735" y="5797"/>
                      <a:pt x="9735" y="5986"/>
                    </a:cubicBezTo>
                    <a:cubicBezTo>
                      <a:pt x="9735" y="6207"/>
                      <a:pt x="9893" y="6364"/>
                      <a:pt x="10082" y="6364"/>
                    </a:cubicBezTo>
                    <a:lnTo>
                      <a:pt x="10397" y="6364"/>
                    </a:lnTo>
                    <a:cubicBezTo>
                      <a:pt x="10239" y="8569"/>
                      <a:pt x="8475" y="10334"/>
                      <a:pt x="6270" y="10491"/>
                    </a:cubicBezTo>
                    <a:lnTo>
                      <a:pt x="6270" y="10176"/>
                    </a:lnTo>
                    <a:cubicBezTo>
                      <a:pt x="6270" y="9987"/>
                      <a:pt x="6112" y="9830"/>
                      <a:pt x="5923" y="9830"/>
                    </a:cubicBezTo>
                    <a:cubicBezTo>
                      <a:pt x="5703" y="9830"/>
                      <a:pt x="5545" y="9987"/>
                      <a:pt x="5545" y="10176"/>
                    </a:cubicBezTo>
                    <a:lnTo>
                      <a:pt x="5545" y="10491"/>
                    </a:lnTo>
                    <a:cubicBezTo>
                      <a:pt x="3340" y="10334"/>
                      <a:pt x="1575" y="8569"/>
                      <a:pt x="1418" y="6364"/>
                    </a:cubicBezTo>
                    <a:lnTo>
                      <a:pt x="1733" y="6364"/>
                    </a:lnTo>
                    <a:cubicBezTo>
                      <a:pt x="1922" y="6364"/>
                      <a:pt x="2079" y="6207"/>
                      <a:pt x="2079" y="5986"/>
                    </a:cubicBezTo>
                    <a:cubicBezTo>
                      <a:pt x="2142" y="5797"/>
                      <a:pt x="1985" y="5640"/>
                      <a:pt x="1764" y="5640"/>
                    </a:cubicBezTo>
                    <a:lnTo>
                      <a:pt x="1418" y="5640"/>
                    </a:lnTo>
                    <a:cubicBezTo>
                      <a:pt x="1575" y="3434"/>
                      <a:pt x="3340" y="1670"/>
                      <a:pt x="5545" y="1512"/>
                    </a:cubicBezTo>
                    <a:lnTo>
                      <a:pt x="5545" y="1827"/>
                    </a:lnTo>
                    <a:cubicBezTo>
                      <a:pt x="5545" y="2016"/>
                      <a:pt x="5703" y="2174"/>
                      <a:pt x="5923" y="2174"/>
                    </a:cubicBezTo>
                    <a:cubicBezTo>
                      <a:pt x="6112" y="2174"/>
                      <a:pt x="6270" y="2016"/>
                      <a:pt x="6270" y="1827"/>
                    </a:cubicBezTo>
                    <a:lnTo>
                      <a:pt x="6270" y="1512"/>
                    </a:lnTo>
                    <a:close/>
                    <a:moveTo>
                      <a:pt x="5955" y="0"/>
                    </a:moveTo>
                    <a:cubicBezTo>
                      <a:pt x="5766" y="0"/>
                      <a:pt x="5608" y="158"/>
                      <a:pt x="5608" y="347"/>
                    </a:cubicBezTo>
                    <a:lnTo>
                      <a:pt x="5608" y="756"/>
                    </a:lnTo>
                    <a:cubicBezTo>
                      <a:pt x="2993" y="914"/>
                      <a:pt x="914" y="2993"/>
                      <a:pt x="756" y="5608"/>
                    </a:cubicBezTo>
                    <a:lnTo>
                      <a:pt x="347" y="5608"/>
                    </a:lnTo>
                    <a:cubicBezTo>
                      <a:pt x="158" y="5608"/>
                      <a:pt x="0" y="5766"/>
                      <a:pt x="0" y="5955"/>
                    </a:cubicBezTo>
                    <a:cubicBezTo>
                      <a:pt x="0" y="6144"/>
                      <a:pt x="158" y="6301"/>
                      <a:pt x="347" y="6301"/>
                    </a:cubicBezTo>
                    <a:lnTo>
                      <a:pt x="756" y="6301"/>
                    </a:lnTo>
                    <a:cubicBezTo>
                      <a:pt x="914" y="8916"/>
                      <a:pt x="2993" y="10995"/>
                      <a:pt x="5608" y="11153"/>
                    </a:cubicBezTo>
                    <a:lnTo>
                      <a:pt x="5608" y="11562"/>
                    </a:lnTo>
                    <a:cubicBezTo>
                      <a:pt x="5608" y="11751"/>
                      <a:pt x="5766" y="11909"/>
                      <a:pt x="5955" y="11909"/>
                    </a:cubicBezTo>
                    <a:cubicBezTo>
                      <a:pt x="6144" y="11909"/>
                      <a:pt x="6301" y="11751"/>
                      <a:pt x="6301" y="11562"/>
                    </a:cubicBezTo>
                    <a:lnTo>
                      <a:pt x="6301" y="11153"/>
                    </a:lnTo>
                    <a:cubicBezTo>
                      <a:pt x="8916" y="10995"/>
                      <a:pt x="10995" y="8916"/>
                      <a:pt x="11153" y="6301"/>
                    </a:cubicBezTo>
                    <a:lnTo>
                      <a:pt x="11531" y="6301"/>
                    </a:lnTo>
                    <a:cubicBezTo>
                      <a:pt x="11751" y="6301"/>
                      <a:pt x="11909" y="6144"/>
                      <a:pt x="11909" y="5955"/>
                    </a:cubicBezTo>
                    <a:cubicBezTo>
                      <a:pt x="11909" y="5766"/>
                      <a:pt x="11751" y="5608"/>
                      <a:pt x="11531" y="5608"/>
                    </a:cubicBezTo>
                    <a:lnTo>
                      <a:pt x="11153" y="5608"/>
                    </a:lnTo>
                    <a:cubicBezTo>
                      <a:pt x="10995" y="2993"/>
                      <a:pt x="8916" y="914"/>
                      <a:pt x="6301" y="756"/>
                    </a:cubicBezTo>
                    <a:lnTo>
                      <a:pt x="6301" y="347"/>
                    </a:lnTo>
                    <a:cubicBezTo>
                      <a:pt x="6301" y="158"/>
                      <a:pt x="6144" y="0"/>
                      <a:pt x="59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4" name="Google Shape;4274;p276"/>
          <p:cNvGrpSpPr/>
          <p:nvPr/>
        </p:nvGrpSpPr>
        <p:grpSpPr>
          <a:xfrm>
            <a:off x="447840" y="3325680"/>
            <a:ext cx="1565280" cy="1332000"/>
            <a:chOff x="447840" y="3325680"/>
            <a:chExt cx="1565280" cy="1332000"/>
          </a:xfrm>
        </p:grpSpPr>
        <p:sp>
          <p:nvSpPr>
            <p:cNvPr id="4275" name="Google Shape;4275;p276"/>
            <p:cNvSpPr/>
            <p:nvPr/>
          </p:nvSpPr>
          <p:spPr>
            <a:xfrm>
              <a:off x="447840" y="3325680"/>
              <a:ext cx="1565280" cy="1332000"/>
            </a:xfrm>
            <a:prstGeom prst="round2DiagRect">
              <a:avLst>
                <a:gd name="adj1" fmla="val 21930"/>
                <a:gd name="adj2" fmla="val 0"/>
              </a:avLst>
            </a:prstGeom>
            <a:solidFill>
              <a:srgbClr val="52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76"/>
            <p:cNvSpPr/>
            <p:nvPr/>
          </p:nvSpPr>
          <p:spPr>
            <a:xfrm>
              <a:off x="620640" y="3811320"/>
              <a:ext cx="1219680" cy="807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name. It’s hot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7" name="Google Shape;4277;p276"/>
            <p:cNvGrpSpPr/>
            <p:nvPr/>
          </p:nvGrpSpPr>
          <p:grpSpPr>
            <a:xfrm>
              <a:off x="1058040" y="3441600"/>
              <a:ext cx="344880" cy="344160"/>
              <a:chOff x="1058040" y="3441600"/>
              <a:chExt cx="344880" cy="344160"/>
            </a:xfrm>
          </p:grpSpPr>
          <p:sp>
            <p:nvSpPr>
              <p:cNvPr id="4278" name="Google Shape;4278;p276"/>
              <p:cNvSpPr/>
              <p:nvPr/>
            </p:nvSpPr>
            <p:spPr>
              <a:xfrm>
                <a:off x="1058040" y="3441600"/>
                <a:ext cx="344880" cy="34416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6" extrusionOk="0">
                    <a:moveTo>
                      <a:pt x="3151" y="694"/>
                    </a:moveTo>
                    <a:cubicBezTo>
                      <a:pt x="3718" y="694"/>
                      <a:pt x="4159" y="1166"/>
                      <a:pt x="4159" y="1734"/>
                    </a:cubicBezTo>
                    <a:cubicBezTo>
                      <a:pt x="4159" y="2301"/>
                      <a:pt x="3686" y="2742"/>
                      <a:pt x="3151" y="2742"/>
                    </a:cubicBezTo>
                    <a:cubicBezTo>
                      <a:pt x="2584" y="2742"/>
                      <a:pt x="2111" y="2269"/>
                      <a:pt x="2111" y="1734"/>
                    </a:cubicBezTo>
                    <a:cubicBezTo>
                      <a:pt x="2080" y="1166"/>
                      <a:pt x="2552" y="694"/>
                      <a:pt x="3151" y="694"/>
                    </a:cubicBezTo>
                    <a:close/>
                    <a:moveTo>
                      <a:pt x="8727" y="694"/>
                    </a:moveTo>
                    <a:cubicBezTo>
                      <a:pt x="9326" y="694"/>
                      <a:pt x="9767" y="1166"/>
                      <a:pt x="9767" y="1734"/>
                    </a:cubicBezTo>
                    <a:cubicBezTo>
                      <a:pt x="9767" y="2301"/>
                      <a:pt x="9294" y="2742"/>
                      <a:pt x="8727" y="2742"/>
                    </a:cubicBezTo>
                    <a:cubicBezTo>
                      <a:pt x="8128" y="2742"/>
                      <a:pt x="7719" y="2269"/>
                      <a:pt x="7719" y="1734"/>
                    </a:cubicBezTo>
                    <a:cubicBezTo>
                      <a:pt x="7656" y="1166"/>
                      <a:pt x="8128" y="694"/>
                      <a:pt x="8727" y="694"/>
                    </a:cubicBezTo>
                    <a:close/>
                    <a:moveTo>
                      <a:pt x="5923" y="4852"/>
                    </a:moveTo>
                    <a:cubicBezTo>
                      <a:pt x="6522" y="4852"/>
                      <a:pt x="6994" y="5325"/>
                      <a:pt x="6994" y="5861"/>
                    </a:cubicBezTo>
                    <a:cubicBezTo>
                      <a:pt x="6994" y="6396"/>
                      <a:pt x="6522" y="6869"/>
                      <a:pt x="5923" y="6869"/>
                    </a:cubicBezTo>
                    <a:cubicBezTo>
                      <a:pt x="5356" y="6869"/>
                      <a:pt x="4883" y="6428"/>
                      <a:pt x="4883" y="5861"/>
                    </a:cubicBezTo>
                    <a:cubicBezTo>
                      <a:pt x="4883" y="5294"/>
                      <a:pt x="5356" y="4852"/>
                      <a:pt x="5923" y="4852"/>
                    </a:cubicBezTo>
                    <a:close/>
                    <a:moveTo>
                      <a:pt x="3151" y="3466"/>
                    </a:moveTo>
                    <a:cubicBezTo>
                      <a:pt x="3875" y="3466"/>
                      <a:pt x="4600" y="3813"/>
                      <a:pt x="5072" y="4380"/>
                    </a:cubicBezTo>
                    <a:cubicBezTo>
                      <a:pt x="4537" y="4695"/>
                      <a:pt x="4159" y="5231"/>
                      <a:pt x="4159" y="5861"/>
                    </a:cubicBezTo>
                    <a:cubicBezTo>
                      <a:pt x="4159" y="6239"/>
                      <a:pt x="4285" y="6617"/>
                      <a:pt x="4505" y="6900"/>
                    </a:cubicBezTo>
                    <a:lnTo>
                      <a:pt x="693" y="6900"/>
                    </a:lnTo>
                    <a:lnTo>
                      <a:pt x="693" y="5892"/>
                    </a:lnTo>
                    <a:cubicBezTo>
                      <a:pt x="693" y="4569"/>
                      <a:pt x="1796" y="3466"/>
                      <a:pt x="3151" y="3466"/>
                    </a:cubicBezTo>
                    <a:close/>
                    <a:moveTo>
                      <a:pt x="8696" y="3498"/>
                    </a:moveTo>
                    <a:cubicBezTo>
                      <a:pt x="10019" y="3498"/>
                      <a:pt x="11121" y="4600"/>
                      <a:pt x="11121" y="5955"/>
                    </a:cubicBezTo>
                    <a:lnTo>
                      <a:pt x="11121" y="6932"/>
                    </a:lnTo>
                    <a:lnTo>
                      <a:pt x="7309" y="6932"/>
                    </a:lnTo>
                    <a:cubicBezTo>
                      <a:pt x="7561" y="6617"/>
                      <a:pt x="7656" y="6270"/>
                      <a:pt x="7656" y="5892"/>
                    </a:cubicBezTo>
                    <a:cubicBezTo>
                      <a:pt x="7656" y="5262"/>
                      <a:pt x="7309" y="4726"/>
                      <a:pt x="6774" y="4411"/>
                    </a:cubicBezTo>
                    <a:cubicBezTo>
                      <a:pt x="7215" y="3813"/>
                      <a:pt x="7939" y="3498"/>
                      <a:pt x="8696" y="3498"/>
                    </a:cubicBezTo>
                    <a:close/>
                    <a:moveTo>
                      <a:pt x="5923" y="7625"/>
                    </a:moveTo>
                    <a:cubicBezTo>
                      <a:pt x="6207" y="7625"/>
                      <a:pt x="6490" y="7656"/>
                      <a:pt x="6711" y="7751"/>
                    </a:cubicBezTo>
                    <a:lnTo>
                      <a:pt x="5923" y="8791"/>
                    </a:lnTo>
                    <a:lnTo>
                      <a:pt x="5135" y="7751"/>
                    </a:lnTo>
                    <a:cubicBezTo>
                      <a:pt x="5388" y="7688"/>
                      <a:pt x="5671" y="7625"/>
                      <a:pt x="5923" y="7625"/>
                    </a:cubicBezTo>
                    <a:close/>
                    <a:moveTo>
                      <a:pt x="4505" y="8066"/>
                    </a:moveTo>
                    <a:lnTo>
                      <a:pt x="5577" y="9484"/>
                    </a:lnTo>
                    <a:lnTo>
                      <a:pt x="5577" y="11153"/>
                    </a:lnTo>
                    <a:lnTo>
                      <a:pt x="3497" y="11153"/>
                    </a:lnTo>
                    <a:lnTo>
                      <a:pt x="3497" y="10019"/>
                    </a:lnTo>
                    <a:cubicBezTo>
                      <a:pt x="3497" y="9200"/>
                      <a:pt x="3875" y="8507"/>
                      <a:pt x="4505" y="8066"/>
                    </a:cubicBezTo>
                    <a:close/>
                    <a:moveTo>
                      <a:pt x="7341" y="8066"/>
                    </a:moveTo>
                    <a:cubicBezTo>
                      <a:pt x="7939" y="8507"/>
                      <a:pt x="8381" y="9263"/>
                      <a:pt x="8381" y="10051"/>
                    </a:cubicBezTo>
                    <a:lnTo>
                      <a:pt x="8381" y="11153"/>
                    </a:lnTo>
                    <a:lnTo>
                      <a:pt x="6301" y="11153"/>
                    </a:lnTo>
                    <a:lnTo>
                      <a:pt x="6301" y="9484"/>
                    </a:lnTo>
                    <a:lnTo>
                      <a:pt x="7341" y="8066"/>
                    </a:lnTo>
                    <a:close/>
                    <a:moveTo>
                      <a:pt x="3088" y="1"/>
                    </a:moveTo>
                    <a:cubicBezTo>
                      <a:pt x="2143" y="1"/>
                      <a:pt x="1355" y="788"/>
                      <a:pt x="1355" y="1734"/>
                    </a:cubicBezTo>
                    <a:cubicBezTo>
                      <a:pt x="1355" y="2238"/>
                      <a:pt x="1575" y="2679"/>
                      <a:pt x="1922" y="2994"/>
                    </a:cubicBezTo>
                    <a:cubicBezTo>
                      <a:pt x="788" y="3466"/>
                      <a:pt x="0" y="4569"/>
                      <a:pt x="0" y="5861"/>
                    </a:cubicBezTo>
                    <a:lnTo>
                      <a:pt x="0" y="7247"/>
                    </a:lnTo>
                    <a:cubicBezTo>
                      <a:pt x="0" y="7436"/>
                      <a:pt x="158" y="7593"/>
                      <a:pt x="347" y="7593"/>
                    </a:cubicBezTo>
                    <a:lnTo>
                      <a:pt x="3938" y="7593"/>
                    </a:lnTo>
                    <a:cubicBezTo>
                      <a:pt x="3214" y="8192"/>
                      <a:pt x="2741" y="9043"/>
                      <a:pt x="2741" y="10019"/>
                    </a:cubicBezTo>
                    <a:lnTo>
                      <a:pt x="2741" y="11437"/>
                    </a:lnTo>
                    <a:cubicBezTo>
                      <a:pt x="2741" y="11658"/>
                      <a:pt x="2899" y="11815"/>
                      <a:pt x="3088" y="11815"/>
                    </a:cubicBezTo>
                    <a:lnTo>
                      <a:pt x="8696" y="11815"/>
                    </a:lnTo>
                    <a:cubicBezTo>
                      <a:pt x="8885" y="11815"/>
                      <a:pt x="9042" y="11658"/>
                      <a:pt x="9042" y="11437"/>
                    </a:cubicBezTo>
                    <a:lnTo>
                      <a:pt x="9042" y="10019"/>
                    </a:lnTo>
                    <a:cubicBezTo>
                      <a:pt x="9042" y="9043"/>
                      <a:pt x="8570" y="8192"/>
                      <a:pt x="7876" y="7593"/>
                    </a:cubicBezTo>
                    <a:lnTo>
                      <a:pt x="11436" y="7593"/>
                    </a:lnTo>
                    <a:cubicBezTo>
                      <a:pt x="11657" y="7593"/>
                      <a:pt x="11815" y="7436"/>
                      <a:pt x="11815" y="7247"/>
                    </a:cubicBezTo>
                    <a:lnTo>
                      <a:pt x="11815" y="5861"/>
                    </a:lnTo>
                    <a:cubicBezTo>
                      <a:pt x="11846" y="4600"/>
                      <a:pt x="11027" y="3466"/>
                      <a:pt x="9861" y="2994"/>
                    </a:cubicBezTo>
                    <a:cubicBezTo>
                      <a:pt x="10239" y="2679"/>
                      <a:pt x="10428" y="2206"/>
                      <a:pt x="10428" y="1734"/>
                    </a:cubicBezTo>
                    <a:cubicBezTo>
                      <a:pt x="10428" y="788"/>
                      <a:pt x="9641" y="1"/>
                      <a:pt x="8696" y="1"/>
                    </a:cubicBezTo>
                    <a:cubicBezTo>
                      <a:pt x="7750" y="1"/>
                      <a:pt x="6963" y="788"/>
                      <a:pt x="6963" y="1734"/>
                    </a:cubicBezTo>
                    <a:cubicBezTo>
                      <a:pt x="6963" y="2238"/>
                      <a:pt x="7152" y="2679"/>
                      <a:pt x="7498" y="2994"/>
                    </a:cubicBezTo>
                    <a:cubicBezTo>
                      <a:pt x="6931" y="3214"/>
                      <a:pt x="6396" y="3624"/>
                      <a:pt x="6049" y="4159"/>
                    </a:cubicBezTo>
                    <a:lnTo>
                      <a:pt x="5734" y="4159"/>
                    </a:lnTo>
                    <a:cubicBezTo>
                      <a:pt x="5388" y="3655"/>
                      <a:pt x="4883" y="3214"/>
                      <a:pt x="4285" y="2994"/>
                    </a:cubicBezTo>
                    <a:cubicBezTo>
                      <a:pt x="4631" y="2679"/>
                      <a:pt x="4820" y="2238"/>
                      <a:pt x="4820" y="1734"/>
                    </a:cubicBezTo>
                    <a:cubicBezTo>
                      <a:pt x="4820" y="788"/>
                      <a:pt x="4033" y="1"/>
                      <a:pt x="30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276"/>
              <p:cNvSpPr/>
              <p:nvPr/>
            </p:nvSpPr>
            <p:spPr>
              <a:xfrm>
                <a:off x="1321560" y="3583080"/>
                <a:ext cx="4104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lnTo>
                      <a:pt x="1071" y="694"/>
                    </a:lnTo>
                    <a:cubicBezTo>
                      <a:pt x="1260" y="694"/>
                      <a:pt x="1418" y="536"/>
                      <a:pt x="1418" y="347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276"/>
              <p:cNvSpPr/>
              <p:nvPr/>
            </p:nvSpPr>
            <p:spPr>
              <a:xfrm>
                <a:off x="1097640" y="3583080"/>
                <a:ext cx="4104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9" y="536"/>
                      <a:pt x="1419" y="347"/>
                    </a:cubicBez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1" name="Google Shape;4281;p276"/>
          <p:cNvGrpSpPr/>
          <p:nvPr/>
        </p:nvGrpSpPr>
        <p:grpSpPr>
          <a:xfrm>
            <a:off x="4902840" y="3325680"/>
            <a:ext cx="1565280" cy="1332000"/>
            <a:chOff x="4902840" y="3325680"/>
            <a:chExt cx="1565280" cy="1332000"/>
          </a:xfrm>
        </p:grpSpPr>
        <p:sp>
          <p:nvSpPr>
            <p:cNvPr id="4282" name="Google Shape;4282;p276"/>
            <p:cNvSpPr/>
            <p:nvPr/>
          </p:nvSpPr>
          <p:spPr>
            <a:xfrm>
              <a:off x="4902840" y="3325680"/>
              <a:ext cx="1565280" cy="1332000"/>
            </a:xfrm>
            <a:prstGeom prst="round2DiagRect">
              <a:avLst>
                <a:gd name="adj1" fmla="val 21930"/>
                <a:gd name="adj2" fmla="val 0"/>
              </a:avLst>
            </a:prstGeom>
            <a:solidFill>
              <a:srgbClr val="2FA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76"/>
            <p:cNvSpPr/>
            <p:nvPr/>
          </p:nvSpPr>
          <p:spPr>
            <a:xfrm>
              <a:off x="5075640" y="3811320"/>
              <a:ext cx="1219680" cy="807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4" name="Google Shape;4284;p276"/>
            <p:cNvGrpSpPr/>
            <p:nvPr/>
          </p:nvGrpSpPr>
          <p:grpSpPr>
            <a:xfrm>
              <a:off x="5511600" y="3441240"/>
              <a:ext cx="347760" cy="344880"/>
              <a:chOff x="5511600" y="3441240"/>
              <a:chExt cx="347760" cy="344880"/>
            </a:xfrm>
          </p:grpSpPr>
          <p:sp>
            <p:nvSpPr>
              <p:cNvPr id="4285" name="Google Shape;4285;p276"/>
              <p:cNvSpPr/>
              <p:nvPr/>
            </p:nvSpPr>
            <p:spPr>
              <a:xfrm>
                <a:off x="5511600" y="3563280"/>
                <a:ext cx="185040" cy="22284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7656" extrusionOk="0">
                    <a:moveTo>
                      <a:pt x="3214" y="630"/>
                    </a:moveTo>
                    <a:cubicBezTo>
                      <a:pt x="3813" y="630"/>
                      <a:pt x="4286" y="1103"/>
                      <a:pt x="4286" y="1670"/>
                    </a:cubicBezTo>
                    <a:cubicBezTo>
                      <a:pt x="4286" y="2206"/>
                      <a:pt x="3813" y="2678"/>
                      <a:pt x="3214" y="2678"/>
                    </a:cubicBezTo>
                    <a:cubicBezTo>
                      <a:pt x="2647" y="2678"/>
                      <a:pt x="2175" y="2206"/>
                      <a:pt x="2175" y="1670"/>
                    </a:cubicBezTo>
                    <a:cubicBezTo>
                      <a:pt x="2175" y="1166"/>
                      <a:pt x="2647" y="630"/>
                      <a:pt x="3214" y="630"/>
                    </a:cubicBezTo>
                    <a:close/>
                    <a:moveTo>
                      <a:pt x="3183" y="3403"/>
                    </a:moveTo>
                    <a:cubicBezTo>
                      <a:pt x="4538" y="3403"/>
                      <a:pt x="5609" y="4506"/>
                      <a:pt x="5609" y="5829"/>
                    </a:cubicBezTo>
                    <a:lnTo>
                      <a:pt x="5609" y="6931"/>
                    </a:lnTo>
                    <a:lnTo>
                      <a:pt x="757" y="6931"/>
                    </a:lnTo>
                    <a:lnTo>
                      <a:pt x="757" y="5829"/>
                    </a:lnTo>
                    <a:cubicBezTo>
                      <a:pt x="757" y="4506"/>
                      <a:pt x="1860" y="3403"/>
                      <a:pt x="3183" y="3403"/>
                    </a:cubicBezTo>
                    <a:close/>
                    <a:moveTo>
                      <a:pt x="3183" y="0"/>
                    </a:moveTo>
                    <a:cubicBezTo>
                      <a:pt x="2238" y="0"/>
                      <a:pt x="1419" y="788"/>
                      <a:pt x="1419" y="1733"/>
                    </a:cubicBezTo>
                    <a:cubicBezTo>
                      <a:pt x="1419" y="2206"/>
                      <a:pt x="1608" y="2678"/>
                      <a:pt x="1954" y="2993"/>
                    </a:cubicBezTo>
                    <a:cubicBezTo>
                      <a:pt x="820" y="3466"/>
                      <a:pt x="1" y="4569"/>
                      <a:pt x="1" y="5892"/>
                    </a:cubicBezTo>
                    <a:lnTo>
                      <a:pt x="1" y="7309"/>
                    </a:lnTo>
                    <a:cubicBezTo>
                      <a:pt x="64" y="7498"/>
                      <a:pt x="222" y="7656"/>
                      <a:pt x="442" y="7656"/>
                    </a:cubicBezTo>
                    <a:lnTo>
                      <a:pt x="6018" y="7656"/>
                    </a:lnTo>
                    <a:cubicBezTo>
                      <a:pt x="6207" y="7656"/>
                      <a:pt x="6365" y="7498"/>
                      <a:pt x="6365" y="7309"/>
                    </a:cubicBezTo>
                    <a:lnTo>
                      <a:pt x="6365" y="5892"/>
                    </a:lnTo>
                    <a:cubicBezTo>
                      <a:pt x="6365" y="4569"/>
                      <a:pt x="5546" y="3466"/>
                      <a:pt x="4412" y="2993"/>
                    </a:cubicBezTo>
                    <a:cubicBezTo>
                      <a:pt x="4758" y="2647"/>
                      <a:pt x="4947" y="2206"/>
                      <a:pt x="4947" y="1733"/>
                    </a:cubicBezTo>
                    <a:cubicBezTo>
                      <a:pt x="4947" y="788"/>
                      <a:pt x="4160" y="0"/>
                      <a:pt x="3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276"/>
              <p:cNvSpPr/>
              <p:nvPr/>
            </p:nvSpPr>
            <p:spPr>
              <a:xfrm>
                <a:off x="5676120" y="3441240"/>
                <a:ext cx="183240" cy="18144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82" y="662"/>
                    </a:moveTo>
                    <a:cubicBezTo>
                      <a:pt x="4506" y="662"/>
                      <a:pt x="5608" y="1764"/>
                      <a:pt x="5608" y="3088"/>
                    </a:cubicBezTo>
                    <a:cubicBezTo>
                      <a:pt x="5577" y="4442"/>
                      <a:pt x="4474" y="5545"/>
                      <a:pt x="3151" y="5545"/>
                    </a:cubicBezTo>
                    <a:cubicBezTo>
                      <a:pt x="2710" y="5545"/>
                      <a:pt x="2300" y="5419"/>
                      <a:pt x="1954" y="5230"/>
                    </a:cubicBezTo>
                    <a:cubicBezTo>
                      <a:pt x="1891" y="5198"/>
                      <a:pt x="1796" y="5198"/>
                      <a:pt x="1733" y="5198"/>
                    </a:cubicBezTo>
                    <a:lnTo>
                      <a:pt x="946" y="5388"/>
                    </a:lnTo>
                    <a:lnTo>
                      <a:pt x="1166" y="4663"/>
                    </a:lnTo>
                    <a:cubicBezTo>
                      <a:pt x="1198" y="4568"/>
                      <a:pt x="1166" y="4474"/>
                      <a:pt x="1135" y="4411"/>
                    </a:cubicBezTo>
                    <a:cubicBezTo>
                      <a:pt x="883" y="4001"/>
                      <a:pt x="725" y="3560"/>
                      <a:pt x="725" y="3088"/>
                    </a:cubicBezTo>
                    <a:cubicBezTo>
                      <a:pt x="725" y="1764"/>
                      <a:pt x="1828" y="662"/>
                      <a:pt x="3182" y="662"/>
                    </a:cubicBezTo>
                    <a:close/>
                    <a:moveTo>
                      <a:pt x="3151" y="0"/>
                    </a:moveTo>
                    <a:cubicBezTo>
                      <a:pt x="1418" y="0"/>
                      <a:pt x="32" y="1418"/>
                      <a:pt x="32" y="3088"/>
                    </a:cubicBezTo>
                    <a:cubicBezTo>
                      <a:pt x="32" y="3655"/>
                      <a:pt x="158" y="4159"/>
                      <a:pt x="410" y="4631"/>
                    </a:cubicBezTo>
                    <a:lnTo>
                      <a:pt x="32" y="5766"/>
                    </a:lnTo>
                    <a:cubicBezTo>
                      <a:pt x="0" y="5892"/>
                      <a:pt x="32" y="6018"/>
                      <a:pt x="95" y="6144"/>
                    </a:cubicBezTo>
                    <a:cubicBezTo>
                      <a:pt x="189" y="6207"/>
                      <a:pt x="315" y="6238"/>
                      <a:pt x="473" y="6238"/>
                    </a:cubicBezTo>
                    <a:lnTo>
                      <a:pt x="1765" y="5923"/>
                    </a:lnTo>
                    <a:cubicBezTo>
                      <a:pt x="2206" y="6175"/>
                      <a:pt x="2678" y="6238"/>
                      <a:pt x="3182" y="6238"/>
                    </a:cubicBezTo>
                    <a:cubicBezTo>
                      <a:pt x="4915" y="6238"/>
                      <a:pt x="6301" y="4820"/>
                      <a:pt x="6301" y="3151"/>
                    </a:cubicBezTo>
                    <a:cubicBezTo>
                      <a:pt x="6238" y="1418"/>
                      <a:pt x="4884" y="0"/>
                      <a:pt x="31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276"/>
              <p:cNvSpPr/>
              <p:nvPr/>
            </p:nvSpPr>
            <p:spPr>
              <a:xfrm>
                <a:off x="5756760" y="3491640"/>
                <a:ext cx="2088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5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8"/>
                    </a:cubicBezTo>
                    <a:cubicBezTo>
                      <a:pt x="1" y="537"/>
                      <a:pt x="158" y="694"/>
                      <a:pt x="379" y="694"/>
                    </a:cubicBezTo>
                    <a:cubicBezTo>
                      <a:pt x="568" y="694"/>
                      <a:pt x="725" y="537"/>
                      <a:pt x="725" y="348"/>
                    </a:cubicBez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276"/>
              <p:cNvSpPr/>
              <p:nvPr/>
            </p:nvSpPr>
            <p:spPr>
              <a:xfrm>
                <a:off x="5756760" y="3521880"/>
                <a:ext cx="2088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733"/>
                    </a:lnTo>
                    <a:cubicBezTo>
                      <a:pt x="1" y="1954"/>
                      <a:pt x="158" y="2111"/>
                      <a:pt x="379" y="2111"/>
                    </a:cubicBezTo>
                    <a:cubicBezTo>
                      <a:pt x="568" y="2111"/>
                      <a:pt x="725" y="1954"/>
                      <a:pt x="725" y="1733"/>
                    </a:cubicBezTo>
                    <a:lnTo>
                      <a:pt x="725" y="379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9" name="Google Shape;4289;p276"/>
          <p:cNvGrpSpPr/>
          <p:nvPr/>
        </p:nvGrpSpPr>
        <p:grpSpPr>
          <a:xfrm>
            <a:off x="7130520" y="3325680"/>
            <a:ext cx="1565280" cy="1332000"/>
            <a:chOff x="7130520" y="3325680"/>
            <a:chExt cx="1565280" cy="1332000"/>
          </a:xfrm>
        </p:grpSpPr>
        <p:sp>
          <p:nvSpPr>
            <p:cNvPr id="4290" name="Google Shape;4290;p276"/>
            <p:cNvSpPr/>
            <p:nvPr/>
          </p:nvSpPr>
          <p:spPr>
            <a:xfrm>
              <a:off x="7130520" y="3325680"/>
              <a:ext cx="1565280" cy="1332000"/>
            </a:xfrm>
            <a:prstGeom prst="round2DiagRect">
              <a:avLst>
                <a:gd name="adj1" fmla="val 21930"/>
                <a:gd name="adj2" fmla="val 0"/>
              </a:avLst>
            </a:prstGeom>
            <a:solidFill>
              <a:srgbClr val="0071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76"/>
            <p:cNvSpPr/>
            <p:nvPr/>
          </p:nvSpPr>
          <p:spPr>
            <a:xfrm>
              <a:off x="7282080" y="3811320"/>
              <a:ext cx="1219680" cy="807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satellite. It orbits Earth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276"/>
            <p:cNvSpPr/>
            <p:nvPr/>
          </p:nvSpPr>
          <p:spPr>
            <a:xfrm>
              <a:off x="7739640" y="3441960"/>
              <a:ext cx="344880" cy="343080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93" name="Google Shape;4293;p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840" y="1189440"/>
            <a:ext cx="3876840" cy="19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p277"/>
          <p:cNvSpPr txBox="1"/>
          <p:nvPr/>
        </p:nvSpPr>
        <p:spPr>
          <a:xfrm>
            <a:off x="457200" y="410400"/>
            <a:ext cx="82292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Strategic Planning Infographics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9" name="Google Shape;4299;p277"/>
          <p:cNvSpPr/>
          <p:nvPr/>
        </p:nvSpPr>
        <p:spPr>
          <a:xfrm>
            <a:off x="6375240" y="2620800"/>
            <a:ext cx="1856160" cy="1607040"/>
          </a:xfrm>
          <a:custGeom>
            <a:avLst/>
            <a:gdLst/>
            <a:ahLst/>
            <a:cxnLst/>
            <a:rect l="l" t="t" r="r" b="b"/>
            <a:pathLst>
              <a:path w="70438" h="60997" extrusionOk="0">
                <a:moveTo>
                  <a:pt x="17609" y="1"/>
                </a:moveTo>
                <a:lnTo>
                  <a:pt x="0" y="30505"/>
                </a:lnTo>
                <a:lnTo>
                  <a:pt x="17609" y="60997"/>
                </a:lnTo>
                <a:lnTo>
                  <a:pt x="52828" y="60997"/>
                </a:lnTo>
                <a:lnTo>
                  <a:pt x="70437" y="30505"/>
                </a:lnTo>
                <a:lnTo>
                  <a:pt x="52828" y="1"/>
                </a:lnTo>
                <a:close/>
              </a:path>
            </a:pathLst>
          </a:custGeom>
          <a:solidFill>
            <a:srgbClr val="00719E"/>
          </a:solidFill>
          <a:ln>
            <a:noFill/>
          </a:ln>
        </p:spPr>
      </p:sp>
      <p:sp>
        <p:nvSpPr>
          <p:cNvPr id="4300" name="Google Shape;4300;p277"/>
          <p:cNvSpPr/>
          <p:nvPr/>
        </p:nvSpPr>
        <p:spPr>
          <a:xfrm>
            <a:off x="6572880" y="2791800"/>
            <a:ext cx="1460520" cy="1265040"/>
          </a:xfrm>
          <a:custGeom>
            <a:avLst/>
            <a:gdLst/>
            <a:ahLst/>
            <a:cxnLst/>
            <a:rect l="l" t="t" r="r" b="b"/>
            <a:pathLst>
              <a:path w="55437" h="48007" extrusionOk="0">
                <a:moveTo>
                  <a:pt x="13860" y="1"/>
                </a:moveTo>
                <a:lnTo>
                  <a:pt x="1" y="24004"/>
                </a:lnTo>
                <a:lnTo>
                  <a:pt x="13860" y="48007"/>
                </a:lnTo>
                <a:lnTo>
                  <a:pt x="41578" y="48007"/>
                </a:lnTo>
                <a:lnTo>
                  <a:pt x="55436" y="24004"/>
                </a:lnTo>
                <a:lnTo>
                  <a:pt x="4157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01" name="Google Shape;4301;p277"/>
          <p:cNvSpPr/>
          <p:nvPr/>
        </p:nvSpPr>
        <p:spPr>
          <a:xfrm>
            <a:off x="6651720" y="2860560"/>
            <a:ext cx="1302480" cy="1127880"/>
          </a:xfrm>
          <a:custGeom>
            <a:avLst/>
            <a:gdLst/>
            <a:ahLst/>
            <a:cxnLst/>
            <a:rect l="l" t="t" r="r" b="b"/>
            <a:pathLst>
              <a:path w="49436" h="42804" extrusionOk="0">
                <a:moveTo>
                  <a:pt x="12359" y="0"/>
                </a:moveTo>
                <a:lnTo>
                  <a:pt x="0" y="21408"/>
                </a:lnTo>
                <a:lnTo>
                  <a:pt x="12359" y="42803"/>
                </a:lnTo>
                <a:lnTo>
                  <a:pt x="37076" y="42803"/>
                </a:lnTo>
                <a:lnTo>
                  <a:pt x="49435" y="21408"/>
                </a:lnTo>
                <a:lnTo>
                  <a:pt x="37076" y="0"/>
                </a:lnTo>
                <a:close/>
              </a:path>
            </a:pathLst>
          </a:custGeom>
          <a:solidFill>
            <a:srgbClr val="0071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2" name="Google Shape;4302;p277"/>
          <p:cNvSpPr/>
          <p:nvPr/>
        </p:nvSpPr>
        <p:spPr>
          <a:xfrm>
            <a:off x="4579560" y="1805400"/>
            <a:ext cx="1856160" cy="1607040"/>
          </a:xfrm>
          <a:custGeom>
            <a:avLst/>
            <a:gdLst/>
            <a:ahLst/>
            <a:cxnLst/>
            <a:rect l="l" t="t" r="r" b="b"/>
            <a:pathLst>
              <a:path w="70438" h="60996" extrusionOk="0">
                <a:moveTo>
                  <a:pt x="17609" y="0"/>
                </a:moveTo>
                <a:lnTo>
                  <a:pt x="0" y="30492"/>
                </a:lnTo>
                <a:lnTo>
                  <a:pt x="17609" y="60996"/>
                </a:lnTo>
                <a:lnTo>
                  <a:pt x="52828" y="60996"/>
                </a:lnTo>
                <a:lnTo>
                  <a:pt x="70438" y="30492"/>
                </a:lnTo>
                <a:lnTo>
                  <a:pt x="52828" y="0"/>
                </a:lnTo>
                <a:close/>
              </a:path>
            </a:pathLst>
          </a:custGeom>
          <a:solidFill>
            <a:srgbClr val="2FA6D6"/>
          </a:solidFill>
          <a:ln>
            <a:noFill/>
          </a:ln>
        </p:spPr>
      </p:sp>
      <p:sp>
        <p:nvSpPr>
          <p:cNvPr id="4303" name="Google Shape;4303;p277"/>
          <p:cNvSpPr/>
          <p:nvPr/>
        </p:nvSpPr>
        <p:spPr>
          <a:xfrm>
            <a:off x="4777200" y="1976760"/>
            <a:ext cx="1460520" cy="1265040"/>
          </a:xfrm>
          <a:custGeom>
            <a:avLst/>
            <a:gdLst/>
            <a:ahLst/>
            <a:cxnLst/>
            <a:rect l="l" t="t" r="r" b="b"/>
            <a:pathLst>
              <a:path w="55436" h="48007" extrusionOk="0">
                <a:moveTo>
                  <a:pt x="13859" y="0"/>
                </a:moveTo>
                <a:lnTo>
                  <a:pt x="0" y="24003"/>
                </a:lnTo>
                <a:lnTo>
                  <a:pt x="13859" y="48006"/>
                </a:lnTo>
                <a:lnTo>
                  <a:pt x="41577" y="48006"/>
                </a:lnTo>
                <a:lnTo>
                  <a:pt x="55436" y="24003"/>
                </a:lnTo>
                <a:lnTo>
                  <a:pt x="415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04" name="Google Shape;4304;p277"/>
          <p:cNvSpPr/>
          <p:nvPr/>
        </p:nvSpPr>
        <p:spPr>
          <a:xfrm>
            <a:off x="4856400" y="2045160"/>
            <a:ext cx="1302120" cy="1127880"/>
          </a:xfrm>
          <a:custGeom>
            <a:avLst/>
            <a:gdLst/>
            <a:ahLst/>
            <a:cxnLst/>
            <a:rect l="l" t="t" r="r" b="b"/>
            <a:pathLst>
              <a:path w="49424" h="42804" extrusionOk="0">
                <a:moveTo>
                  <a:pt x="12359" y="1"/>
                </a:moveTo>
                <a:lnTo>
                  <a:pt x="0" y="21396"/>
                </a:lnTo>
                <a:lnTo>
                  <a:pt x="12359" y="42803"/>
                </a:lnTo>
                <a:lnTo>
                  <a:pt x="37077" y="42803"/>
                </a:lnTo>
                <a:lnTo>
                  <a:pt x="49423" y="21396"/>
                </a:lnTo>
                <a:lnTo>
                  <a:pt x="37077" y="1"/>
                </a:lnTo>
                <a:close/>
              </a:path>
            </a:pathLst>
          </a:custGeom>
          <a:solidFill>
            <a:srgbClr val="2FA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5" name="Google Shape;4305;p277"/>
          <p:cNvSpPr/>
          <p:nvPr/>
        </p:nvSpPr>
        <p:spPr>
          <a:xfrm>
            <a:off x="2707920" y="2620800"/>
            <a:ext cx="1855800" cy="1607040"/>
          </a:xfrm>
          <a:custGeom>
            <a:avLst/>
            <a:gdLst/>
            <a:ahLst/>
            <a:cxnLst/>
            <a:rect l="l" t="t" r="r" b="b"/>
            <a:pathLst>
              <a:path w="70426" h="60997" extrusionOk="0">
                <a:moveTo>
                  <a:pt x="17610" y="1"/>
                </a:moveTo>
                <a:lnTo>
                  <a:pt x="0" y="30505"/>
                </a:lnTo>
                <a:lnTo>
                  <a:pt x="17610" y="60997"/>
                </a:lnTo>
                <a:lnTo>
                  <a:pt x="52816" y="60997"/>
                </a:lnTo>
                <a:lnTo>
                  <a:pt x="70426" y="30505"/>
                </a:lnTo>
                <a:lnTo>
                  <a:pt x="52816" y="1"/>
                </a:lnTo>
                <a:close/>
              </a:path>
            </a:pathLst>
          </a:custGeom>
          <a:solidFill>
            <a:srgbClr val="3DC6EF"/>
          </a:solidFill>
          <a:ln>
            <a:noFill/>
          </a:ln>
        </p:spPr>
      </p:sp>
      <p:sp>
        <p:nvSpPr>
          <p:cNvPr id="4306" name="Google Shape;4306;p277"/>
          <p:cNvSpPr/>
          <p:nvPr/>
        </p:nvSpPr>
        <p:spPr>
          <a:xfrm>
            <a:off x="2905560" y="2791800"/>
            <a:ext cx="1460520" cy="1265040"/>
          </a:xfrm>
          <a:custGeom>
            <a:avLst/>
            <a:gdLst/>
            <a:ahLst/>
            <a:cxnLst/>
            <a:rect l="l" t="t" r="r" b="b"/>
            <a:pathLst>
              <a:path w="55424" h="48007" extrusionOk="0">
                <a:moveTo>
                  <a:pt x="13859" y="1"/>
                </a:moveTo>
                <a:lnTo>
                  <a:pt x="0" y="24004"/>
                </a:lnTo>
                <a:lnTo>
                  <a:pt x="13859" y="48007"/>
                </a:lnTo>
                <a:lnTo>
                  <a:pt x="41577" y="48007"/>
                </a:lnTo>
                <a:lnTo>
                  <a:pt x="55424" y="24004"/>
                </a:lnTo>
                <a:lnTo>
                  <a:pt x="415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07" name="Google Shape;4307;p277"/>
          <p:cNvSpPr/>
          <p:nvPr/>
        </p:nvSpPr>
        <p:spPr>
          <a:xfrm>
            <a:off x="2984400" y="2860560"/>
            <a:ext cx="1302120" cy="1127880"/>
          </a:xfrm>
          <a:custGeom>
            <a:avLst/>
            <a:gdLst/>
            <a:ahLst/>
            <a:cxnLst/>
            <a:rect l="l" t="t" r="r" b="b"/>
            <a:pathLst>
              <a:path w="49424" h="42804" extrusionOk="0">
                <a:moveTo>
                  <a:pt x="12359" y="0"/>
                </a:moveTo>
                <a:lnTo>
                  <a:pt x="1" y="21408"/>
                </a:lnTo>
                <a:lnTo>
                  <a:pt x="12359" y="42803"/>
                </a:lnTo>
                <a:lnTo>
                  <a:pt x="37065" y="42803"/>
                </a:lnTo>
                <a:lnTo>
                  <a:pt x="49423" y="21408"/>
                </a:lnTo>
                <a:lnTo>
                  <a:pt x="37065" y="0"/>
                </a:lnTo>
                <a:close/>
              </a:path>
            </a:pathLst>
          </a:custGeom>
          <a:solidFill>
            <a:srgbClr val="3DC6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8" name="Google Shape;4308;p277"/>
          <p:cNvSpPr/>
          <p:nvPr/>
        </p:nvSpPr>
        <p:spPr>
          <a:xfrm>
            <a:off x="835920" y="1805400"/>
            <a:ext cx="1855800" cy="1607040"/>
          </a:xfrm>
          <a:custGeom>
            <a:avLst/>
            <a:gdLst/>
            <a:ahLst/>
            <a:cxnLst/>
            <a:rect l="l" t="t" r="r" b="b"/>
            <a:pathLst>
              <a:path w="70426" h="60997" extrusionOk="0">
                <a:moveTo>
                  <a:pt x="17610" y="1"/>
                </a:moveTo>
                <a:lnTo>
                  <a:pt x="0" y="30505"/>
                </a:lnTo>
                <a:lnTo>
                  <a:pt x="17610" y="60997"/>
                </a:lnTo>
                <a:lnTo>
                  <a:pt x="52817" y="60997"/>
                </a:lnTo>
                <a:lnTo>
                  <a:pt x="70426" y="30505"/>
                </a:lnTo>
                <a:lnTo>
                  <a:pt x="52817" y="1"/>
                </a:lnTo>
                <a:close/>
              </a:path>
            </a:pathLst>
          </a:custGeom>
          <a:solidFill>
            <a:srgbClr val="52DEFF"/>
          </a:solidFill>
          <a:ln>
            <a:noFill/>
          </a:ln>
        </p:spPr>
      </p:sp>
      <p:sp>
        <p:nvSpPr>
          <p:cNvPr id="4309" name="Google Shape;4309;p277"/>
          <p:cNvSpPr/>
          <p:nvPr/>
        </p:nvSpPr>
        <p:spPr>
          <a:xfrm>
            <a:off x="1033560" y="1976760"/>
            <a:ext cx="1460520" cy="1264680"/>
          </a:xfrm>
          <a:custGeom>
            <a:avLst/>
            <a:gdLst/>
            <a:ahLst/>
            <a:cxnLst/>
            <a:rect l="l" t="t" r="r" b="b"/>
            <a:pathLst>
              <a:path w="55424" h="47995" extrusionOk="0">
                <a:moveTo>
                  <a:pt x="13859" y="1"/>
                </a:moveTo>
                <a:lnTo>
                  <a:pt x="0" y="24004"/>
                </a:lnTo>
                <a:lnTo>
                  <a:pt x="13859" y="47995"/>
                </a:lnTo>
                <a:lnTo>
                  <a:pt x="41565" y="47995"/>
                </a:lnTo>
                <a:lnTo>
                  <a:pt x="55424" y="24004"/>
                </a:lnTo>
                <a:lnTo>
                  <a:pt x="415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10" name="Google Shape;4310;p277"/>
          <p:cNvSpPr/>
          <p:nvPr/>
        </p:nvSpPr>
        <p:spPr>
          <a:xfrm>
            <a:off x="1112760" y="2045160"/>
            <a:ext cx="1302120" cy="1127880"/>
          </a:xfrm>
          <a:custGeom>
            <a:avLst/>
            <a:gdLst/>
            <a:ahLst/>
            <a:cxnLst/>
            <a:rect l="l" t="t" r="r" b="b"/>
            <a:pathLst>
              <a:path w="49424" h="42804" extrusionOk="0">
                <a:moveTo>
                  <a:pt x="12359" y="0"/>
                </a:moveTo>
                <a:lnTo>
                  <a:pt x="1" y="21408"/>
                </a:lnTo>
                <a:lnTo>
                  <a:pt x="12359" y="42803"/>
                </a:lnTo>
                <a:lnTo>
                  <a:pt x="37065" y="42803"/>
                </a:lnTo>
                <a:lnTo>
                  <a:pt x="49424" y="21408"/>
                </a:lnTo>
                <a:lnTo>
                  <a:pt x="37065" y="0"/>
                </a:lnTo>
                <a:close/>
              </a:path>
            </a:pathLst>
          </a:custGeom>
          <a:solidFill>
            <a:srgbClr val="52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1" name="Google Shape;4311;p277"/>
          <p:cNvGrpSpPr/>
          <p:nvPr/>
        </p:nvGrpSpPr>
        <p:grpSpPr>
          <a:xfrm>
            <a:off x="1145880" y="3568320"/>
            <a:ext cx="1235520" cy="1136880"/>
            <a:chOff x="1145880" y="3568320"/>
            <a:chExt cx="1235520" cy="1136880"/>
          </a:xfrm>
        </p:grpSpPr>
        <p:sp>
          <p:nvSpPr>
            <p:cNvPr id="4312" name="Google Shape;4312;p277"/>
            <p:cNvSpPr/>
            <p:nvPr/>
          </p:nvSpPr>
          <p:spPr>
            <a:xfrm>
              <a:off x="1145880" y="3985920"/>
              <a:ext cx="1235520" cy="71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277"/>
            <p:cNvSpPr/>
            <p:nvPr/>
          </p:nvSpPr>
          <p:spPr>
            <a:xfrm>
              <a:off x="1145880" y="3568320"/>
              <a:ext cx="1235520" cy="477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52DE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Analysis</a:t>
              </a:r>
              <a:endParaRPr sz="2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4" name="Google Shape;4314;p277"/>
          <p:cNvGrpSpPr/>
          <p:nvPr/>
        </p:nvGrpSpPr>
        <p:grpSpPr>
          <a:xfrm>
            <a:off x="3017880" y="1284120"/>
            <a:ext cx="1235520" cy="1130040"/>
            <a:chOff x="3017880" y="1284120"/>
            <a:chExt cx="1235520" cy="1130040"/>
          </a:xfrm>
        </p:grpSpPr>
        <p:sp>
          <p:nvSpPr>
            <p:cNvPr id="4315" name="Google Shape;4315;p277"/>
            <p:cNvSpPr/>
            <p:nvPr/>
          </p:nvSpPr>
          <p:spPr>
            <a:xfrm>
              <a:off x="3017880" y="1694880"/>
              <a:ext cx="1235520" cy="71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277"/>
            <p:cNvSpPr/>
            <p:nvPr/>
          </p:nvSpPr>
          <p:spPr>
            <a:xfrm>
              <a:off x="3017880" y="1284120"/>
              <a:ext cx="1235520" cy="477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3DC6E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Tactics</a:t>
              </a:r>
              <a:endParaRPr sz="2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7" name="Google Shape;4317;p277"/>
          <p:cNvGrpSpPr/>
          <p:nvPr/>
        </p:nvGrpSpPr>
        <p:grpSpPr>
          <a:xfrm>
            <a:off x="4889880" y="3571920"/>
            <a:ext cx="1235520" cy="1129680"/>
            <a:chOff x="4889880" y="3571920"/>
            <a:chExt cx="1235520" cy="1129680"/>
          </a:xfrm>
        </p:grpSpPr>
        <p:sp>
          <p:nvSpPr>
            <p:cNvPr id="4318" name="Google Shape;4318;p277"/>
            <p:cNvSpPr/>
            <p:nvPr/>
          </p:nvSpPr>
          <p:spPr>
            <a:xfrm>
              <a:off x="4889880" y="3982320"/>
              <a:ext cx="1235520" cy="71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277"/>
            <p:cNvSpPr/>
            <p:nvPr/>
          </p:nvSpPr>
          <p:spPr>
            <a:xfrm>
              <a:off x="4889880" y="3571920"/>
              <a:ext cx="1235520" cy="477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2FA6D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Planning</a:t>
              </a:r>
              <a:endParaRPr sz="2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0" name="Google Shape;4320;p277"/>
          <p:cNvGrpSpPr/>
          <p:nvPr/>
        </p:nvGrpSpPr>
        <p:grpSpPr>
          <a:xfrm>
            <a:off x="6685200" y="1284120"/>
            <a:ext cx="1235520" cy="1130040"/>
            <a:chOff x="6685200" y="1284120"/>
            <a:chExt cx="1235520" cy="1130040"/>
          </a:xfrm>
        </p:grpSpPr>
        <p:sp>
          <p:nvSpPr>
            <p:cNvPr id="4321" name="Google Shape;4321;p277"/>
            <p:cNvSpPr/>
            <p:nvPr/>
          </p:nvSpPr>
          <p:spPr>
            <a:xfrm>
              <a:off x="6685200" y="1694880"/>
              <a:ext cx="1235520" cy="719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272727"/>
                  </a:solidFill>
                  <a:latin typeface="Roboto"/>
                  <a:ea typeface="Roboto"/>
                  <a:cs typeface="Roboto"/>
                  <a:sym typeface="Roboto"/>
                </a:rPr>
                <a:t>It is the ringed planet and a gas giant</a:t>
              </a:r>
              <a:endParaRPr sz="12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277"/>
            <p:cNvSpPr/>
            <p:nvPr/>
          </p:nvSpPr>
          <p:spPr>
            <a:xfrm>
              <a:off x="6685200" y="1284120"/>
              <a:ext cx="1235520" cy="477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719E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Execution</a:t>
              </a:r>
              <a:endParaRPr sz="2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187</Words>
  <Application>Microsoft Office PowerPoint</Application>
  <PresentationFormat>On-screen Show (16:9)</PresentationFormat>
  <Paragraphs>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Fira Sans Extra Condensed</vt:lpstr>
      <vt:lpstr>Roboto</vt:lpstr>
      <vt:lpstr>Times New Roman</vt:lpstr>
      <vt:lpstr>Arial</vt:lpstr>
      <vt:lpstr>Fira Sans Extra Condensed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Daryani, Pavna</cp:lastModifiedBy>
  <cp:revision>8</cp:revision>
  <dcterms:modified xsi:type="dcterms:W3CDTF">2021-01-04T16:42:48Z</dcterms:modified>
</cp:coreProperties>
</file>