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6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7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70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9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28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9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1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47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9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113DB-C78D-46DE-93AD-2C695F63EE58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91CF-F741-4DB2-94C4-01058FA643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7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12AD20-B6DD-15F5-FDCD-81E96802D73C}"/>
              </a:ext>
            </a:extLst>
          </p:cNvPr>
          <p:cNvSpPr/>
          <p:nvPr/>
        </p:nvSpPr>
        <p:spPr>
          <a:xfrm>
            <a:off x="360218" y="205740"/>
            <a:ext cx="21003491" cy="1163574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22D30A92-61E9-DA39-DC65-A2174EE30730}"/>
              </a:ext>
            </a:extLst>
          </p:cNvPr>
          <p:cNvSpPr/>
          <p:nvPr/>
        </p:nvSpPr>
        <p:spPr>
          <a:xfrm>
            <a:off x="1756889" y="1776781"/>
            <a:ext cx="1303986" cy="655012"/>
          </a:xfrm>
          <a:prstGeom prst="round2Diag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1C0ED-9C78-C650-20DA-E78C8CA494DE}"/>
              </a:ext>
            </a:extLst>
          </p:cNvPr>
          <p:cNvSpPr txBox="1"/>
          <p:nvPr/>
        </p:nvSpPr>
        <p:spPr>
          <a:xfrm>
            <a:off x="1875482" y="1883769"/>
            <a:ext cx="1066800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a(t) + h</a:t>
            </a:r>
            <a:endParaRPr lang="en-GB" sz="2400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7DADC33D-06AB-22C2-069E-314648E629E3}"/>
              </a:ext>
            </a:extLst>
          </p:cNvPr>
          <p:cNvSpPr/>
          <p:nvPr/>
        </p:nvSpPr>
        <p:spPr>
          <a:xfrm>
            <a:off x="3805552" y="1776781"/>
            <a:ext cx="2404747" cy="655012"/>
          </a:xfrm>
          <a:prstGeom prst="round2Diag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7EF15B-A38B-4762-C65F-D7B6CA3F0FBC}"/>
              </a:ext>
            </a:extLst>
          </p:cNvPr>
          <p:cNvSpPr txBox="1"/>
          <p:nvPr/>
        </p:nvSpPr>
        <p:spPr>
          <a:xfrm>
            <a:off x="3924146" y="1883769"/>
            <a:ext cx="2286154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Proper distance </a:t>
            </a:r>
            <a:endParaRPr lang="en-GB" sz="2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51B1EF-31A6-2D8C-7830-17A992B47D63}"/>
              </a:ext>
            </a:extLst>
          </p:cNvPr>
          <p:cNvSpPr/>
          <p:nvPr/>
        </p:nvSpPr>
        <p:spPr>
          <a:xfrm>
            <a:off x="1756889" y="3429000"/>
            <a:ext cx="1303986" cy="8382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38EA92-5D59-9F00-5093-3D8E8818C284}"/>
              </a:ext>
            </a:extLst>
          </p:cNvPr>
          <p:cNvCxnSpPr>
            <a:cxnSpLocks/>
          </p:cNvCxnSpPr>
          <p:nvPr/>
        </p:nvCxnSpPr>
        <p:spPr>
          <a:xfrm>
            <a:off x="2438400" y="2431793"/>
            <a:ext cx="0" cy="99720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7E8C2-D122-5D36-E3BB-8D60D413581B}"/>
              </a:ext>
            </a:extLst>
          </p:cNvPr>
          <p:cNvSpPr txBox="1"/>
          <p:nvPr/>
        </p:nvSpPr>
        <p:spPr>
          <a:xfrm>
            <a:off x="1875482" y="3617267"/>
            <a:ext cx="106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</a:t>
            </a:r>
            <a:endParaRPr lang="en-GB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D4DD8-9EF6-52BA-255B-2B1720B8F40D}"/>
              </a:ext>
            </a:extLst>
          </p:cNvPr>
          <p:cNvSpPr/>
          <p:nvPr/>
        </p:nvSpPr>
        <p:spPr>
          <a:xfrm>
            <a:off x="8224178" y="5634335"/>
            <a:ext cx="5225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 </a:t>
            </a:r>
            <a:r>
              <a:rPr lang="en-US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 Completed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576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Blēssêd Bęašts ⋯</dc:creator>
  <cp:lastModifiedBy>Blēssêd Bęašts ⋯</cp:lastModifiedBy>
  <cp:revision>1</cp:revision>
  <dcterms:created xsi:type="dcterms:W3CDTF">2025-03-16T10:41:08Z</dcterms:created>
  <dcterms:modified xsi:type="dcterms:W3CDTF">2025-03-16T10:50:39Z</dcterms:modified>
</cp:coreProperties>
</file>