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5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0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5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1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6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0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2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ABE1-FECA-4AC8-B6C5-AE1292504854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3964-D8EE-4C28-8188-3BE0BA22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8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68721"/>
              </p:ext>
            </p:extLst>
          </p:nvPr>
        </p:nvGraphicFramePr>
        <p:xfrm>
          <a:off x="3665205" y="2665421"/>
          <a:ext cx="2372038" cy="2194560"/>
        </p:xfrm>
        <a:graphic>
          <a:graphicData uri="http://schemas.openxmlformats.org/drawingml/2006/table">
            <a:tbl>
              <a:tblPr/>
              <a:tblGrid>
                <a:gridCol w="2372038"/>
              </a:tblGrid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MEMBERS(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회원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M_ID (PK)</a:t>
                      </a:r>
                      <a:endParaRPr lang="en-US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dirty="0" smtClean="0">
                          <a:solidFill>
                            <a:srgbClr val="000000"/>
                          </a:solidFill>
                          <a:effectLst/>
                        </a:rPr>
                        <a:t>M_NICK (PK)</a:t>
                      </a:r>
                      <a:endParaRPr lang="en-US" altLang="ko-KR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M_PWD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M_PHONE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M_ADDR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M_POINT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M_AUTH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42084"/>
              </p:ext>
            </p:extLst>
          </p:nvPr>
        </p:nvGraphicFramePr>
        <p:xfrm>
          <a:off x="7109617" y="480304"/>
          <a:ext cx="1839686" cy="1371600"/>
        </p:xfrm>
        <a:graphic>
          <a:graphicData uri="http://schemas.openxmlformats.org/drawingml/2006/table">
            <a:tbl>
              <a:tblPr/>
              <a:tblGrid>
                <a:gridCol w="1839686"/>
              </a:tblGrid>
              <a:tr h="1576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ITEMS(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판매물품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6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I_CODE(PK)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61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</a:rPr>
                        <a:t>I_NAME(FK)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I_CATEGORY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I_PRICE</a:t>
                      </a:r>
                      <a:endParaRPr lang="en-US" altLang="ko-KR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47092"/>
              </p:ext>
            </p:extLst>
          </p:nvPr>
        </p:nvGraphicFramePr>
        <p:xfrm>
          <a:off x="9997348" y="791097"/>
          <a:ext cx="2099172" cy="872490"/>
        </p:xfrm>
        <a:graphic>
          <a:graphicData uri="http://schemas.openxmlformats.org/drawingml/2006/table">
            <a:tbl>
              <a:tblPr/>
              <a:tblGrid>
                <a:gridCol w="2099172"/>
              </a:tblGrid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STORED(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재료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</a:rPr>
                        <a:t>S_NAME(PK)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S_COUNT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4630"/>
              </p:ext>
            </p:extLst>
          </p:nvPr>
        </p:nvGraphicFramePr>
        <p:xfrm>
          <a:off x="7143390" y="2924979"/>
          <a:ext cx="1956543" cy="1920240"/>
        </p:xfrm>
        <a:graphic>
          <a:graphicData uri="http://schemas.openxmlformats.org/drawingml/2006/table">
            <a:tbl>
              <a:tblPr/>
              <a:tblGrid>
                <a:gridCol w="1956543"/>
              </a:tblGrid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SALES(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판매기록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S_NUM(PK)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effectLst/>
                        </a:rPr>
                        <a:t>S_ID(FK)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S_CODE(FK)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S_BUY_CODE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  <a:effectLst/>
                        </a:rPr>
                        <a:t>S_BUY_NUM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0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S_DATE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5109"/>
              </p:ext>
            </p:extLst>
          </p:nvPr>
        </p:nvGraphicFramePr>
        <p:xfrm>
          <a:off x="228140" y="3855903"/>
          <a:ext cx="2305740" cy="2743200"/>
        </p:xfrm>
        <a:graphic>
          <a:graphicData uri="http://schemas.openxmlformats.org/drawingml/2006/table">
            <a:tbl>
              <a:tblPr/>
              <a:tblGrid>
                <a:gridCol w="2305740"/>
              </a:tblGrid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BOARD(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고객센터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B_NUM(PK)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B_ID</a:t>
                      </a:r>
                      <a:r>
                        <a:rPr lang="en-US" altLang="ko-KR" dirty="0" smtClean="0">
                          <a:solidFill>
                            <a:schemeClr val="accent2"/>
                          </a:solidFill>
                          <a:effectLst/>
                        </a:rPr>
                        <a:t>(FK)</a:t>
                      </a:r>
                      <a:endParaRPr lang="en-US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B_SUB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B_CONTENTS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B_RE_REF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B_RE_LEV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B_RE_SEQ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B_READCOUNT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B_DATE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61314"/>
              </p:ext>
            </p:extLst>
          </p:nvPr>
        </p:nvGraphicFramePr>
        <p:xfrm>
          <a:off x="219287" y="819269"/>
          <a:ext cx="2303575" cy="2468880"/>
        </p:xfrm>
        <a:graphic>
          <a:graphicData uri="http://schemas.openxmlformats.org/drawingml/2006/table">
            <a:tbl>
              <a:tblPr/>
              <a:tblGrid>
                <a:gridCol w="2303575"/>
              </a:tblGrid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SAVE(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사용자 정의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S_NUM(PK)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S_ID(FK)</a:t>
                      </a:r>
                      <a:endParaRPr lang="en-US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S_NAME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S_SUB1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S_SUB2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S_SUB3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S_BOB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S_SMAIN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9099933" y="1189822"/>
            <a:ext cx="79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36395" y="3591499"/>
            <a:ext cx="903384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</p:cNvCxnSpPr>
          <p:nvPr/>
        </p:nvCxnSpPr>
        <p:spPr>
          <a:xfrm>
            <a:off x="8029460" y="1851904"/>
            <a:ext cx="1836" cy="9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719331" y="3038819"/>
            <a:ext cx="79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19331" y="4513244"/>
            <a:ext cx="79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1723"/>
              </p:ext>
            </p:extLst>
          </p:nvPr>
        </p:nvGraphicFramePr>
        <p:xfrm>
          <a:off x="3713602" y="129449"/>
          <a:ext cx="1956543" cy="1920240"/>
        </p:xfrm>
        <a:graphic>
          <a:graphicData uri="http://schemas.openxmlformats.org/drawingml/2006/table">
            <a:tbl>
              <a:tblPr/>
              <a:tblGrid>
                <a:gridCol w="1956543"/>
              </a:tblGrid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REVIEW(</a:t>
                      </a:r>
                      <a:r>
                        <a:rPr lang="ko-KR" alt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후기</a:t>
                      </a:r>
                      <a:r>
                        <a:rPr lang="en-US" altLang="ko-KR" b="1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R_NUM(PK)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R_ID(FK)</a:t>
                      </a:r>
                      <a:endParaRPr lang="en-US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smtClean="0">
                          <a:solidFill>
                            <a:schemeClr val="accent6"/>
                          </a:solidFill>
                          <a:effectLst/>
                        </a:rPr>
                        <a:t>R_CODE(FK)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  <a:effectLst/>
                        </a:rPr>
                        <a:t>R_REVIEW_TXT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  <a:effectLst/>
                        </a:rPr>
                        <a:t>R_RECOM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  <a:effectLst/>
                        </a:rPr>
                        <a:t>R_DATE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H="1">
            <a:off x="5958290" y="945615"/>
            <a:ext cx="793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538949" y="2075762"/>
            <a:ext cx="0" cy="45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90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vienna</dc:creator>
  <cp:lastModifiedBy>User</cp:lastModifiedBy>
  <cp:revision>7</cp:revision>
  <dcterms:created xsi:type="dcterms:W3CDTF">2013-08-22T15:04:38Z</dcterms:created>
  <dcterms:modified xsi:type="dcterms:W3CDTF">2013-08-26T14:52:29Z</dcterms:modified>
</cp:coreProperties>
</file>