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779" y="1951816"/>
            <a:ext cx="10490198" cy="656914"/>
          </a:xfrm>
        </p:spPr>
        <p:txBody>
          <a:bodyPr/>
          <a:lstStyle/>
          <a:p>
            <a:pPr algn="ctr"/>
            <a:r>
              <a:rPr lang="ru-RU" sz="3600" dirty="0" smtClean="0"/>
              <a:t>ИНФОРМАЦИОННАЯ СИСТЕМА</a:t>
            </a:r>
            <a:r>
              <a:rPr lang="ru-RU" sz="4000" i="1" dirty="0" smtClean="0"/>
              <a:t/>
            </a:r>
            <a:br>
              <a:rPr lang="ru-RU" sz="4000" i="1" dirty="0" smtClean="0"/>
            </a:br>
            <a:r>
              <a:rPr lang="ru-RU" sz="4000" i="1" dirty="0" smtClean="0"/>
              <a:t>«</a:t>
            </a:r>
            <a:r>
              <a:rPr lang="en-US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omeless</a:t>
            </a:r>
            <a:r>
              <a:rPr lang="ru-RU" sz="4000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565" y="4980561"/>
            <a:ext cx="10824882" cy="1102659"/>
          </a:xfrm>
        </p:spPr>
        <p:txBody>
          <a:bodyPr>
            <a:normAutofit/>
          </a:bodyPr>
          <a:lstStyle/>
          <a:p>
            <a:pPr algn="ctr"/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</a:rPr>
              <a:t>Разработчики: Трофимов Е.В, Герасименко Д.А, Солодков М.А, Петрушкин А.А, Дашкевич Д.А.</a:t>
            </a:r>
          </a:p>
          <a:p>
            <a:pPr algn="ctr"/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</a:rPr>
              <a:t>Команда Гомельского государственного университета имени П.О.сухого</a:t>
            </a:r>
            <a:endParaRPr lang="ru-RU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552" y="683266"/>
            <a:ext cx="10421471" cy="706964"/>
          </a:xfrm>
        </p:spPr>
        <p:txBody>
          <a:bodyPr/>
          <a:lstStyle/>
          <a:p>
            <a:r>
              <a:rPr lang="ru-RU" dirty="0" smtClean="0"/>
              <a:t>МЫ СОЗДАЛИ КЛИЕНТ-СЕРВЕНУЮ СИСТЕМУ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094" y="2603500"/>
            <a:ext cx="11187953" cy="3877982"/>
          </a:xfrm>
        </p:spPr>
        <p:txBody>
          <a:bodyPr>
            <a:normAutofit/>
          </a:bodyPr>
          <a:lstStyle/>
          <a:p>
            <a:pPr marL="3657600" lvl="8" indent="0" algn="just">
              <a:buNone/>
            </a:pP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«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homeless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это сервис, где каждый желающий может стать волонтёром и помогать бездомным животным. Одной из основных целей создания данного приложения является помощь в оказании различной помощи бездомным животным, а так же поиск пропавших домашних животных.</a:t>
            </a:r>
          </a:p>
          <a:p>
            <a:pPr marL="3657600" lvl="8" indent="0">
              <a:buNone/>
            </a:pPr>
            <a:r>
              <a:rPr lang="ru-RU" sz="2000" i="1" dirty="0" smtClean="0"/>
              <a:t>Основные функции:</a:t>
            </a:r>
          </a:p>
          <a:p>
            <a:pPr lvl="8"/>
            <a:r>
              <a:rPr lang="ru-RU" sz="2000" i="1" dirty="0" smtClean="0"/>
              <a:t>Размещение объявлений о питомцах</a:t>
            </a:r>
          </a:p>
          <a:p>
            <a:pPr lvl="8"/>
            <a:r>
              <a:rPr lang="ru-RU" sz="2000" i="1" dirty="0" smtClean="0"/>
              <a:t>Поиск животных из объявлений</a:t>
            </a:r>
          </a:p>
        </p:txBody>
      </p:sp>
      <p:pic>
        <p:nvPicPr>
          <p:cNvPr id="5" name="Рисунок 4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808992" y="5281545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484094" y="1369164"/>
            <a:ext cx="110669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Комплекс состоит из трёх приложений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ru-RU" sz="2000" dirty="0" smtClean="0">
                <a:solidFill>
                  <a:schemeClr val="bg1"/>
                </a:solidFill>
              </a:rPr>
              <a:t>сервиса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</a:rPr>
              <a:t>web-</a:t>
            </a:r>
            <a:r>
              <a:rPr lang="en-US" sz="2000" i="1" dirty="0" err="1" smtClean="0">
                <a:solidFill>
                  <a:schemeClr val="bg1"/>
                </a:solidFill>
              </a:rPr>
              <a:t>api</a:t>
            </a:r>
            <a:r>
              <a:rPr lang="ru-RU" sz="2000" dirty="0" smtClean="0">
                <a:solidFill>
                  <a:schemeClr val="bg1"/>
                </a:solidFill>
              </a:rPr>
              <a:t>, мобильного приложения и клиентского </a:t>
            </a:r>
            <a:r>
              <a:rPr lang="en-US" sz="2000" dirty="0" smtClean="0">
                <a:solidFill>
                  <a:schemeClr val="bg1"/>
                </a:solidFill>
              </a:rPr>
              <a:t>web-</a:t>
            </a:r>
            <a:r>
              <a:rPr lang="ru-RU" sz="2000" dirty="0" smtClean="0">
                <a:solidFill>
                  <a:schemeClr val="bg1"/>
                </a:solidFill>
              </a:rPr>
              <a:t>приложения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5" y="2319195"/>
            <a:ext cx="3733165" cy="296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9389">
            <a:off x="10805731" y="529880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0" y="785410"/>
            <a:ext cx="9804399" cy="706964"/>
          </a:xfrm>
        </p:spPr>
        <p:txBody>
          <a:bodyPr/>
          <a:lstStyle/>
          <a:p>
            <a:r>
              <a:rPr lang="ru-RU" dirty="0" smtClean="0"/>
              <a:t>ОПИСАНИЕ СОЗДАННО</a:t>
            </a:r>
            <a:r>
              <a:rPr lang="ru-RU" dirty="0"/>
              <a:t>Й</a:t>
            </a:r>
            <a:r>
              <a:rPr lang="ru-RU" dirty="0" smtClean="0"/>
              <a:t>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648" y="2603500"/>
            <a:ext cx="11228294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рамках проекта было создано кроссплатформенное решение с целью помощи волонтерскому движению </a:t>
            </a:r>
            <a:r>
              <a:rPr lang="ru-RU" i="1" dirty="0" smtClean="0"/>
              <a:t>«Подари </a:t>
            </a:r>
            <a:r>
              <a:rPr lang="ru-RU" i="1" dirty="0"/>
              <a:t>им шанс»</a:t>
            </a:r>
            <a:r>
              <a:rPr lang="ru-RU" dirty="0" smtClean="0"/>
              <a:t> по оказанию добровольной помощи на безвозмездной основе бездомным животным.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Основной целью проекта </a:t>
            </a:r>
            <a:r>
              <a:rPr lang="ru-RU" dirty="0" smtClean="0"/>
              <a:t>является – оптимизация процесса помощи бездомным животным и популяризация волонтёрского движения, а также обезопасить животных от живодеров.</a:t>
            </a:r>
            <a:endParaRPr lang="ru-RU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153">
            <a:off x="2713825" y="5447391"/>
            <a:ext cx="1219200" cy="1219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638">
            <a:off x="963315" y="4703713"/>
            <a:ext cx="1219200" cy="1219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3233">
            <a:off x="4520214" y="4654157"/>
            <a:ext cx="1219200" cy="1219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7089">
            <a:off x="6425494" y="5514626"/>
            <a:ext cx="1219200" cy="1219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8955">
            <a:off x="8231353" y="47124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12" y="1161927"/>
            <a:ext cx="10542540" cy="706964"/>
          </a:xfrm>
        </p:spPr>
        <p:txBody>
          <a:bodyPr/>
          <a:lstStyle/>
          <a:p>
            <a:r>
              <a:rPr lang="ru-RU" dirty="0" smtClean="0"/>
              <a:t>ТЕХНИЧЕСКОЕ ОПИСАНИЕ ВЕБ-ПРИЛОЖЕНИЯ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259" y="2536264"/>
            <a:ext cx="11214846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Для создание нашего кроссплатформенного веб-приложения использовались следующие технологии: </a:t>
            </a:r>
            <a:r>
              <a:rPr lang="en-US" dirty="0" smtClean="0"/>
              <a:t>ASP.NET Web API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Entity Framework </a:t>
            </a:r>
            <a:r>
              <a:rPr lang="ru-RU" dirty="0" smtClean="0"/>
              <a:t>(</a:t>
            </a:r>
            <a:r>
              <a:rPr lang="en-US" dirty="0" smtClean="0"/>
              <a:t>EF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начала создавалась база данных, для создания которой использовался подход </a:t>
            </a:r>
            <a:r>
              <a:rPr lang="en-US" dirty="0" smtClean="0"/>
              <a:t>Code First</a:t>
            </a:r>
            <a:r>
              <a:rPr lang="ru-RU" dirty="0" smtClean="0"/>
              <a:t>, то есть мы определяли модели, которые будут храниться в базе данных и </a:t>
            </a:r>
            <a:r>
              <a:rPr lang="en-US" dirty="0" smtClean="0"/>
              <a:t>EF </a:t>
            </a:r>
            <a:r>
              <a:rPr lang="ru-RU" dirty="0" smtClean="0"/>
              <a:t>на основе этих моделей сгенерировал базу данных с соответствующим моделям таблицами.  Далее разрабатывались контроллеры, реализующие </a:t>
            </a:r>
            <a:r>
              <a:rPr lang="en-US" dirty="0" smtClean="0"/>
              <a:t>CRUD-</a:t>
            </a:r>
            <a:r>
              <a:rPr lang="ru-RU" dirty="0" smtClean="0"/>
              <a:t>модель.</a:t>
            </a:r>
            <a:r>
              <a:rPr lang="ru-RU" dirty="0"/>
              <a:t> </a:t>
            </a:r>
            <a:r>
              <a:rPr lang="ru-RU" dirty="0" smtClean="0"/>
              <a:t>Затем разрабатывалась клиентская часть веб-приложения. Для разработки клиентской части использовался </a:t>
            </a:r>
            <a:r>
              <a:rPr lang="en-US" dirty="0" smtClean="0"/>
              <a:t>JavaScript</a:t>
            </a:r>
            <a:r>
              <a:rPr lang="ru-RU" dirty="0" smtClean="0"/>
              <a:t>, а также различные библиотеки, в частности </a:t>
            </a:r>
            <a:r>
              <a:rPr lang="en-US" dirty="0" smtClean="0"/>
              <a:t>jQuery. </a:t>
            </a:r>
            <a:r>
              <a:rPr lang="ru-RU" dirty="0" smtClean="0"/>
              <a:t>Для взаимодействия между клиентом и сервером использовались </a:t>
            </a:r>
            <a:r>
              <a:rPr lang="en-US" dirty="0" smtClean="0"/>
              <a:t>AJAX </a:t>
            </a:r>
            <a:r>
              <a:rPr lang="ru-RU" dirty="0" smtClean="0"/>
              <a:t>запросы.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9574">
            <a:off x="969968" y="541127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1" y="1135033"/>
            <a:ext cx="10920505" cy="706964"/>
          </a:xfrm>
        </p:spPr>
        <p:txBody>
          <a:bodyPr/>
          <a:lstStyle/>
          <a:p>
            <a:r>
              <a:rPr lang="ru-RU" dirty="0" smtClean="0"/>
              <a:t>ОСНОВЫЕ ВОЗМОЖНОСТИ ВЕБ-ПРИЛОЖЕНИЯ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82601" y="2563159"/>
            <a:ext cx="5124823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основных функций нашего </a:t>
            </a:r>
          </a:p>
          <a:p>
            <a:pPr marL="0" indent="0">
              <a:buNone/>
            </a:pPr>
            <a:r>
              <a:rPr lang="ru-RU" dirty="0" smtClean="0"/>
              <a:t>веб-приложения является возможность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поиска</a:t>
            </a:r>
            <a:r>
              <a:rPr lang="en-US" dirty="0" smtClean="0"/>
              <a:t> </a:t>
            </a:r>
            <a:r>
              <a:rPr lang="ru-RU" dirty="0" smtClean="0"/>
              <a:t>нового дома для бездомных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животных.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54" y="2323430"/>
            <a:ext cx="6238295" cy="3092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1848">
            <a:off x="4386858" y="4445828"/>
            <a:ext cx="1219200" cy="12192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4252">
            <a:off x="626660" y="53698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1" y="1135033"/>
            <a:ext cx="10920505" cy="706964"/>
          </a:xfrm>
        </p:spPr>
        <p:txBody>
          <a:bodyPr/>
          <a:lstStyle/>
          <a:p>
            <a:r>
              <a:rPr lang="ru-RU" dirty="0" smtClean="0"/>
              <a:t>ОСНОВЫЕ ВОЗМОЖНОСТИ ВЕБ-ПРИЛОЖЕНИЯ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82601" y="2563159"/>
            <a:ext cx="11256681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Кроме того, пользователи могут</a:t>
            </a:r>
          </a:p>
          <a:p>
            <a:pPr marL="0" indent="0">
              <a:buNone/>
            </a:pPr>
            <a:r>
              <a:rPr lang="ru-RU" dirty="0" smtClean="0"/>
              <a:t>оставлять объявления о пропавших</a:t>
            </a:r>
          </a:p>
          <a:p>
            <a:pPr marL="0" indent="0">
              <a:buNone/>
            </a:pPr>
            <a:r>
              <a:rPr lang="ru-RU" dirty="0"/>
              <a:t>ж</a:t>
            </a:r>
            <a:r>
              <a:rPr lang="ru-RU" dirty="0" smtClean="0"/>
              <a:t>ивотных.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620">
            <a:off x="2982348" y="3567443"/>
            <a:ext cx="1219200" cy="1219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7089">
            <a:off x="626660" y="5494741"/>
            <a:ext cx="1219200" cy="12192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8" y="2200088"/>
            <a:ext cx="7317361" cy="3515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73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1205</TotalTime>
  <Words>283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 (конференц-зал)</vt:lpstr>
      <vt:lpstr>ИНФОРМАЦИОННАЯ СИСТЕМА «homeless» </vt:lpstr>
      <vt:lpstr>МЫ СОЗДАЛИ КЛИЕНТ-СЕРВЕНУЮ СИСТЕМУ</vt:lpstr>
      <vt:lpstr>ОПИСАНИЕ СОЗДАННОЙ СИСТЕМЫ</vt:lpstr>
      <vt:lpstr>ТЕХНИЧЕСКОЕ ОПИСАНИЕ ВЕБ-ПРИЛОЖЕНИЯ</vt:lpstr>
      <vt:lpstr>ОСНОВЫЕ ВОЗМОЖНОСТИ ВЕБ-ПРИЛОЖЕНИЯ</vt:lpstr>
      <vt:lpstr>ОСНОВЫЕ ВОЗМОЖНОСТИ ВЕБ-ПРИЛОЖЕНИЯ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63</cp:revision>
  <dcterms:created xsi:type="dcterms:W3CDTF">2020-01-25T13:33:53Z</dcterms:created>
  <dcterms:modified xsi:type="dcterms:W3CDTF">2020-01-26T09:39:09Z</dcterms:modified>
</cp:coreProperties>
</file>